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6.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8.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9.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0.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1.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2.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3.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14.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15.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6.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17.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8.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19.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20.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notesSlides/notesSlide21.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22.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23.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24.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25.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26.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27.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28.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29.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30.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31.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notesSlides/notesSlide32.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notesSlides/notesSlide33.xml" ContentType="application/vnd.openxmlformats-officedocument.presentationml.notesSlide+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notesSlides/notesSlide34.xml" ContentType="application/vnd.openxmlformats-officedocument.presentationml.notesSlide+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notesSlides/notesSlide3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36.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notesSlides/notesSlide37.xml" ContentType="application/vnd.openxmlformats-officedocument.presentationml.notesSlid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notesSlides/notesSlide38.xml" ContentType="application/vnd.openxmlformats-officedocument.presentationml.notesSlide+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notesSlides/notesSlide39.xml" ContentType="application/vnd.openxmlformats-officedocument.presentationml.notesSlide+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notesSlides/notesSlide40.xml" ContentType="application/vnd.openxmlformats-officedocument.presentationml.notesSlide+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notesSlides/notesSlide41.xml" ContentType="application/vnd.openxmlformats-officedocument.presentationml.notesSlide+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notesSlides/notesSlide42.xml" ContentType="application/vnd.openxmlformats-officedocument.presentationml.notesSlide+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notesSlides/notesSlide43.xml" ContentType="application/vnd.openxmlformats-officedocument.presentationml.notesSlide+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notesSlides/notesSlide44.xml" ContentType="application/vnd.openxmlformats-officedocument.presentationml.notesSlide+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notesSlides/notesSlide45.xml" ContentType="application/vnd.openxmlformats-officedocument.presentationml.notesSlid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notesSlides/notesSlide46.xml" ContentType="application/vnd.openxmlformats-officedocument.presentationml.notesSlide+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notesSlides/notesSlide47.xml" ContentType="application/vnd.openxmlformats-officedocument.presentationml.notesSlide+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notesSlides/notesSlide48.xml" ContentType="application/vnd.openxmlformats-officedocument.presentationml.notesSlide+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notesSlides/notesSlide49.xml" ContentType="application/vnd.openxmlformats-officedocument.presentationml.notesSlide+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notesSlides/notesSlide50.xml" ContentType="application/vnd.openxmlformats-officedocument.presentationml.notesSlide+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notesSlides/notesSlide51.xml" ContentType="application/vnd.openxmlformats-officedocument.presentationml.notesSlide+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notesSlides/notesSlide52.xml" ContentType="application/vnd.openxmlformats-officedocument.presentationml.notesSlide+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notesSlides/notesSlide53.xml" ContentType="application/vnd.openxmlformats-officedocument.presentationml.notesSlide+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notesSlides/notesSlide54.xml" ContentType="application/vnd.openxmlformats-officedocument.presentationml.notesSlide+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notesSlides/notesSlide55.xml" ContentType="application/vnd.openxmlformats-officedocument.presentationml.notesSlide+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notesSlides/notesSlide56.xml" ContentType="application/vnd.openxmlformats-officedocument.presentationml.notesSlide+xml"/>
  <Override PartName="/ppt/tags/tag350.xml" ContentType="application/vnd.openxmlformats-officedocument.presentationml.tags+xml"/>
  <Override PartName="/ppt/tags/tag351.xml" ContentType="application/vnd.openxmlformats-officedocument.presentationml.tags+xml"/>
  <Override PartName="/ppt/notesSlides/notesSlide57.xml" ContentType="application/vnd.openxmlformats-officedocument.presentationml.notesSlide+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notesSlides/notesSlide58.xml" ContentType="application/vnd.openxmlformats-officedocument.presentationml.notesSlide+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notesSlides/notesSlide59.xml" ContentType="application/vnd.openxmlformats-officedocument.presentationml.notesSlide+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62"/>
  </p:notesMasterIdLst>
  <p:sldIdLst>
    <p:sldId id="256" r:id="rId2"/>
    <p:sldId id="261" r:id="rId3"/>
    <p:sldId id="309" r:id="rId4"/>
    <p:sldId id="313" r:id="rId5"/>
    <p:sldId id="314" r:id="rId6"/>
    <p:sldId id="315" r:id="rId7"/>
    <p:sldId id="316" r:id="rId8"/>
    <p:sldId id="310" r:id="rId9"/>
    <p:sldId id="317" r:id="rId10"/>
    <p:sldId id="334" r:id="rId11"/>
    <p:sldId id="318" r:id="rId12"/>
    <p:sldId id="319" r:id="rId13"/>
    <p:sldId id="321" r:id="rId14"/>
    <p:sldId id="322" r:id="rId15"/>
    <p:sldId id="323" r:id="rId16"/>
    <p:sldId id="324" r:id="rId17"/>
    <p:sldId id="320" r:id="rId18"/>
    <p:sldId id="327" r:id="rId19"/>
    <p:sldId id="328" r:id="rId20"/>
    <p:sldId id="330" r:id="rId21"/>
    <p:sldId id="331" r:id="rId22"/>
    <p:sldId id="333" r:id="rId23"/>
    <p:sldId id="326" r:id="rId24"/>
    <p:sldId id="335" r:id="rId25"/>
    <p:sldId id="336" r:id="rId26"/>
    <p:sldId id="338" r:id="rId27"/>
    <p:sldId id="325" r:id="rId28"/>
    <p:sldId id="337" r:id="rId29"/>
    <p:sldId id="339" r:id="rId30"/>
    <p:sldId id="340" r:id="rId31"/>
    <p:sldId id="341" r:id="rId32"/>
    <p:sldId id="342" r:id="rId33"/>
    <p:sldId id="343" r:id="rId34"/>
    <p:sldId id="348" r:id="rId35"/>
    <p:sldId id="352" r:id="rId36"/>
    <p:sldId id="353" r:id="rId37"/>
    <p:sldId id="311" r:id="rId38"/>
    <p:sldId id="354" r:id="rId39"/>
    <p:sldId id="369" r:id="rId40"/>
    <p:sldId id="370" r:id="rId41"/>
    <p:sldId id="355" r:id="rId42"/>
    <p:sldId id="366" r:id="rId43"/>
    <p:sldId id="367" r:id="rId44"/>
    <p:sldId id="368" r:id="rId45"/>
    <p:sldId id="371" r:id="rId46"/>
    <p:sldId id="372" r:id="rId47"/>
    <p:sldId id="356" r:id="rId48"/>
    <p:sldId id="374" r:id="rId49"/>
    <p:sldId id="375" r:id="rId50"/>
    <p:sldId id="359" r:id="rId51"/>
    <p:sldId id="360" r:id="rId52"/>
    <p:sldId id="376" r:id="rId53"/>
    <p:sldId id="357" r:id="rId54"/>
    <p:sldId id="358" r:id="rId55"/>
    <p:sldId id="312" r:id="rId56"/>
    <p:sldId id="361" r:id="rId57"/>
    <p:sldId id="377" r:id="rId58"/>
    <p:sldId id="362" r:id="rId59"/>
    <p:sldId id="363" r:id="rId60"/>
    <p:sldId id="365" r:id="rId61"/>
  </p:sldIdLst>
  <p:sldSz cx="9144000" cy="5143500" type="screen16x9"/>
  <p:notesSz cx="6858000" cy="9144000"/>
  <p:embeddedFontLst>
    <p:embeddedFont>
      <p:font typeface="Candal" panose="02000503000000020004" pitchFamily="2" charset="0"/>
      <p:regular r:id="rId63"/>
    </p:embeddedFont>
    <p:embeddedFont>
      <p:font typeface="DM Serif Text" pitchFamily="2" charset="0"/>
      <p:regular r:id="rId64"/>
      <p:italic r:id="rId65"/>
    </p:embeddedFont>
    <p:embeddedFont>
      <p:font typeface="Open Sans" panose="020B0606030504020204" pitchFamily="34" charset="0"/>
      <p:regular r:id="rId66"/>
      <p:bold r:id="rId67"/>
      <p:italic r:id="rId68"/>
      <p:boldItalic r:id="rId69"/>
    </p:embeddedFont>
    <p:embeddedFont>
      <p:font typeface="Poppins" panose="00000500000000000000" pitchFamily="2"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B050"/>
    <a:srgbClr val="B9CC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2398C6-2B82-4D91-AAA7-ADF1DF7129FD}" v="667" dt="2022-12-25T14:25:01.057"/>
  </p1510:revLst>
</p1510:revInfo>
</file>

<file path=ppt/tableStyles.xml><?xml version="1.0" encoding="utf-8"?>
<a:tblStyleLst xmlns:a="http://schemas.openxmlformats.org/drawingml/2006/main" def="{8EC205EA-6A43-484C-8392-E8A56D9D81BB}">
  <a:tblStyle styleId="{8EC205EA-6A43-484C-8392-E8A56D9D81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5620"/>
    <p:restoredTop sz="84072" autoAdjust="0"/>
  </p:normalViewPr>
  <p:slideViewPr>
    <p:cSldViewPr snapToGrid="0">
      <p:cViewPr varScale="1">
        <p:scale>
          <a:sx n="179" d="100"/>
          <a:sy n="179" d="100"/>
        </p:scale>
        <p:origin x="1280" y="104"/>
      </p:cViewPr>
      <p:guideLst>
        <p:guide orient="horz" pos="1620"/>
        <p:guide pos="2880"/>
      </p:guideLst>
    </p:cSldViewPr>
  </p:slideViewPr>
  <p:notesTextViewPr>
    <p:cViewPr>
      <p:scale>
        <a:sx n="1" d="1"/>
        <a:sy n="1" d="1"/>
      </p:scale>
      <p:origin x="0" y="0"/>
    </p:cViewPr>
  </p:notesTextViewPr>
  <p:notesViewPr>
    <p:cSldViewPr snapToGrid="0">
      <p:cViewPr varScale="1">
        <p:scale>
          <a:sx n="122" d="100"/>
          <a:sy n="122" d="100"/>
        </p:scale>
        <p:origin x="5004" y="8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essamad Derraz" userId="4c6d9526346a9ae3" providerId="LiveId" clId="{A46EB10F-7685-5240-B91A-1E6D06AB071E}"/>
    <pc:docChg chg="modSld">
      <pc:chgData name="Abdessamad Derraz" userId="4c6d9526346a9ae3" providerId="LiveId" clId="{A46EB10F-7685-5240-B91A-1E6D06AB071E}" dt="2022-12-22T22:46:12.826" v="0"/>
      <pc:docMkLst>
        <pc:docMk/>
      </pc:docMkLst>
      <pc:sldChg chg="modTransition">
        <pc:chgData name="Abdessamad Derraz" userId="4c6d9526346a9ae3" providerId="LiveId" clId="{A46EB10F-7685-5240-B91A-1E6D06AB071E}" dt="2022-12-22T22:46:12.826" v="0"/>
        <pc:sldMkLst>
          <pc:docMk/>
          <pc:sldMk cId="2649584283" sldId="365"/>
        </pc:sldMkLst>
      </pc:sldChg>
    </pc:docChg>
  </pc:docChgLst>
  <pc:docChgLst>
    <pc:chgData name="Abdessamad" userId="4c6d9526346a9ae3" providerId="LiveId" clId="{472398C6-2B82-4D91-AAA7-ADF1DF7129FD}"/>
    <pc:docChg chg="undo redo custSel addSld delSld modSld sldOrd delMainMaster modMainMaster">
      <pc:chgData name="Abdessamad" userId="4c6d9526346a9ae3" providerId="LiveId" clId="{472398C6-2B82-4D91-AAA7-ADF1DF7129FD}" dt="2022-12-25T14:24:32.398" v="9471"/>
      <pc:docMkLst>
        <pc:docMk/>
      </pc:docMkLst>
      <pc:sldChg chg="addSp delSp modSp mod modTransition modNotes modNotesTx">
        <pc:chgData name="Abdessamad" userId="4c6d9526346a9ae3" providerId="LiveId" clId="{472398C6-2B82-4D91-AAA7-ADF1DF7129FD}" dt="2022-12-18T21:35:00.300" v="3629" actId="2711"/>
        <pc:sldMkLst>
          <pc:docMk/>
          <pc:sldMk cId="0" sldId="256"/>
        </pc:sldMkLst>
        <pc:spChg chg="add del mod">
          <ac:chgData name="Abdessamad" userId="4c6d9526346a9ae3" providerId="LiveId" clId="{472398C6-2B82-4D91-AAA7-ADF1DF7129FD}" dt="2022-12-16T18:50:42.357" v="9" actId="478"/>
          <ac:spMkLst>
            <pc:docMk/>
            <pc:sldMk cId="0" sldId="256"/>
            <ac:spMk id="3" creationId="{274D923A-58DD-4A96-9ABD-17AACC59ABE6}"/>
          </ac:spMkLst>
        </pc:spChg>
        <pc:spChg chg="mod replST">
          <ac:chgData name="Abdessamad" userId="4c6d9526346a9ae3" providerId="LiveId" clId="{472398C6-2B82-4D91-AAA7-ADF1DF7129FD}" dt="2022-12-18T21:32:24.989" v="2148"/>
          <ac:spMkLst>
            <pc:docMk/>
            <pc:sldMk cId="0" sldId="256"/>
            <ac:spMk id="2869" creationId="{00000000-0000-0000-0000-000000000000}"/>
          </ac:spMkLst>
        </pc:spChg>
        <pc:spChg chg="del">
          <ac:chgData name="Abdessamad" userId="4c6d9526346a9ae3" providerId="LiveId" clId="{472398C6-2B82-4D91-AAA7-ADF1DF7129FD}" dt="2022-12-16T18:50:39.556" v="8" actId="478"/>
          <ac:spMkLst>
            <pc:docMk/>
            <pc:sldMk cId="0" sldId="256"/>
            <ac:spMk id="2870" creationId="{00000000-0000-0000-0000-000000000000}"/>
          </ac:spMkLst>
        </pc:spChg>
        <pc:grpChg chg="mod replST">
          <ac:chgData name="Abdessamad" userId="4c6d9526346a9ae3" providerId="LiveId" clId="{472398C6-2B82-4D91-AAA7-ADF1DF7129FD}" dt="2022-12-18T21:32:24.923" v="2147"/>
          <ac:grpSpMkLst>
            <pc:docMk/>
            <pc:sldMk cId="0" sldId="256"/>
            <ac:grpSpMk id="2775" creationId="{00000000-0000-0000-0000-000000000000}"/>
          </ac:grpSpMkLst>
        </pc:grpChg>
        <pc:picChg chg="add mod replST">
          <ac:chgData name="Abdessamad" userId="4c6d9526346a9ae3" providerId="LiveId" clId="{472398C6-2B82-4D91-AAA7-ADF1DF7129FD}" dt="2022-12-18T21:32:25.043" v="2149"/>
          <ac:picMkLst>
            <pc:docMk/>
            <pc:sldMk cId="0" sldId="256"/>
            <ac:picMk id="5" creationId="{45C4B87A-E076-BEF7-2E82-4EF37F6CFF82}"/>
          </ac:picMkLst>
        </pc:picChg>
      </pc:sldChg>
      <pc:sldChg chg="del ord modTransition modNotes">
        <pc:chgData name="Abdessamad" userId="4c6d9526346a9ae3" providerId="LiveId" clId="{472398C6-2B82-4D91-AAA7-ADF1DF7129FD}" dt="2022-12-18T12:54:45.593" v="783" actId="2696"/>
        <pc:sldMkLst>
          <pc:docMk/>
          <pc:sldMk cId="0" sldId="257"/>
        </pc:sldMkLst>
      </pc:sldChg>
      <pc:sldChg chg="modSp del mod modTransition">
        <pc:chgData name="Abdessamad" userId="4c6d9526346a9ae3" providerId="LiveId" clId="{472398C6-2B82-4D91-AAA7-ADF1DF7129FD}" dt="2022-12-21T20:14:52.421" v="6186" actId="47"/>
        <pc:sldMkLst>
          <pc:docMk/>
          <pc:sldMk cId="0" sldId="258"/>
        </pc:sldMkLst>
        <pc:spChg chg="replST">
          <ac:chgData name="Abdessamad" userId="4c6d9526346a9ae3" providerId="LiveId" clId="{472398C6-2B82-4D91-AAA7-ADF1DF7129FD}" dt="2022-12-18T21:32:25.452" v="2174"/>
          <ac:spMkLst>
            <pc:docMk/>
            <pc:sldMk cId="0" sldId="258"/>
            <ac:spMk id="2881" creationId="{00000000-0000-0000-0000-000000000000}"/>
          </ac:spMkLst>
        </pc:spChg>
        <pc:spChg chg="replST">
          <ac:chgData name="Abdessamad" userId="4c6d9526346a9ae3" providerId="LiveId" clId="{472398C6-2B82-4D91-AAA7-ADF1DF7129FD}" dt="2022-12-18T21:32:25.466" v="2175"/>
          <ac:spMkLst>
            <pc:docMk/>
            <pc:sldMk cId="0" sldId="258"/>
            <ac:spMk id="2882" creationId="{00000000-0000-0000-0000-000000000000}"/>
          </ac:spMkLst>
        </pc:spChg>
        <pc:grpChg chg="replST">
          <ac:chgData name="Abdessamad" userId="4c6d9526346a9ae3" providerId="LiveId" clId="{472398C6-2B82-4D91-AAA7-ADF1DF7129FD}" dt="2022-12-18T21:32:25.479" v="2176"/>
          <ac:grpSpMkLst>
            <pc:docMk/>
            <pc:sldMk cId="0" sldId="258"/>
            <ac:grpSpMk id="2883" creationId="{00000000-0000-0000-0000-000000000000}"/>
          </ac:grpSpMkLst>
        </pc:grpChg>
      </pc:sldChg>
      <pc:sldChg chg="modSp del mod modTransition">
        <pc:chgData name="Abdessamad" userId="4c6d9526346a9ae3" providerId="LiveId" clId="{472398C6-2B82-4D91-AAA7-ADF1DF7129FD}" dt="2022-12-21T20:14:52.421" v="6186" actId="47"/>
        <pc:sldMkLst>
          <pc:docMk/>
          <pc:sldMk cId="0" sldId="259"/>
        </pc:sldMkLst>
        <pc:spChg chg="replST">
          <ac:chgData name="Abdessamad" userId="4c6d9526346a9ae3" providerId="LiveId" clId="{472398C6-2B82-4D91-AAA7-ADF1DF7129FD}" dt="2022-12-18T21:32:25.495" v="2177"/>
          <ac:spMkLst>
            <pc:docMk/>
            <pc:sldMk cId="0" sldId="259"/>
            <ac:spMk id="3348" creationId="{00000000-0000-0000-0000-000000000000}"/>
          </ac:spMkLst>
        </pc:spChg>
        <pc:spChg chg="replST">
          <ac:chgData name="Abdessamad" userId="4c6d9526346a9ae3" providerId="LiveId" clId="{472398C6-2B82-4D91-AAA7-ADF1DF7129FD}" dt="2022-12-18T21:32:25.520" v="2178"/>
          <ac:spMkLst>
            <pc:docMk/>
            <pc:sldMk cId="0" sldId="259"/>
            <ac:spMk id="3349" creationId="{00000000-0000-0000-0000-000000000000}"/>
          </ac:spMkLst>
        </pc:spChg>
        <pc:spChg chg="replST">
          <ac:chgData name="Abdessamad" userId="4c6d9526346a9ae3" providerId="LiveId" clId="{472398C6-2B82-4D91-AAA7-ADF1DF7129FD}" dt="2022-12-18T21:32:25.535" v="2179"/>
          <ac:spMkLst>
            <pc:docMk/>
            <pc:sldMk cId="0" sldId="259"/>
            <ac:spMk id="3350" creationId="{00000000-0000-0000-0000-000000000000}"/>
          </ac:spMkLst>
        </pc:spChg>
        <pc:grpChg chg="replST">
          <ac:chgData name="Abdessamad" userId="4c6d9526346a9ae3" providerId="LiveId" clId="{472398C6-2B82-4D91-AAA7-ADF1DF7129FD}" dt="2022-12-18T21:32:25.548" v="2180"/>
          <ac:grpSpMkLst>
            <pc:docMk/>
            <pc:sldMk cId="0" sldId="259"/>
            <ac:grpSpMk id="3351" creationId="{00000000-0000-0000-0000-000000000000}"/>
          </ac:grpSpMkLst>
        </pc:grpChg>
      </pc:sldChg>
      <pc:sldChg chg="modSp del mod modTransition">
        <pc:chgData name="Abdessamad" userId="4c6d9526346a9ae3" providerId="LiveId" clId="{472398C6-2B82-4D91-AAA7-ADF1DF7129FD}" dt="2022-12-21T20:14:52.421" v="6186" actId="47"/>
        <pc:sldMkLst>
          <pc:docMk/>
          <pc:sldMk cId="0" sldId="260"/>
        </pc:sldMkLst>
        <pc:spChg chg="replST">
          <ac:chgData name="Abdessamad" userId="4c6d9526346a9ae3" providerId="LiveId" clId="{472398C6-2B82-4D91-AAA7-ADF1DF7129FD}" dt="2022-12-18T21:32:25.563" v="2181"/>
          <ac:spMkLst>
            <pc:docMk/>
            <pc:sldMk cId="0" sldId="260"/>
            <ac:spMk id="3427" creationId="{00000000-0000-0000-0000-000000000000}"/>
          </ac:spMkLst>
        </pc:spChg>
        <pc:spChg chg="replST">
          <ac:chgData name="Abdessamad" userId="4c6d9526346a9ae3" providerId="LiveId" clId="{472398C6-2B82-4D91-AAA7-ADF1DF7129FD}" dt="2022-12-18T21:32:25.576" v="2182"/>
          <ac:spMkLst>
            <pc:docMk/>
            <pc:sldMk cId="0" sldId="260"/>
            <ac:spMk id="3428" creationId="{00000000-0000-0000-0000-000000000000}"/>
          </ac:spMkLst>
        </pc:spChg>
        <pc:spChg chg="replST">
          <ac:chgData name="Abdessamad" userId="4c6d9526346a9ae3" providerId="LiveId" clId="{472398C6-2B82-4D91-AAA7-ADF1DF7129FD}" dt="2022-12-18T21:32:25.588" v="2183"/>
          <ac:spMkLst>
            <pc:docMk/>
            <pc:sldMk cId="0" sldId="260"/>
            <ac:spMk id="3429" creationId="{00000000-0000-0000-0000-000000000000}"/>
          </ac:spMkLst>
        </pc:spChg>
        <pc:grpChg chg="replST">
          <ac:chgData name="Abdessamad" userId="4c6d9526346a9ae3" providerId="LiveId" clId="{472398C6-2B82-4D91-AAA7-ADF1DF7129FD}" dt="2022-12-18T21:32:25.602" v="2184"/>
          <ac:grpSpMkLst>
            <pc:docMk/>
            <pc:sldMk cId="0" sldId="260"/>
            <ac:grpSpMk id="3430" creationId="{00000000-0000-0000-0000-000000000000}"/>
          </ac:grpSpMkLst>
        </pc:grpChg>
      </pc:sldChg>
      <pc:sldChg chg="addSp delSp modSp mod ord modTransition modAnim modNotes modNotesTx">
        <pc:chgData name="Abdessamad" userId="4c6d9526346a9ae3" providerId="LiveId" clId="{472398C6-2B82-4D91-AAA7-ADF1DF7129FD}" dt="2022-12-24T17:41:33.337" v="9369" actId="20577"/>
        <pc:sldMkLst>
          <pc:docMk/>
          <pc:sldMk cId="0" sldId="261"/>
        </pc:sldMkLst>
        <pc:spChg chg="add del mod">
          <ac:chgData name="Abdessamad" userId="4c6d9526346a9ae3" providerId="LiveId" clId="{472398C6-2B82-4D91-AAA7-ADF1DF7129FD}" dt="2022-12-18T12:44:53.910" v="701" actId="478"/>
          <ac:spMkLst>
            <pc:docMk/>
            <pc:sldMk cId="0" sldId="261"/>
            <ac:spMk id="3" creationId="{1793E898-AC63-F414-ADAE-4E7B07EB4E8A}"/>
          </ac:spMkLst>
        </pc:spChg>
        <pc:spChg chg="add del mod">
          <ac:chgData name="Abdessamad" userId="4c6d9526346a9ae3" providerId="LiveId" clId="{472398C6-2B82-4D91-AAA7-ADF1DF7129FD}" dt="2022-12-18T12:45:08.850" v="703" actId="478"/>
          <ac:spMkLst>
            <pc:docMk/>
            <pc:sldMk cId="0" sldId="261"/>
            <ac:spMk id="5" creationId="{3A2B2D3F-63A5-07E9-1994-9347BFE621EE}"/>
          </ac:spMkLst>
        </pc:spChg>
        <pc:spChg chg="add del mod">
          <ac:chgData name="Abdessamad" userId="4c6d9526346a9ae3" providerId="LiveId" clId="{472398C6-2B82-4D91-AAA7-ADF1DF7129FD}" dt="2022-12-18T12:46:15.898" v="752" actId="478"/>
          <ac:spMkLst>
            <pc:docMk/>
            <pc:sldMk cId="0" sldId="261"/>
            <ac:spMk id="7" creationId="{C8204FBD-401E-B842-DF6A-FA06F204ED4B}"/>
          </ac:spMkLst>
        </pc:spChg>
        <pc:spChg chg="add del mod">
          <ac:chgData name="Abdessamad" userId="4c6d9526346a9ae3" providerId="LiveId" clId="{472398C6-2B82-4D91-AAA7-ADF1DF7129FD}" dt="2022-12-18T12:46:20.376" v="754" actId="478"/>
          <ac:spMkLst>
            <pc:docMk/>
            <pc:sldMk cId="0" sldId="261"/>
            <ac:spMk id="9" creationId="{9E4D4ED0-8AA7-CEB7-1924-1C56FB5F4F18}"/>
          </ac:spMkLst>
        </pc:spChg>
        <pc:spChg chg="replST">
          <ac:chgData name="Abdessamad" userId="4c6d9526346a9ae3" providerId="LiveId" clId="{472398C6-2B82-4D91-AAA7-ADF1DF7129FD}" dt="2022-12-18T21:32:25.099" v="2150"/>
          <ac:spMkLst>
            <pc:docMk/>
            <pc:sldMk cId="0" sldId="261"/>
            <ac:spMk id="3460" creationId="{00000000-0000-0000-0000-000000000000}"/>
          </ac:spMkLst>
        </pc:spChg>
        <pc:spChg chg="mod replST">
          <ac:chgData name="Abdessamad" userId="4c6d9526346a9ae3" providerId="LiveId" clId="{472398C6-2B82-4D91-AAA7-ADF1DF7129FD}" dt="2022-12-18T21:32:25.112" v="2151"/>
          <ac:spMkLst>
            <pc:docMk/>
            <pc:sldMk cId="0" sldId="261"/>
            <ac:spMk id="3461" creationId="{00000000-0000-0000-0000-000000000000}"/>
          </ac:spMkLst>
        </pc:spChg>
        <pc:spChg chg="del">
          <ac:chgData name="Abdessamad" userId="4c6d9526346a9ae3" providerId="LiveId" clId="{472398C6-2B82-4D91-AAA7-ADF1DF7129FD}" dt="2022-12-18T12:44:48.097" v="700" actId="478"/>
          <ac:spMkLst>
            <pc:docMk/>
            <pc:sldMk cId="0" sldId="261"/>
            <ac:spMk id="3462" creationId="{00000000-0000-0000-0000-000000000000}"/>
          </ac:spMkLst>
        </pc:spChg>
        <pc:spChg chg="replST">
          <ac:chgData name="Abdessamad" userId="4c6d9526346a9ae3" providerId="LiveId" clId="{472398C6-2B82-4D91-AAA7-ADF1DF7129FD}" dt="2022-12-18T21:32:25.124" v="2152"/>
          <ac:spMkLst>
            <pc:docMk/>
            <pc:sldMk cId="0" sldId="261"/>
            <ac:spMk id="3463" creationId="{00000000-0000-0000-0000-000000000000}"/>
          </ac:spMkLst>
        </pc:spChg>
        <pc:spChg chg="mod replST">
          <ac:chgData name="Abdessamad" userId="4c6d9526346a9ae3" providerId="LiveId" clId="{472398C6-2B82-4D91-AAA7-ADF1DF7129FD}" dt="2022-12-18T21:32:25.136" v="2153"/>
          <ac:spMkLst>
            <pc:docMk/>
            <pc:sldMk cId="0" sldId="261"/>
            <ac:spMk id="3464" creationId="{00000000-0000-0000-0000-000000000000}"/>
          </ac:spMkLst>
        </pc:spChg>
        <pc:spChg chg="del">
          <ac:chgData name="Abdessamad" userId="4c6d9526346a9ae3" providerId="LiveId" clId="{472398C6-2B82-4D91-AAA7-ADF1DF7129FD}" dt="2022-12-18T12:45:03.036" v="702" actId="478"/>
          <ac:spMkLst>
            <pc:docMk/>
            <pc:sldMk cId="0" sldId="261"/>
            <ac:spMk id="3465" creationId="{00000000-0000-0000-0000-000000000000}"/>
          </ac:spMkLst>
        </pc:spChg>
        <pc:spChg chg="replST">
          <ac:chgData name="Abdessamad" userId="4c6d9526346a9ae3" providerId="LiveId" clId="{472398C6-2B82-4D91-AAA7-ADF1DF7129FD}" dt="2022-12-18T21:32:25.150" v="2154"/>
          <ac:spMkLst>
            <pc:docMk/>
            <pc:sldMk cId="0" sldId="261"/>
            <ac:spMk id="3466" creationId="{00000000-0000-0000-0000-000000000000}"/>
          </ac:spMkLst>
        </pc:spChg>
        <pc:spChg chg="mod replST">
          <ac:chgData name="Abdessamad" userId="4c6d9526346a9ae3" providerId="LiveId" clId="{472398C6-2B82-4D91-AAA7-ADF1DF7129FD}" dt="2022-12-18T21:32:25.163" v="2155"/>
          <ac:spMkLst>
            <pc:docMk/>
            <pc:sldMk cId="0" sldId="261"/>
            <ac:spMk id="3467" creationId="{00000000-0000-0000-0000-000000000000}"/>
          </ac:spMkLst>
        </pc:spChg>
        <pc:spChg chg="del">
          <ac:chgData name="Abdessamad" userId="4c6d9526346a9ae3" providerId="LiveId" clId="{472398C6-2B82-4D91-AAA7-ADF1DF7129FD}" dt="2022-12-18T12:46:14.362" v="751" actId="478"/>
          <ac:spMkLst>
            <pc:docMk/>
            <pc:sldMk cId="0" sldId="261"/>
            <ac:spMk id="3468" creationId="{00000000-0000-0000-0000-000000000000}"/>
          </ac:spMkLst>
        </pc:spChg>
        <pc:spChg chg="replST">
          <ac:chgData name="Abdessamad" userId="4c6d9526346a9ae3" providerId="LiveId" clId="{472398C6-2B82-4D91-AAA7-ADF1DF7129FD}" dt="2022-12-18T21:32:25.176" v="2156"/>
          <ac:spMkLst>
            <pc:docMk/>
            <pc:sldMk cId="0" sldId="261"/>
            <ac:spMk id="3469" creationId="{00000000-0000-0000-0000-000000000000}"/>
          </ac:spMkLst>
        </pc:spChg>
        <pc:spChg chg="mod replST">
          <ac:chgData name="Abdessamad" userId="4c6d9526346a9ae3" providerId="LiveId" clId="{472398C6-2B82-4D91-AAA7-ADF1DF7129FD}" dt="2022-12-18T21:32:25.188" v="2157"/>
          <ac:spMkLst>
            <pc:docMk/>
            <pc:sldMk cId="0" sldId="261"/>
            <ac:spMk id="3470" creationId="{00000000-0000-0000-0000-000000000000}"/>
          </ac:spMkLst>
        </pc:spChg>
        <pc:spChg chg="del">
          <ac:chgData name="Abdessamad" userId="4c6d9526346a9ae3" providerId="LiveId" clId="{472398C6-2B82-4D91-AAA7-ADF1DF7129FD}" dt="2022-12-18T12:46:18.757" v="753" actId="478"/>
          <ac:spMkLst>
            <pc:docMk/>
            <pc:sldMk cId="0" sldId="261"/>
            <ac:spMk id="3471" creationId="{00000000-0000-0000-0000-000000000000}"/>
          </ac:spMkLst>
        </pc:spChg>
      </pc:sldChg>
      <pc:sldChg chg="modSp del mod ord modTransition">
        <pc:chgData name="Abdessamad" userId="4c6d9526346a9ae3" providerId="LiveId" clId="{472398C6-2B82-4D91-AAA7-ADF1DF7129FD}" dt="2022-12-21T20:14:52.421" v="6186" actId="47"/>
        <pc:sldMkLst>
          <pc:docMk/>
          <pc:sldMk cId="0" sldId="262"/>
        </pc:sldMkLst>
        <pc:spChg chg="replST">
          <ac:chgData name="Abdessamad" userId="4c6d9526346a9ae3" providerId="LiveId" clId="{472398C6-2B82-4D91-AAA7-ADF1DF7129FD}" dt="2022-12-18T21:32:25.617" v="2185"/>
          <ac:spMkLst>
            <pc:docMk/>
            <pc:sldMk cId="0" sldId="262"/>
            <ac:spMk id="3476" creationId="{00000000-0000-0000-0000-000000000000}"/>
          </ac:spMkLst>
        </pc:spChg>
        <pc:spChg chg="replST">
          <ac:chgData name="Abdessamad" userId="4c6d9526346a9ae3" providerId="LiveId" clId="{472398C6-2B82-4D91-AAA7-ADF1DF7129FD}" dt="2022-12-18T21:32:25.631" v="2186"/>
          <ac:spMkLst>
            <pc:docMk/>
            <pc:sldMk cId="0" sldId="262"/>
            <ac:spMk id="3477" creationId="{00000000-0000-0000-0000-000000000000}"/>
          </ac:spMkLst>
        </pc:spChg>
        <pc:spChg chg="replST">
          <ac:chgData name="Abdessamad" userId="4c6d9526346a9ae3" providerId="LiveId" clId="{472398C6-2B82-4D91-AAA7-ADF1DF7129FD}" dt="2022-12-18T21:32:25.645" v="2187"/>
          <ac:spMkLst>
            <pc:docMk/>
            <pc:sldMk cId="0" sldId="262"/>
            <ac:spMk id="3478" creationId="{00000000-0000-0000-0000-000000000000}"/>
          </ac:spMkLst>
        </pc:spChg>
      </pc:sldChg>
      <pc:sldChg chg="modSp del mod modTransition">
        <pc:chgData name="Abdessamad" userId="4c6d9526346a9ae3" providerId="LiveId" clId="{472398C6-2B82-4D91-AAA7-ADF1DF7129FD}" dt="2022-12-21T20:14:52.421" v="6186" actId="47"/>
        <pc:sldMkLst>
          <pc:docMk/>
          <pc:sldMk cId="0" sldId="263"/>
        </pc:sldMkLst>
        <pc:spChg chg="replST">
          <ac:chgData name="Abdessamad" userId="4c6d9526346a9ae3" providerId="LiveId" clId="{472398C6-2B82-4D91-AAA7-ADF1DF7129FD}" dt="2022-12-18T21:32:25.660" v="2188"/>
          <ac:spMkLst>
            <pc:docMk/>
            <pc:sldMk cId="0" sldId="263"/>
            <ac:spMk id="3483" creationId="{00000000-0000-0000-0000-000000000000}"/>
          </ac:spMkLst>
        </pc:spChg>
        <pc:spChg chg="replST">
          <ac:chgData name="Abdessamad" userId="4c6d9526346a9ae3" providerId="LiveId" clId="{472398C6-2B82-4D91-AAA7-ADF1DF7129FD}" dt="2022-12-18T21:32:25.674" v="2189"/>
          <ac:spMkLst>
            <pc:docMk/>
            <pc:sldMk cId="0" sldId="263"/>
            <ac:spMk id="3484" creationId="{00000000-0000-0000-0000-000000000000}"/>
          </ac:spMkLst>
        </pc:spChg>
      </pc:sldChg>
      <pc:sldChg chg="modSp del mod ord modTransition">
        <pc:chgData name="Abdessamad" userId="4c6d9526346a9ae3" providerId="LiveId" clId="{472398C6-2B82-4D91-AAA7-ADF1DF7129FD}" dt="2022-12-21T20:14:52.421" v="6186" actId="47"/>
        <pc:sldMkLst>
          <pc:docMk/>
          <pc:sldMk cId="0" sldId="264"/>
        </pc:sldMkLst>
        <pc:spChg chg="replST">
          <ac:chgData name="Abdessamad" userId="4c6d9526346a9ae3" providerId="LiveId" clId="{472398C6-2B82-4D91-AAA7-ADF1DF7129FD}" dt="2022-12-18T21:32:25.689" v="2190"/>
          <ac:spMkLst>
            <pc:docMk/>
            <pc:sldMk cId="0" sldId="264"/>
            <ac:spMk id="3489" creationId="{00000000-0000-0000-0000-000000000000}"/>
          </ac:spMkLst>
        </pc:spChg>
        <pc:spChg chg="replST">
          <ac:chgData name="Abdessamad" userId="4c6d9526346a9ae3" providerId="LiveId" clId="{472398C6-2B82-4D91-AAA7-ADF1DF7129FD}" dt="2022-12-18T21:32:25.702" v="2191"/>
          <ac:spMkLst>
            <pc:docMk/>
            <pc:sldMk cId="0" sldId="264"/>
            <ac:spMk id="3490" creationId="{00000000-0000-0000-0000-000000000000}"/>
          </ac:spMkLst>
        </pc:spChg>
        <pc:spChg chg="replST">
          <ac:chgData name="Abdessamad" userId="4c6d9526346a9ae3" providerId="LiveId" clId="{472398C6-2B82-4D91-AAA7-ADF1DF7129FD}" dt="2022-12-18T21:32:25.717" v="2192"/>
          <ac:spMkLst>
            <pc:docMk/>
            <pc:sldMk cId="0" sldId="264"/>
            <ac:spMk id="3491" creationId="{00000000-0000-0000-0000-000000000000}"/>
          </ac:spMkLst>
        </pc:spChg>
        <pc:spChg chg="replST">
          <ac:chgData name="Abdessamad" userId="4c6d9526346a9ae3" providerId="LiveId" clId="{472398C6-2B82-4D91-AAA7-ADF1DF7129FD}" dt="2022-12-18T21:32:25.730" v="2193"/>
          <ac:spMkLst>
            <pc:docMk/>
            <pc:sldMk cId="0" sldId="264"/>
            <ac:spMk id="3492" creationId="{00000000-0000-0000-0000-000000000000}"/>
          </ac:spMkLst>
        </pc:spChg>
        <pc:spChg chg="replST">
          <ac:chgData name="Abdessamad" userId="4c6d9526346a9ae3" providerId="LiveId" clId="{472398C6-2B82-4D91-AAA7-ADF1DF7129FD}" dt="2022-12-18T21:32:25.742" v="2194"/>
          <ac:spMkLst>
            <pc:docMk/>
            <pc:sldMk cId="0" sldId="264"/>
            <ac:spMk id="3493" creationId="{00000000-0000-0000-0000-000000000000}"/>
          </ac:spMkLst>
        </pc:spChg>
      </pc:sldChg>
      <pc:sldChg chg="modSp del mod modTransition">
        <pc:chgData name="Abdessamad" userId="4c6d9526346a9ae3" providerId="LiveId" clId="{472398C6-2B82-4D91-AAA7-ADF1DF7129FD}" dt="2022-12-21T20:14:52.421" v="6186" actId="47"/>
        <pc:sldMkLst>
          <pc:docMk/>
          <pc:sldMk cId="0" sldId="265"/>
        </pc:sldMkLst>
        <pc:spChg chg="replST">
          <ac:chgData name="Abdessamad" userId="4c6d9526346a9ae3" providerId="LiveId" clId="{472398C6-2B82-4D91-AAA7-ADF1DF7129FD}" dt="2022-12-18T21:32:25.759" v="2195"/>
          <ac:spMkLst>
            <pc:docMk/>
            <pc:sldMk cId="0" sldId="265"/>
            <ac:spMk id="3498" creationId="{00000000-0000-0000-0000-000000000000}"/>
          </ac:spMkLst>
        </pc:spChg>
        <pc:spChg chg="replST">
          <ac:chgData name="Abdessamad" userId="4c6d9526346a9ae3" providerId="LiveId" clId="{472398C6-2B82-4D91-AAA7-ADF1DF7129FD}" dt="2022-12-18T21:32:25.770" v="2196"/>
          <ac:spMkLst>
            <pc:docMk/>
            <pc:sldMk cId="0" sldId="265"/>
            <ac:spMk id="3499" creationId="{00000000-0000-0000-0000-000000000000}"/>
          </ac:spMkLst>
        </pc:spChg>
        <pc:spChg chg="replST">
          <ac:chgData name="Abdessamad" userId="4c6d9526346a9ae3" providerId="LiveId" clId="{472398C6-2B82-4D91-AAA7-ADF1DF7129FD}" dt="2022-12-18T21:32:25.797" v="2197"/>
          <ac:spMkLst>
            <pc:docMk/>
            <pc:sldMk cId="0" sldId="265"/>
            <ac:spMk id="3500" creationId="{00000000-0000-0000-0000-000000000000}"/>
          </ac:spMkLst>
        </pc:spChg>
        <pc:spChg chg="replST">
          <ac:chgData name="Abdessamad" userId="4c6d9526346a9ae3" providerId="LiveId" clId="{472398C6-2B82-4D91-AAA7-ADF1DF7129FD}" dt="2022-12-18T21:32:25.810" v="2198"/>
          <ac:spMkLst>
            <pc:docMk/>
            <pc:sldMk cId="0" sldId="265"/>
            <ac:spMk id="3501" creationId="{00000000-0000-0000-0000-000000000000}"/>
          </ac:spMkLst>
        </pc:spChg>
        <pc:spChg chg="replST">
          <ac:chgData name="Abdessamad" userId="4c6d9526346a9ae3" providerId="LiveId" clId="{472398C6-2B82-4D91-AAA7-ADF1DF7129FD}" dt="2022-12-18T21:32:25.822" v="2199"/>
          <ac:spMkLst>
            <pc:docMk/>
            <pc:sldMk cId="0" sldId="265"/>
            <ac:spMk id="3502" creationId="{00000000-0000-0000-0000-000000000000}"/>
          </ac:spMkLst>
        </pc:spChg>
        <pc:spChg chg="replST">
          <ac:chgData name="Abdessamad" userId="4c6d9526346a9ae3" providerId="LiveId" clId="{472398C6-2B82-4D91-AAA7-ADF1DF7129FD}" dt="2022-12-18T21:32:25.835" v="2200"/>
          <ac:spMkLst>
            <pc:docMk/>
            <pc:sldMk cId="0" sldId="265"/>
            <ac:spMk id="3503" creationId="{00000000-0000-0000-0000-000000000000}"/>
          </ac:spMkLst>
        </pc:spChg>
        <pc:spChg chg="replST">
          <ac:chgData name="Abdessamad" userId="4c6d9526346a9ae3" providerId="LiveId" clId="{472398C6-2B82-4D91-AAA7-ADF1DF7129FD}" dt="2022-12-18T21:32:25.848" v="2201"/>
          <ac:spMkLst>
            <pc:docMk/>
            <pc:sldMk cId="0" sldId="265"/>
            <ac:spMk id="3504" creationId="{00000000-0000-0000-0000-000000000000}"/>
          </ac:spMkLst>
        </pc:spChg>
        <pc:spChg chg="replST">
          <ac:chgData name="Abdessamad" userId="4c6d9526346a9ae3" providerId="LiveId" clId="{472398C6-2B82-4D91-AAA7-ADF1DF7129FD}" dt="2022-12-18T21:32:25.862" v="2202"/>
          <ac:spMkLst>
            <pc:docMk/>
            <pc:sldMk cId="0" sldId="265"/>
            <ac:spMk id="3505" creationId="{00000000-0000-0000-0000-000000000000}"/>
          </ac:spMkLst>
        </pc:spChg>
        <pc:spChg chg="replST">
          <ac:chgData name="Abdessamad" userId="4c6d9526346a9ae3" providerId="LiveId" clId="{472398C6-2B82-4D91-AAA7-ADF1DF7129FD}" dt="2022-12-18T21:32:25.874" v="2203"/>
          <ac:spMkLst>
            <pc:docMk/>
            <pc:sldMk cId="0" sldId="265"/>
            <ac:spMk id="3506" creationId="{00000000-0000-0000-0000-000000000000}"/>
          </ac:spMkLst>
        </pc:spChg>
        <pc:spChg chg="replST">
          <ac:chgData name="Abdessamad" userId="4c6d9526346a9ae3" providerId="LiveId" clId="{472398C6-2B82-4D91-AAA7-ADF1DF7129FD}" dt="2022-12-18T21:32:25.887" v="2204"/>
          <ac:spMkLst>
            <pc:docMk/>
            <pc:sldMk cId="0" sldId="265"/>
            <ac:spMk id="3507" creationId="{00000000-0000-0000-0000-000000000000}"/>
          </ac:spMkLst>
        </pc:spChg>
        <pc:grpChg chg="replST">
          <ac:chgData name="Abdessamad" userId="4c6d9526346a9ae3" providerId="LiveId" clId="{472398C6-2B82-4D91-AAA7-ADF1DF7129FD}" dt="2022-12-18T21:32:25.900" v="2205"/>
          <ac:grpSpMkLst>
            <pc:docMk/>
            <pc:sldMk cId="0" sldId="265"/>
            <ac:grpSpMk id="3508" creationId="{00000000-0000-0000-0000-000000000000}"/>
          </ac:grpSpMkLst>
        </pc:grpChg>
        <pc:grpChg chg="replST">
          <ac:chgData name="Abdessamad" userId="4c6d9526346a9ae3" providerId="LiveId" clId="{472398C6-2B82-4D91-AAA7-ADF1DF7129FD}" dt="2022-12-18T21:32:25.913" v="2206"/>
          <ac:grpSpMkLst>
            <pc:docMk/>
            <pc:sldMk cId="0" sldId="265"/>
            <ac:grpSpMk id="3511" creationId="{00000000-0000-0000-0000-000000000000}"/>
          </ac:grpSpMkLst>
        </pc:grpChg>
        <pc:grpChg chg="replST">
          <ac:chgData name="Abdessamad" userId="4c6d9526346a9ae3" providerId="LiveId" clId="{472398C6-2B82-4D91-AAA7-ADF1DF7129FD}" dt="2022-12-18T21:32:25.927" v="2207"/>
          <ac:grpSpMkLst>
            <pc:docMk/>
            <pc:sldMk cId="0" sldId="265"/>
            <ac:grpSpMk id="3515" creationId="{00000000-0000-0000-0000-000000000000}"/>
          </ac:grpSpMkLst>
        </pc:grpChg>
        <pc:cxnChg chg="replST">
          <ac:chgData name="Abdessamad" userId="4c6d9526346a9ae3" providerId="LiveId" clId="{472398C6-2B82-4D91-AAA7-ADF1DF7129FD}" dt="2022-12-18T21:32:25.939" v="2208"/>
          <ac:cxnSpMkLst>
            <pc:docMk/>
            <pc:sldMk cId="0" sldId="265"/>
            <ac:cxnSpMk id="3522" creationId="{00000000-0000-0000-0000-000000000000}"/>
          </ac:cxnSpMkLst>
        </pc:cxnChg>
        <pc:cxnChg chg="replST">
          <ac:chgData name="Abdessamad" userId="4c6d9526346a9ae3" providerId="LiveId" clId="{472398C6-2B82-4D91-AAA7-ADF1DF7129FD}" dt="2022-12-18T21:32:25.951" v="2209"/>
          <ac:cxnSpMkLst>
            <pc:docMk/>
            <pc:sldMk cId="0" sldId="265"/>
            <ac:cxnSpMk id="3523" creationId="{00000000-0000-0000-0000-000000000000}"/>
          </ac:cxnSpMkLst>
        </pc:cxnChg>
      </pc:sldChg>
      <pc:sldChg chg="modSp del mod modTransition">
        <pc:chgData name="Abdessamad" userId="4c6d9526346a9ae3" providerId="LiveId" clId="{472398C6-2B82-4D91-AAA7-ADF1DF7129FD}" dt="2022-12-21T20:14:52.421" v="6186" actId="47"/>
        <pc:sldMkLst>
          <pc:docMk/>
          <pc:sldMk cId="0" sldId="266"/>
        </pc:sldMkLst>
        <pc:spChg chg="replST">
          <ac:chgData name="Abdessamad" userId="4c6d9526346a9ae3" providerId="LiveId" clId="{472398C6-2B82-4D91-AAA7-ADF1DF7129FD}" dt="2022-12-18T21:32:25.979" v="2211"/>
          <ac:spMkLst>
            <pc:docMk/>
            <pc:sldMk cId="0" sldId="266"/>
            <ac:spMk id="3529" creationId="{00000000-0000-0000-0000-000000000000}"/>
          </ac:spMkLst>
        </pc:spChg>
        <pc:spChg chg="replST">
          <ac:chgData name="Abdessamad" userId="4c6d9526346a9ae3" providerId="LiveId" clId="{472398C6-2B82-4D91-AAA7-ADF1DF7129FD}" dt="2022-12-18T21:32:25.991" v="2212"/>
          <ac:spMkLst>
            <pc:docMk/>
            <pc:sldMk cId="0" sldId="266"/>
            <ac:spMk id="3530" creationId="{00000000-0000-0000-0000-000000000000}"/>
          </ac:spMkLst>
        </pc:spChg>
        <pc:spChg chg="replST">
          <ac:chgData name="Abdessamad" userId="4c6d9526346a9ae3" providerId="LiveId" clId="{472398C6-2B82-4D91-AAA7-ADF1DF7129FD}" dt="2022-12-18T21:32:26.005" v="2213"/>
          <ac:spMkLst>
            <pc:docMk/>
            <pc:sldMk cId="0" sldId="266"/>
            <ac:spMk id="3531" creationId="{00000000-0000-0000-0000-000000000000}"/>
          </ac:spMkLst>
        </pc:spChg>
        <pc:spChg chg="replST">
          <ac:chgData name="Abdessamad" userId="4c6d9526346a9ae3" providerId="LiveId" clId="{472398C6-2B82-4D91-AAA7-ADF1DF7129FD}" dt="2022-12-18T21:32:26.018" v="2214"/>
          <ac:spMkLst>
            <pc:docMk/>
            <pc:sldMk cId="0" sldId="266"/>
            <ac:spMk id="3532" creationId="{00000000-0000-0000-0000-000000000000}"/>
          </ac:spMkLst>
        </pc:spChg>
        <pc:spChg chg="replST">
          <ac:chgData name="Abdessamad" userId="4c6d9526346a9ae3" providerId="LiveId" clId="{472398C6-2B82-4D91-AAA7-ADF1DF7129FD}" dt="2022-12-18T21:32:26.031" v="2215"/>
          <ac:spMkLst>
            <pc:docMk/>
            <pc:sldMk cId="0" sldId="266"/>
            <ac:spMk id="3533" creationId="{00000000-0000-0000-0000-000000000000}"/>
          </ac:spMkLst>
        </pc:spChg>
        <pc:spChg chg="replST">
          <ac:chgData name="Abdessamad" userId="4c6d9526346a9ae3" providerId="LiveId" clId="{472398C6-2B82-4D91-AAA7-ADF1DF7129FD}" dt="2022-12-18T21:32:26.054" v="2216"/>
          <ac:spMkLst>
            <pc:docMk/>
            <pc:sldMk cId="0" sldId="266"/>
            <ac:spMk id="3534" creationId="{00000000-0000-0000-0000-000000000000}"/>
          </ac:spMkLst>
        </pc:spChg>
        <pc:spChg chg="replST">
          <ac:chgData name="Abdessamad" userId="4c6d9526346a9ae3" providerId="LiveId" clId="{472398C6-2B82-4D91-AAA7-ADF1DF7129FD}" dt="2022-12-18T21:32:26.082" v="2218"/>
          <ac:spMkLst>
            <pc:docMk/>
            <pc:sldMk cId="0" sldId="266"/>
            <ac:spMk id="3546" creationId="{00000000-0000-0000-0000-000000000000}"/>
          </ac:spMkLst>
        </pc:spChg>
        <pc:grpChg chg="replST">
          <ac:chgData name="Abdessamad" userId="4c6d9526346a9ae3" providerId="LiveId" clId="{472398C6-2B82-4D91-AAA7-ADF1DF7129FD}" dt="2022-12-18T21:32:26.069" v="2217"/>
          <ac:grpSpMkLst>
            <pc:docMk/>
            <pc:sldMk cId="0" sldId="266"/>
            <ac:grpSpMk id="3535" creationId="{00000000-0000-0000-0000-000000000000}"/>
          </ac:grpSpMkLst>
        </pc:grpChg>
        <pc:picChg chg="replST">
          <ac:chgData name="Abdessamad" userId="4c6d9526346a9ae3" providerId="LiveId" clId="{472398C6-2B82-4D91-AAA7-ADF1DF7129FD}" dt="2022-12-18T21:32:25.966" v="2210"/>
          <ac:picMkLst>
            <pc:docMk/>
            <pc:sldMk cId="0" sldId="266"/>
            <ac:picMk id="3528" creationId="{00000000-0000-0000-0000-000000000000}"/>
          </ac:picMkLst>
        </pc:picChg>
      </pc:sldChg>
      <pc:sldChg chg="modSp del mod modTransition">
        <pc:chgData name="Abdessamad" userId="4c6d9526346a9ae3" providerId="LiveId" clId="{472398C6-2B82-4D91-AAA7-ADF1DF7129FD}" dt="2022-12-21T20:14:52.421" v="6186" actId="47"/>
        <pc:sldMkLst>
          <pc:docMk/>
          <pc:sldMk cId="0" sldId="267"/>
        </pc:sldMkLst>
        <pc:spChg chg="replST">
          <ac:chgData name="Abdessamad" userId="4c6d9526346a9ae3" providerId="LiveId" clId="{472398C6-2B82-4D91-AAA7-ADF1DF7129FD}" dt="2022-12-18T21:32:26.097" v="2219"/>
          <ac:spMkLst>
            <pc:docMk/>
            <pc:sldMk cId="0" sldId="267"/>
            <ac:spMk id="3551" creationId="{00000000-0000-0000-0000-000000000000}"/>
          </ac:spMkLst>
        </pc:spChg>
      </pc:sldChg>
      <pc:sldChg chg="modSp del mod modTransition">
        <pc:chgData name="Abdessamad" userId="4c6d9526346a9ae3" providerId="LiveId" clId="{472398C6-2B82-4D91-AAA7-ADF1DF7129FD}" dt="2022-12-21T20:14:52.421" v="6186" actId="47"/>
        <pc:sldMkLst>
          <pc:docMk/>
          <pc:sldMk cId="0" sldId="268"/>
        </pc:sldMkLst>
        <pc:spChg chg="replST">
          <ac:chgData name="Abdessamad" userId="4c6d9526346a9ae3" providerId="LiveId" clId="{472398C6-2B82-4D91-AAA7-ADF1DF7129FD}" dt="2022-12-18T21:32:26.112" v="2220"/>
          <ac:spMkLst>
            <pc:docMk/>
            <pc:sldMk cId="0" sldId="268"/>
            <ac:spMk id="3556" creationId="{00000000-0000-0000-0000-000000000000}"/>
          </ac:spMkLst>
        </pc:spChg>
      </pc:sldChg>
      <pc:sldChg chg="modSp del mod modTransition">
        <pc:chgData name="Abdessamad" userId="4c6d9526346a9ae3" providerId="LiveId" clId="{472398C6-2B82-4D91-AAA7-ADF1DF7129FD}" dt="2022-12-21T20:14:52.421" v="6186" actId="47"/>
        <pc:sldMkLst>
          <pc:docMk/>
          <pc:sldMk cId="0" sldId="269"/>
        </pc:sldMkLst>
        <pc:spChg chg="replST">
          <ac:chgData name="Abdessamad" userId="4c6d9526346a9ae3" providerId="LiveId" clId="{472398C6-2B82-4D91-AAA7-ADF1DF7129FD}" dt="2022-12-18T21:32:26.128" v="2221"/>
          <ac:spMkLst>
            <pc:docMk/>
            <pc:sldMk cId="0" sldId="269"/>
            <ac:spMk id="3561" creationId="{00000000-0000-0000-0000-000000000000}"/>
          </ac:spMkLst>
        </pc:spChg>
        <pc:spChg chg="replST">
          <ac:chgData name="Abdessamad" userId="4c6d9526346a9ae3" providerId="LiveId" clId="{472398C6-2B82-4D91-AAA7-ADF1DF7129FD}" dt="2022-12-18T21:32:26.140" v="2222"/>
          <ac:spMkLst>
            <pc:docMk/>
            <pc:sldMk cId="0" sldId="269"/>
            <ac:spMk id="3562" creationId="{00000000-0000-0000-0000-000000000000}"/>
          </ac:spMkLst>
        </pc:spChg>
        <pc:spChg chg="replST">
          <ac:chgData name="Abdessamad" userId="4c6d9526346a9ae3" providerId="LiveId" clId="{472398C6-2B82-4D91-AAA7-ADF1DF7129FD}" dt="2022-12-18T21:32:26.155" v="2223"/>
          <ac:spMkLst>
            <pc:docMk/>
            <pc:sldMk cId="0" sldId="269"/>
            <ac:spMk id="3563" creationId="{00000000-0000-0000-0000-000000000000}"/>
          </ac:spMkLst>
        </pc:spChg>
      </pc:sldChg>
      <pc:sldChg chg="modSp del mod modTransition">
        <pc:chgData name="Abdessamad" userId="4c6d9526346a9ae3" providerId="LiveId" clId="{472398C6-2B82-4D91-AAA7-ADF1DF7129FD}" dt="2022-12-21T20:14:52.421" v="6186" actId="47"/>
        <pc:sldMkLst>
          <pc:docMk/>
          <pc:sldMk cId="0" sldId="270"/>
        </pc:sldMkLst>
        <pc:spChg chg="replST">
          <ac:chgData name="Abdessamad" userId="4c6d9526346a9ae3" providerId="LiveId" clId="{472398C6-2B82-4D91-AAA7-ADF1DF7129FD}" dt="2022-12-18T21:32:26.170" v="2224"/>
          <ac:spMkLst>
            <pc:docMk/>
            <pc:sldMk cId="0" sldId="270"/>
            <ac:spMk id="3568" creationId="{00000000-0000-0000-0000-000000000000}"/>
          </ac:spMkLst>
        </pc:spChg>
        <pc:spChg chg="replST">
          <ac:chgData name="Abdessamad" userId="4c6d9526346a9ae3" providerId="LiveId" clId="{472398C6-2B82-4D91-AAA7-ADF1DF7129FD}" dt="2022-12-18T21:32:26.187" v="2225"/>
          <ac:spMkLst>
            <pc:docMk/>
            <pc:sldMk cId="0" sldId="270"/>
            <ac:spMk id="3569" creationId="{00000000-0000-0000-0000-000000000000}"/>
          </ac:spMkLst>
        </pc:spChg>
        <pc:spChg chg="replST">
          <ac:chgData name="Abdessamad" userId="4c6d9526346a9ae3" providerId="LiveId" clId="{472398C6-2B82-4D91-AAA7-ADF1DF7129FD}" dt="2022-12-18T21:32:26.201" v="2226"/>
          <ac:spMkLst>
            <pc:docMk/>
            <pc:sldMk cId="0" sldId="270"/>
            <ac:spMk id="3570" creationId="{00000000-0000-0000-0000-000000000000}"/>
          </ac:spMkLst>
        </pc:spChg>
        <pc:spChg chg="replST">
          <ac:chgData name="Abdessamad" userId="4c6d9526346a9ae3" providerId="LiveId" clId="{472398C6-2B82-4D91-AAA7-ADF1DF7129FD}" dt="2022-12-18T21:32:26.215" v="2227"/>
          <ac:spMkLst>
            <pc:docMk/>
            <pc:sldMk cId="0" sldId="270"/>
            <ac:spMk id="3571" creationId="{00000000-0000-0000-0000-000000000000}"/>
          </ac:spMkLst>
        </pc:spChg>
        <pc:spChg chg="replST">
          <ac:chgData name="Abdessamad" userId="4c6d9526346a9ae3" providerId="LiveId" clId="{472398C6-2B82-4D91-AAA7-ADF1DF7129FD}" dt="2022-12-18T21:32:26.228" v="2228"/>
          <ac:spMkLst>
            <pc:docMk/>
            <pc:sldMk cId="0" sldId="270"/>
            <ac:spMk id="3572" creationId="{00000000-0000-0000-0000-000000000000}"/>
          </ac:spMkLst>
        </pc:spChg>
        <pc:spChg chg="replST">
          <ac:chgData name="Abdessamad" userId="4c6d9526346a9ae3" providerId="LiveId" clId="{472398C6-2B82-4D91-AAA7-ADF1DF7129FD}" dt="2022-12-18T21:32:26.242" v="2229"/>
          <ac:spMkLst>
            <pc:docMk/>
            <pc:sldMk cId="0" sldId="270"/>
            <ac:spMk id="3573" creationId="{00000000-0000-0000-0000-000000000000}"/>
          </ac:spMkLst>
        </pc:spChg>
        <pc:spChg chg="replST">
          <ac:chgData name="Abdessamad" userId="4c6d9526346a9ae3" providerId="LiveId" clId="{472398C6-2B82-4D91-AAA7-ADF1DF7129FD}" dt="2022-12-18T21:32:26.255" v="2230"/>
          <ac:spMkLst>
            <pc:docMk/>
            <pc:sldMk cId="0" sldId="270"/>
            <ac:spMk id="3574" creationId="{00000000-0000-0000-0000-000000000000}"/>
          </ac:spMkLst>
        </pc:spChg>
        <pc:spChg chg="replST">
          <ac:chgData name="Abdessamad" userId="4c6d9526346a9ae3" providerId="LiveId" clId="{472398C6-2B82-4D91-AAA7-ADF1DF7129FD}" dt="2022-12-18T21:32:26.269" v="2231"/>
          <ac:spMkLst>
            <pc:docMk/>
            <pc:sldMk cId="0" sldId="270"/>
            <ac:spMk id="3575" creationId="{00000000-0000-0000-0000-000000000000}"/>
          </ac:spMkLst>
        </pc:spChg>
        <pc:spChg chg="replST">
          <ac:chgData name="Abdessamad" userId="4c6d9526346a9ae3" providerId="LiveId" clId="{472398C6-2B82-4D91-AAA7-ADF1DF7129FD}" dt="2022-12-18T21:32:26.282" v="2232"/>
          <ac:spMkLst>
            <pc:docMk/>
            <pc:sldMk cId="0" sldId="270"/>
            <ac:spMk id="3576" creationId="{00000000-0000-0000-0000-000000000000}"/>
          </ac:spMkLst>
        </pc:spChg>
        <pc:spChg chg="replST">
          <ac:chgData name="Abdessamad" userId="4c6d9526346a9ae3" providerId="LiveId" clId="{472398C6-2B82-4D91-AAA7-ADF1DF7129FD}" dt="2022-12-18T21:32:26.295" v="2233"/>
          <ac:spMkLst>
            <pc:docMk/>
            <pc:sldMk cId="0" sldId="270"/>
            <ac:spMk id="3577" creationId="{00000000-0000-0000-0000-000000000000}"/>
          </ac:spMkLst>
        </pc:spChg>
        <pc:spChg chg="replST">
          <ac:chgData name="Abdessamad" userId="4c6d9526346a9ae3" providerId="LiveId" clId="{472398C6-2B82-4D91-AAA7-ADF1DF7129FD}" dt="2022-12-18T21:32:26.375" v="2238"/>
          <ac:spMkLst>
            <pc:docMk/>
            <pc:sldMk cId="0" sldId="270"/>
            <ac:spMk id="3593" creationId="{00000000-0000-0000-0000-000000000000}"/>
          </ac:spMkLst>
        </pc:spChg>
        <pc:grpChg chg="replST">
          <ac:chgData name="Abdessamad" userId="4c6d9526346a9ae3" providerId="LiveId" clId="{472398C6-2B82-4D91-AAA7-ADF1DF7129FD}" dt="2022-12-18T21:32:26.333" v="2235"/>
          <ac:grpSpMkLst>
            <pc:docMk/>
            <pc:sldMk cId="0" sldId="270"/>
            <ac:grpSpMk id="3579" creationId="{00000000-0000-0000-0000-000000000000}"/>
          </ac:grpSpMkLst>
        </pc:grpChg>
        <pc:grpChg chg="replST">
          <ac:chgData name="Abdessamad" userId="4c6d9526346a9ae3" providerId="LiveId" clId="{472398C6-2B82-4D91-AAA7-ADF1DF7129FD}" dt="2022-12-18T21:32:26.347" v="2236"/>
          <ac:grpSpMkLst>
            <pc:docMk/>
            <pc:sldMk cId="0" sldId="270"/>
            <ac:grpSpMk id="3584" creationId="{00000000-0000-0000-0000-000000000000}"/>
          </ac:grpSpMkLst>
        </pc:grpChg>
        <pc:grpChg chg="replST">
          <ac:chgData name="Abdessamad" userId="4c6d9526346a9ae3" providerId="LiveId" clId="{472398C6-2B82-4D91-AAA7-ADF1DF7129FD}" dt="2022-12-18T21:32:26.360" v="2237"/>
          <ac:grpSpMkLst>
            <pc:docMk/>
            <pc:sldMk cId="0" sldId="270"/>
            <ac:grpSpMk id="3589" creationId="{00000000-0000-0000-0000-000000000000}"/>
          </ac:grpSpMkLst>
        </pc:grpChg>
        <pc:picChg chg="replST">
          <ac:chgData name="Abdessamad" userId="4c6d9526346a9ae3" providerId="LiveId" clId="{472398C6-2B82-4D91-AAA7-ADF1DF7129FD}" dt="2022-12-18T21:32:26.308" v="2234"/>
          <ac:picMkLst>
            <pc:docMk/>
            <pc:sldMk cId="0" sldId="270"/>
            <ac:picMk id="3578" creationId="{00000000-0000-0000-0000-000000000000}"/>
          </ac:picMkLst>
        </pc:picChg>
      </pc:sldChg>
      <pc:sldChg chg="modSp del mod modTransition">
        <pc:chgData name="Abdessamad" userId="4c6d9526346a9ae3" providerId="LiveId" clId="{472398C6-2B82-4D91-AAA7-ADF1DF7129FD}" dt="2022-12-21T20:14:52.421" v="6186" actId="47"/>
        <pc:sldMkLst>
          <pc:docMk/>
          <pc:sldMk cId="0" sldId="271"/>
        </pc:sldMkLst>
        <pc:spChg chg="replST">
          <ac:chgData name="Abdessamad" userId="4c6d9526346a9ae3" providerId="LiveId" clId="{472398C6-2B82-4D91-AAA7-ADF1DF7129FD}" dt="2022-12-18T21:32:26.393" v="2239"/>
          <ac:spMkLst>
            <pc:docMk/>
            <pc:sldMk cId="0" sldId="271"/>
            <ac:spMk id="3598" creationId="{00000000-0000-0000-0000-000000000000}"/>
          </ac:spMkLst>
        </pc:spChg>
        <pc:spChg chg="replST">
          <ac:chgData name="Abdessamad" userId="4c6d9526346a9ae3" providerId="LiveId" clId="{472398C6-2B82-4D91-AAA7-ADF1DF7129FD}" dt="2022-12-18T21:32:26.407" v="2240"/>
          <ac:spMkLst>
            <pc:docMk/>
            <pc:sldMk cId="0" sldId="271"/>
            <ac:spMk id="3599" creationId="{00000000-0000-0000-0000-000000000000}"/>
          </ac:spMkLst>
        </pc:spChg>
        <pc:spChg chg="replST">
          <ac:chgData name="Abdessamad" userId="4c6d9526346a9ae3" providerId="LiveId" clId="{472398C6-2B82-4D91-AAA7-ADF1DF7129FD}" dt="2022-12-18T21:32:26.420" v="2241"/>
          <ac:spMkLst>
            <pc:docMk/>
            <pc:sldMk cId="0" sldId="271"/>
            <ac:spMk id="3600" creationId="{00000000-0000-0000-0000-000000000000}"/>
          </ac:spMkLst>
        </pc:spChg>
        <pc:spChg chg="replST">
          <ac:chgData name="Abdessamad" userId="4c6d9526346a9ae3" providerId="LiveId" clId="{472398C6-2B82-4D91-AAA7-ADF1DF7129FD}" dt="2022-12-18T21:32:26.436" v="2242"/>
          <ac:spMkLst>
            <pc:docMk/>
            <pc:sldMk cId="0" sldId="271"/>
            <ac:spMk id="3601" creationId="{00000000-0000-0000-0000-000000000000}"/>
          </ac:spMkLst>
        </pc:spChg>
        <pc:spChg chg="replST">
          <ac:chgData name="Abdessamad" userId="4c6d9526346a9ae3" providerId="LiveId" clId="{472398C6-2B82-4D91-AAA7-ADF1DF7129FD}" dt="2022-12-18T21:32:26.449" v="2243"/>
          <ac:spMkLst>
            <pc:docMk/>
            <pc:sldMk cId="0" sldId="271"/>
            <ac:spMk id="3602" creationId="{00000000-0000-0000-0000-000000000000}"/>
          </ac:spMkLst>
        </pc:spChg>
        <pc:spChg chg="replST">
          <ac:chgData name="Abdessamad" userId="4c6d9526346a9ae3" providerId="LiveId" clId="{472398C6-2B82-4D91-AAA7-ADF1DF7129FD}" dt="2022-12-18T21:32:26.464" v="2244"/>
          <ac:spMkLst>
            <pc:docMk/>
            <pc:sldMk cId="0" sldId="271"/>
            <ac:spMk id="3603" creationId="{00000000-0000-0000-0000-000000000000}"/>
          </ac:spMkLst>
        </pc:spChg>
        <pc:spChg chg="replST">
          <ac:chgData name="Abdessamad" userId="4c6d9526346a9ae3" providerId="LiveId" clId="{472398C6-2B82-4D91-AAA7-ADF1DF7129FD}" dt="2022-12-18T21:32:26.478" v="2245"/>
          <ac:spMkLst>
            <pc:docMk/>
            <pc:sldMk cId="0" sldId="271"/>
            <ac:spMk id="3604" creationId="{00000000-0000-0000-0000-000000000000}"/>
          </ac:spMkLst>
        </pc:spChg>
        <pc:spChg chg="replST">
          <ac:chgData name="Abdessamad" userId="4c6d9526346a9ae3" providerId="LiveId" clId="{472398C6-2B82-4D91-AAA7-ADF1DF7129FD}" dt="2022-12-18T21:32:26.506" v="2247"/>
          <ac:spMkLst>
            <pc:docMk/>
            <pc:sldMk cId="0" sldId="271"/>
            <ac:spMk id="3624" creationId="{00000000-0000-0000-0000-000000000000}"/>
          </ac:spMkLst>
        </pc:spChg>
        <pc:spChg chg="replST">
          <ac:chgData name="Abdessamad" userId="4c6d9526346a9ae3" providerId="LiveId" clId="{472398C6-2B82-4D91-AAA7-ADF1DF7129FD}" dt="2022-12-18T21:32:26.520" v="2248"/>
          <ac:spMkLst>
            <pc:docMk/>
            <pc:sldMk cId="0" sldId="271"/>
            <ac:spMk id="3625" creationId="{00000000-0000-0000-0000-000000000000}"/>
          </ac:spMkLst>
        </pc:spChg>
        <pc:spChg chg="replST">
          <ac:chgData name="Abdessamad" userId="4c6d9526346a9ae3" providerId="LiveId" clId="{472398C6-2B82-4D91-AAA7-ADF1DF7129FD}" dt="2022-12-18T21:32:26.535" v="2249"/>
          <ac:spMkLst>
            <pc:docMk/>
            <pc:sldMk cId="0" sldId="271"/>
            <ac:spMk id="3626" creationId="{00000000-0000-0000-0000-000000000000}"/>
          </ac:spMkLst>
        </pc:spChg>
        <pc:spChg chg="replST">
          <ac:chgData name="Abdessamad" userId="4c6d9526346a9ae3" providerId="LiveId" clId="{472398C6-2B82-4D91-AAA7-ADF1DF7129FD}" dt="2022-12-18T21:32:26.549" v="2250"/>
          <ac:spMkLst>
            <pc:docMk/>
            <pc:sldMk cId="0" sldId="271"/>
            <ac:spMk id="3627" creationId="{00000000-0000-0000-0000-000000000000}"/>
          </ac:spMkLst>
        </pc:spChg>
        <pc:spChg chg="replST">
          <ac:chgData name="Abdessamad" userId="4c6d9526346a9ae3" providerId="LiveId" clId="{472398C6-2B82-4D91-AAA7-ADF1DF7129FD}" dt="2022-12-18T21:32:26.563" v="2251"/>
          <ac:spMkLst>
            <pc:docMk/>
            <pc:sldMk cId="0" sldId="271"/>
            <ac:spMk id="3628" creationId="{00000000-0000-0000-0000-000000000000}"/>
          </ac:spMkLst>
        </pc:spChg>
        <pc:spChg chg="replST">
          <ac:chgData name="Abdessamad" userId="4c6d9526346a9ae3" providerId="LiveId" clId="{472398C6-2B82-4D91-AAA7-ADF1DF7129FD}" dt="2022-12-18T21:32:26.575" v="2252"/>
          <ac:spMkLst>
            <pc:docMk/>
            <pc:sldMk cId="0" sldId="271"/>
            <ac:spMk id="3629" creationId="{00000000-0000-0000-0000-000000000000}"/>
          </ac:spMkLst>
        </pc:spChg>
        <pc:grpChg chg="replST">
          <ac:chgData name="Abdessamad" userId="4c6d9526346a9ae3" providerId="LiveId" clId="{472398C6-2B82-4D91-AAA7-ADF1DF7129FD}" dt="2022-12-18T21:32:26.491" v="2246"/>
          <ac:grpSpMkLst>
            <pc:docMk/>
            <pc:sldMk cId="0" sldId="271"/>
            <ac:grpSpMk id="3605" creationId="{00000000-0000-0000-0000-000000000000}"/>
          </ac:grpSpMkLst>
        </pc:grpChg>
      </pc:sldChg>
      <pc:sldChg chg="modSp del mod modTransition">
        <pc:chgData name="Abdessamad" userId="4c6d9526346a9ae3" providerId="LiveId" clId="{472398C6-2B82-4D91-AAA7-ADF1DF7129FD}" dt="2022-12-21T20:14:52.421" v="6186" actId="47"/>
        <pc:sldMkLst>
          <pc:docMk/>
          <pc:sldMk cId="0" sldId="272"/>
        </pc:sldMkLst>
        <pc:spChg chg="replST">
          <ac:chgData name="Abdessamad" userId="4c6d9526346a9ae3" providerId="LiveId" clId="{472398C6-2B82-4D91-AAA7-ADF1DF7129FD}" dt="2022-12-18T21:32:26.660" v="2257"/>
          <ac:spMkLst>
            <pc:docMk/>
            <pc:sldMk cId="0" sldId="272"/>
            <ac:spMk id="3646" creationId="{00000000-0000-0000-0000-000000000000}"/>
          </ac:spMkLst>
        </pc:spChg>
        <pc:spChg chg="replST">
          <ac:chgData name="Abdessamad" userId="4c6d9526346a9ae3" providerId="LiveId" clId="{472398C6-2B82-4D91-AAA7-ADF1DF7129FD}" dt="2022-12-18T21:32:26.673" v="2258"/>
          <ac:spMkLst>
            <pc:docMk/>
            <pc:sldMk cId="0" sldId="272"/>
            <ac:spMk id="3647" creationId="{00000000-0000-0000-0000-000000000000}"/>
          </ac:spMkLst>
        </pc:spChg>
        <pc:spChg chg="replST">
          <ac:chgData name="Abdessamad" userId="4c6d9526346a9ae3" providerId="LiveId" clId="{472398C6-2B82-4D91-AAA7-ADF1DF7129FD}" dt="2022-12-18T21:32:26.687" v="2259"/>
          <ac:spMkLst>
            <pc:docMk/>
            <pc:sldMk cId="0" sldId="272"/>
            <ac:spMk id="3648" creationId="{00000000-0000-0000-0000-000000000000}"/>
          </ac:spMkLst>
        </pc:spChg>
        <pc:spChg chg="replST">
          <ac:chgData name="Abdessamad" userId="4c6d9526346a9ae3" providerId="LiveId" clId="{472398C6-2B82-4D91-AAA7-ADF1DF7129FD}" dt="2022-12-18T21:32:26.700" v="2260"/>
          <ac:spMkLst>
            <pc:docMk/>
            <pc:sldMk cId="0" sldId="272"/>
            <ac:spMk id="3649" creationId="{00000000-0000-0000-0000-000000000000}"/>
          </ac:spMkLst>
        </pc:spChg>
        <pc:spChg chg="replST">
          <ac:chgData name="Abdessamad" userId="4c6d9526346a9ae3" providerId="LiveId" clId="{472398C6-2B82-4D91-AAA7-ADF1DF7129FD}" dt="2022-12-18T21:32:26.713" v="2261"/>
          <ac:spMkLst>
            <pc:docMk/>
            <pc:sldMk cId="0" sldId="272"/>
            <ac:spMk id="3650" creationId="{00000000-0000-0000-0000-000000000000}"/>
          </ac:spMkLst>
        </pc:spChg>
        <pc:spChg chg="replST">
          <ac:chgData name="Abdessamad" userId="4c6d9526346a9ae3" providerId="LiveId" clId="{472398C6-2B82-4D91-AAA7-ADF1DF7129FD}" dt="2022-12-18T21:32:26.726" v="2262"/>
          <ac:spMkLst>
            <pc:docMk/>
            <pc:sldMk cId="0" sldId="272"/>
            <ac:spMk id="3651" creationId="{00000000-0000-0000-0000-000000000000}"/>
          </ac:spMkLst>
        </pc:spChg>
        <pc:spChg chg="replST">
          <ac:chgData name="Abdessamad" userId="4c6d9526346a9ae3" providerId="LiveId" clId="{472398C6-2B82-4D91-AAA7-ADF1DF7129FD}" dt="2022-12-18T21:32:26.738" v="2263"/>
          <ac:spMkLst>
            <pc:docMk/>
            <pc:sldMk cId="0" sldId="272"/>
            <ac:spMk id="3652" creationId="{00000000-0000-0000-0000-000000000000}"/>
          </ac:spMkLst>
        </pc:spChg>
        <pc:spChg chg="replST">
          <ac:chgData name="Abdessamad" userId="4c6d9526346a9ae3" providerId="LiveId" clId="{472398C6-2B82-4D91-AAA7-ADF1DF7129FD}" dt="2022-12-18T21:32:26.751" v="2264"/>
          <ac:spMkLst>
            <pc:docMk/>
            <pc:sldMk cId="0" sldId="272"/>
            <ac:spMk id="3653" creationId="{00000000-0000-0000-0000-000000000000}"/>
          </ac:spMkLst>
        </pc:spChg>
        <pc:spChg chg="replST">
          <ac:chgData name="Abdessamad" userId="4c6d9526346a9ae3" providerId="LiveId" clId="{472398C6-2B82-4D91-AAA7-ADF1DF7129FD}" dt="2022-12-18T21:32:26.764" v="2265"/>
          <ac:spMkLst>
            <pc:docMk/>
            <pc:sldMk cId="0" sldId="272"/>
            <ac:spMk id="3654" creationId="{00000000-0000-0000-0000-000000000000}"/>
          </ac:spMkLst>
        </pc:spChg>
        <pc:spChg chg="replST">
          <ac:chgData name="Abdessamad" userId="4c6d9526346a9ae3" providerId="LiveId" clId="{472398C6-2B82-4D91-AAA7-ADF1DF7129FD}" dt="2022-12-18T21:32:26.776" v="2266"/>
          <ac:spMkLst>
            <pc:docMk/>
            <pc:sldMk cId="0" sldId="272"/>
            <ac:spMk id="3655" creationId="{00000000-0000-0000-0000-000000000000}"/>
          </ac:spMkLst>
        </pc:spChg>
        <pc:spChg chg="replST">
          <ac:chgData name="Abdessamad" userId="4c6d9526346a9ae3" providerId="LiveId" clId="{472398C6-2B82-4D91-AAA7-ADF1DF7129FD}" dt="2022-12-18T21:32:26.788" v="2267"/>
          <ac:spMkLst>
            <pc:docMk/>
            <pc:sldMk cId="0" sldId="272"/>
            <ac:spMk id="3656" creationId="{00000000-0000-0000-0000-000000000000}"/>
          </ac:spMkLst>
        </pc:spChg>
        <pc:spChg chg="replST">
          <ac:chgData name="Abdessamad" userId="4c6d9526346a9ae3" providerId="LiveId" clId="{472398C6-2B82-4D91-AAA7-ADF1DF7129FD}" dt="2022-12-18T21:32:26.802" v="2268"/>
          <ac:spMkLst>
            <pc:docMk/>
            <pc:sldMk cId="0" sldId="272"/>
            <ac:spMk id="3657" creationId="{00000000-0000-0000-0000-000000000000}"/>
          </ac:spMkLst>
        </pc:spChg>
        <pc:spChg chg="replST">
          <ac:chgData name="Abdessamad" userId="4c6d9526346a9ae3" providerId="LiveId" clId="{472398C6-2B82-4D91-AAA7-ADF1DF7129FD}" dt="2022-12-18T21:32:26.816" v="2269"/>
          <ac:spMkLst>
            <pc:docMk/>
            <pc:sldMk cId="0" sldId="272"/>
            <ac:spMk id="3658" creationId="{00000000-0000-0000-0000-000000000000}"/>
          </ac:spMkLst>
        </pc:spChg>
        <pc:spChg chg="replST">
          <ac:chgData name="Abdessamad" userId="4c6d9526346a9ae3" providerId="LiveId" clId="{472398C6-2B82-4D91-AAA7-ADF1DF7129FD}" dt="2022-12-18T21:32:26.829" v="2270"/>
          <ac:spMkLst>
            <pc:docMk/>
            <pc:sldMk cId="0" sldId="272"/>
            <ac:spMk id="3659" creationId="{00000000-0000-0000-0000-000000000000}"/>
          </ac:spMkLst>
        </pc:spChg>
        <pc:grpChg chg="replST">
          <ac:chgData name="Abdessamad" userId="4c6d9526346a9ae3" providerId="LiveId" clId="{472398C6-2B82-4D91-AAA7-ADF1DF7129FD}" dt="2022-12-18T21:32:26.605" v="2253"/>
          <ac:grpSpMkLst>
            <pc:docMk/>
            <pc:sldMk cId="0" sldId="272"/>
            <ac:grpSpMk id="3634" creationId="{00000000-0000-0000-0000-000000000000}"/>
          </ac:grpSpMkLst>
        </pc:grpChg>
        <pc:grpChg chg="replST">
          <ac:chgData name="Abdessamad" userId="4c6d9526346a9ae3" providerId="LiveId" clId="{472398C6-2B82-4D91-AAA7-ADF1DF7129FD}" dt="2022-12-18T21:32:26.619" v="2254"/>
          <ac:grpSpMkLst>
            <pc:docMk/>
            <pc:sldMk cId="0" sldId="272"/>
            <ac:grpSpMk id="3637" creationId="{00000000-0000-0000-0000-000000000000}"/>
          </ac:grpSpMkLst>
        </pc:grpChg>
        <pc:grpChg chg="replST">
          <ac:chgData name="Abdessamad" userId="4c6d9526346a9ae3" providerId="LiveId" clId="{472398C6-2B82-4D91-AAA7-ADF1DF7129FD}" dt="2022-12-18T21:32:26.633" v="2255"/>
          <ac:grpSpMkLst>
            <pc:docMk/>
            <pc:sldMk cId="0" sldId="272"/>
            <ac:grpSpMk id="3640" creationId="{00000000-0000-0000-0000-000000000000}"/>
          </ac:grpSpMkLst>
        </pc:grpChg>
        <pc:grpChg chg="replST">
          <ac:chgData name="Abdessamad" userId="4c6d9526346a9ae3" providerId="LiveId" clId="{472398C6-2B82-4D91-AAA7-ADF1DF7129FD}" dt="2022-12-18T21:32:26.647" v="2256"/>
          <ac:grpSpMkLst>
            <pc:docMk/>
            <pc:sldMk cId="0" sldId="272"/>
            <ac:grpSpMk id="3643" creationId="{00000000-0000-0000-0000-000000000000}"/>
          </ac:grpSpMkLst>
        </pc:grpChg>
      </pc:sldChg>
      <pc:sldChg chg="modSp del mod modTransition">
        <pc:chgData name="Abdessamad" userId="4c6d9526346a9ae3" providerId="LiveId" clId="{472398C6-2B82-4D91-AAA7-ADF1DF7129FD}" dt="2022-12-21T20:14:52.421" v="6186" actId="47"/>
        <pc:sldMkLst>
          <pc:docMk/>
          <pc:sldMk cId="0" sldId="273"/>
        </pc:sldMkLst>
        <pc:spChg chg="replST">
          <ac:chgData name="Abdessamad" userId="4c6d9526346a9ae3" providerId="LiveId" clId="{472398C6-2B82-4D91-AAA7-ADF1DF7129FD}" dt="2022-12-18T21:32:26.844" v="2271"/>
          <ac:spMkLst>
            <pc:docMk/>
            <pc:sldMk cId="0" sldId="273"/>
            <ac:spMk id="3664" creationId="{00000000-0000-0000-0000-000000000000}"/>
          </ac:spMkLst>
        </pc:spChg>
        <pc:spChg chg="replST">
          <ac:chgData name="Abdessamad" userId="4c6d9526346a9ae3" providerId="LiveId" clId="{472398C6-2B82-4D91-AAA7-ADF1DF7129FD}" dt="2022-12-18T21:32:26.857" v="2272"/>
          <ac:spMkLst>
            <pc:docMk/>
            <pc:sldMk cId="0" sldId="273"/>
            <ac:spMk id="3665" creationId="{00000000-0000-0000-0000-000000000000}"/>
          </ac:spMkLst>
        </pc:spChg>
        <pc:spChg chg="replST">
          <ac:chgData name="Abdessamad" userId="4c6d9526346a9ae3" providerId="LiveId" clId="{472398C6-2B82-4D91-AAA7-ADF1DF7129FD}" dt="2022-12-18T21:32:26.870" v="2273"/>
          <ac:spMkLst>
            <pc:docMk/>
            <pc:sldMk cId="0" sldId="273"/>
            <ac:spMk id="3666" creationId="{00000000-0000-0000-0000-000000000000}"/>
          </ac:spMkLst>
        </pc:spChg>
        <pc:spChg chg="replST">
          <ac:chgData name="Abdessamad" userId="4c6d9526346a9ae3" providerId="LiveId" clId="{472398C6-2B82-4D91-AAA7-ADF1DF7129FD}" dt="2022-12-18T21:32:26.897" v="2275"/>
          <ac:spMkLst>
            <pc:docMk/>
            <pc:sldMk cId="0" sldId="273"/>
            <ac:spMk id="3668" creationId="{00000000-0000-0000-0000-000000000000}"/>
          </ac:spMkLst>
        </pc:spChg>
        <pc:spChg chg="replST">
          <ac:chgData name="Abdessamad" userId="4c6d9526346a9ae3" providerId="LiveId" clId="{472398C6-2B82-4D91-AAA7-ADF1DF7129FD}" dt="2022-12-18T21:32:26.921" v="2276"/>
          <ac:spMkLst>
            <pc:docMk/>
            <pc:sldMk cId="0" sldId="273"/>
            <ac:spMk id="3669" creationId="{00000000-0000-0000-0000-000000000000}"/>
          </ac:spMkLst>
        </pc:spChg>
        <pc:spChg chg="replST">
          <ac:chgData name="Abdessamad" userId="4c6d9526346a9ae3" providerId="LiveId" clId="{472398C6-2B82-4D91-AAA7-ADF1DF7129FD}" dt="2022-12-18T21:32:26.936" v="2277"/>
          <ac:spMkLst>
            <pc:docMk/>
            <pc:sldMk cId="0" sldId="273"/>
            <ac:spMk id="3670" creationId="{00000000-0000-0000-0000-000000000000}"/>
          </ac:spMkLst>
        </pc:spChg>
        <pc:spChg chg="replST">
          <ac:chgData name="Abdessamad" userId="4c6d9526346a9ae3" providerId="LiveId" clId="{472398C6-2B82-4D91-AAA7-ADF1DF7129FD}" dt="2022-12-18T21:32:26.949" v="2278"/>
          <ac:spMkLst>
            <pc:docMk/>
            <pc:sldMk cId="0" sldId="273"/>
            <ac:spMk id="3671" creationId="{00000000-0000-0000-0000-000000000000}"/>
          </ac:spMkLst>
        </pc:spChg>
        <pc:spChg chg="replST">
          <ac:chgData name="Abdessamad" userId="4c6d9526346a9ae3" providerId="LiveId" clId="{472398C6-2B82-4D91-AAA7-ADF1DF7129FD}" dt="2022-12-18T21:32:26.961" v="2279"/>
          <ac:spMkLst>
            <pc:docMk/>
            <pc:sldMk cId="0" sldId="273"/>
            <ac:spMk id="3672" creationId="{00000000-0000-0000-0000-000000000000}"/>
          </ac:spMkLst>
        </pc:spChg>
        <pc:graphicFrameChg chg="replST">
          <ac:chgData name="Abdessamad" userId="4c6d9526346a9ae3" providerId="LiveId" clId="{472398C6-2B82-4D91-AAA7-ADF1DF7129FD}" dt="2022-12-18T21:32:26.884" v="2274"/>
          <ac:graphicFrameMkLst>
            <pc:docMk/>
            <pc:sldMk cId="0" sldId="273"/>
            <ac:graphicFrameMk id="3667" creationId="{00000000-0000-0000-0000-000000000000}"/>
          </ac:graphicFrameMkLst>
        </pc:graphicFrameChg>
      </pc:sldChg>
      <pc:sldChg chg="modSp del mod modTransition">
        <pc:chgData name="Abdessamad" userId="4c6d9526346a9ae3" providerId="LiveId" clId="{472398C6-2B82-4D91-AAA7-ADF1DF7129FD}" dt="2022-12-21T20:14:52.421" v="6186" actId="47"/>
        <pc:sldMkLst>
          <pc:docMk/>
          <pc:sldMk cId="0" sldId="274"/>
        </pc:sldMkLst>
        <pc:spChg chg="replST">
          <ac:chgData name="Abdessamad" userId="4c6d9526346a9ae3" providerId="LiveId" clId="{472398C6-2B82-4D91-AAA7-ADF1DF7129FD}" dt="2022-12-18T21:32:26.975" v="2280"/>
          <ac:spMkLst>
            <pc:docMk/>
            <pc:sldMk cId="0" sldId="274"/>
            <ac:spMk id="3677" creationId="{00000000-0000-0000-0000-000000000000}"/>
          </ac:spMkLst>
        </pc:spChg>
        <pc:spChg chg="replST">
          <ac:chgData name="Abdessamad" userId="4c6d9526346a9ae3" providerId="LiveId" clId="{472398C6-2B82-4D91-AAA7-ADF1DF7129FD}" dt="2022-12-18T21:32:26.987" v="2281"/>
          <ac:spMkLst>
            <pc:docMk/>
            <pc:sldMk cId="0" sldId="274"/>
            <ac:spMk id="3678" creationId="{00000000-0000-0000-0000-000000000000}"/>
          </ac:spMkLst>
        </pc:spChg>
        <pc:spChg chg="replST">
          <ac:chgData name="Abdessamad" userId="4c6d9526346a9ae3" providerId="LiveId" clId="{472398C6-2B82-4D91-AAA7-ADF1DF7129FD}" dt="2022-12-18T21:32:27.001" v="2282"/>
          <ac:spMkLst>
            <pc:docMk/>
            <pc:sldMk cId="0" sldId="274"/>
            <ac:spMk id="3679" creationId="{00000000-0000-0000-0000-000000000000}"/>
          </ac:spMkLst>
        </pc:spChg>
        <pc:spChg chg="replST">
          <ac:chgData name="Abdessamad" userId="4c6d9526346a9ae3" providerId="LiveId" clId="{472398C6-2B82-4D91-AAA7-ADF1DF7129FD}" dt="2022-12-18T21:32:27.014" v="2283"/>
          <ac:spMkLst>
            <pc:docMk/>
            <pc:sldMk cId="0" sldId="274"/>
            <ac:spMk id="3680" creationId="{00000000-0000-0000-0000-000000000000}"/>
          </ac:spMkLst>
        </pc:spChg>
        <pc:spChg chg="replST">
          <ac:chgData name="Abdessamad" userId="4c6d9526346a9ae3" providerId="LiveId" clId="{472398C6-2B82-4D91-AAA7-ADF1DF7129FD}" dt="2022-12-18T21:32:27.027" v="2284"/>
          <ac:spMkLst>
            <pc:docMk/>
            <pc:sldMk cId="0" sldId="274"/>
            <ac:spMk id="3681" creationId="{00000000-0000-0000-0000-000000000000}"/>
          </ac:spMkLst>
        </pc:spChg>
        <pc:spChg chg="replST">
          <ac:chgData name="Abdessamad" userId="4c6d9526346a9ae3" providerId="LiveId" clId="{472398C6-2B82-4D91-AAA7-ADF1DF7129FD}" dt="2022-12-18T21:32:27.270" v="2301"/>
          <ac:spMkLst>
            <pc:docMk/>
            <pc:sldMk cId="0" sldId="274"/>
            <ac:spMk id="3698" creationId="{00000000-0000-0000-0000-000000000000}"/>
          </ac:spMkLst>
        </pc:spChg>
        <pc:spChg chg="replST">
          <ac:chgData name="Abdessamad" userId="4c6d9526346a9ae3" providerId="LiveId" clId="{472398C6-2B82-4D91-AAA7-ADF1DF7129FD}" dt="2022-12-18T21:32:27.283" v="2302"/>
          <ac:spMkLst>
            <pc:docMk/>
            <pc:sldMk cId="0" sldId="274"/>
            <ac:spMk id="3699" creationId="{00000000-0000-0000-0000-000000000000}"/>
          </ac:spMkLst>
        </pc:spChg>
        <pc:spChg chg="replST">
          <ac:chgData name="Abdessamad" userId="4c6d9526346a9ae3" providerId="LiveId" clId="{472398C6-2B82-4D91-AAA7-ADF1DF7129FD}" dt="2022-12-18T21:32:27.297" v="2303"/>
          <ac:spMkLst>
            <pc:docMk/>
            <pc:sldMk cId="0" sldId="274"/>
            <ac:spMk id="3700" creationId="{00000000-0000-0000-0000-000000000000}"/>
          </ac:spMkLst>
        </pc:spChg>
        <pc:spChg chg="replST">
          <ac:chgData name="Abdessamad" userId="4c6d9526346a9ae3" providerId="LiveId" clId="{472398C6-2B82-4D91-AAA7-ADF1DF7129FD}" dt="2022-12-18T21:32:27.309" v="2304"/>
          <ac:spMkLst>
            <pc:docMk/>
            <pc:sldMk cId="0" sldId="274"/>
            <ac:spMk id="3701" creationId="{00000000-0000-0000-0000-000000000000}"/>
          </ac:spMkLst>
        </pc:spChg>
        <pc:cxnChg chg="replST">
          <ac:chgData name="Abdessamad" userId="4c6d9526346a9ae3" providerId="LiveId" clId="{472398C6-2B82-4D91-AAA7-ADF1DF7129FD}" dt="2022-12-18T21:32:27.039" v="2285"/>
          <ac:cxnSpMkLst>
            <pc:docMk/>
            <pc:sldMk cId="0" sldId="274"/>
            <ac:cxnSpMk id="3682" creationId="{00000000-0000-0000-0000-000000000000}"/>
          </ac:cxnSpMkLst>
        </pc:cxnChg>
        <pc:cxnChg chg="replST">
          <ac:chgData name="Abdessamad" userId="4c6d9526346a9ae3" providerId="LiveId" clId="{472398C6-2B82-4D91-AAA7-ADF1DF7129FD}" dt="2022-12-18T21:32:27.053" v="2286"/>
          <ac:cxnSpMkLst>
            <pc:docMk/>
            <pc:sldMk cId="0" sldId="274"/>
            <ac:cxnSpMk id="3683" creationId="{00000000-0000-0000-0000-000000000000}"/>
          </ac:cxnSpMkLst>
        </pc:cxnChg>
        <pc:cxnChg chg="replST">
          <ac:chgData name="Abdessamad" userId="4c6d9526346a9ae3" providerId="LiveId" clId="{472398C6-2B82-4D91-AAA7-ADF1DF7129FD}" dt="2022-12-18T21:32:27.067" v="2287"/>
          <ac:cxnSpMkLst>
            <pc:docMk/>
            <pc:sldMk cId="0" sldId="274"/>
            <ac:cxnSpMk id="3684" creationId="{00000000-0000-0000-0000-000000000000}"/>
          </ac:cxnSpMkLst>
        </pc:cxnChg>
        <pc:cxnChg chg="replST">
          <ac:chgData name="Abdessamad" userId="4c6d9526346a9ae3" providerId="LiveId" clId="{472398C6-2B82-4D91-AAA7-ADF1DF7129FD}" dt="2022-12-18T21:32:27.081" v="2288"/>
          <ac:cxnSpMkLst>
            <pc:docMk/>
            <pc:sldMk cId="0" sldId="274"/>
            <ac:cxnSpMk id="3685" creationId="{00000000-0000-0000-0000-000000000000}"/>
          </ac:cxnSpMkLst>
        </pc:cxnChg>
        <pc:cxnChg chg="replST">
          <ac:chgData name="Abdessamad" userId="4c6d9526346a9ae3" providerId="LiveId" clId="{472398C6-2B82-4D91-AAA7-ADF1DF7129FD}" dt="2022-12-18T21:32:27.095" v="2289"/>
          <ac:cxnSpMkLst>
            <pc:docMk/>
            <pc:sldMk cId="0" sldId="274"/>
            <ac:cxnSpMk id="3686" creationId="{00000000-0000-0000-0000-000000000000}"/>
          </ac:cxnSpMkLst>
        </pc:cxnChg>
        <pc:cxnChg chg="replST">
          <ac:chgData name="Abdessamad" userId="4c6d9526346a9ae3" providerId="LiveId" clId="{472398C6-2B82-4D91-AAA7-ADF1DF7129FD}" dt="2022-12-18T21:32:27.107" v="2290"/>
          <ac:cxnSpMkLst>
            <pc:docMk/>
            <pc:sldMk cId="0" sldId="274"/>
            <ac:cxnSpMk id="3687" creationId="{00000000-0000-0000-0000-000000000000}"/>
          </ac:cxnSpMkLst>
        </pc:cxnChg>
        <pc:cxnChg chg="replST">
          <ac:chgData name="Abdessamad" userId="4c6d9526346a9ae3" providerId="LiveId" clId="{472398C6-2B82-4D91-AAA7-ADF1DF7129FD}" dt="2022-12-18T21:32:27.125" v="2291"/>
          <ac:cxnSpMkLst>
            <pc:docMk/>
            <pc:sldMk cId="0" sldId="274"/>
            <ac:cxnSpMk id="3688" creationId="{00000000-0000-0000-0000-000000000000}"/>
          </ac:cxnSpMkLst>
        </pc:cxnChg>
        <pc:cxnChg chg="replST">
          <ac:chgData name="Abdessamad" userId="4c6d9526346a9ae3" providerId="LiveId" clId="{472398C6-2B82-4D91-AAA7-ADF1DF7129FD}" dt="2022-12-18T21:32:27.138" v="2292"/>
          <ac:cxnSpMkLst>
            <pc:docMk/>
            <pc:sldMk cId="0" sldId="274"/>
            <ac:cxnSpMk id="3689" creationId="{00000000-0000-0000-0000-000000000000}"/>
          </ac:cxnSpMkLst>
        </pc:cxnChg>
        <pc:cxnChg chg="replST">
          <ac:chgData name="Abdessamad" userId="4c6d9526346a9ae3" providerId="LiveId" clId="{472398C6-2B82-4D91-AAA7-ADF1DF7129FD}" dt="2022-12-18T21:32:27.151" v="2293"/>
          <ac:cxnSpMkLst>
            <pc:docMk/>
            <pc:sldMk cId="0" sldId="274"/>
            <ac:cxnSpMk id="3690" creationId="{00000000-0000-0000-0000-000000000000}"/>
          </ac:cxnSpMkLst>
        </pc:cxnChg>
        <pc:cxnChg chg="replST">
          <ac:chgData name="Abdessamad" userId="4c6d9526346a9ae3" providerId="LiveId" clId="{472398C6-2B82-4D91-AAA7-ADF1DF7129FD}" dt="2022-12-18T21:32:27.166" v="2294"/>
          <ac:cxnSpMkLst>
            <pc:docMk/>
            <pc:sldMk cId="0" sldId="274"/>
            <ac:cxnSpMk id="3691" creationId="{00000000-0000-0000-0000-000000000000}"/>
          </ac:cxnSpMkLst>
        </pc:cxnChg>
        <pc:cxnChg chg="replST">
          <ac:chgData name="Abdessamad" userId="4c6d9526346a9ae3" providerId="LiveId" clId="{472398C6-2B82-4D91-AAA7-ADF1DF7129FD}" dt="2022-12-18T21:32:27.192" v="2295"/>
          <ac:cxnSpMkLst>
            <pc:docMk/>
            <pc:sldMk cId="0" sldId="274"/>
            <ac:cxnSpMk id="3692" creationId="{00000000-0000-0000-0000-000000000000}"/>
          </ac:cxnSpMkLst>
        </pc:cxnChg>
        <pc:cxnChg chg="replST">
          <ac:chgData name="Abdessamad" userId="4c6d9526346a9ae3" providerId="LiveId" clId="{472398C6-2B82-4D91-AAA7-ADF1DF7129FD}" dt="2022-12-18T21:32:27.204" v="2296"/>
          <ac:cxnSpMkLst>
            <pc:docMk/>
            <pc:sldMk cId="0" sldId="274"/>
            <ac:cxnSpMk id="3693" creationId="{00000000-0000-0000-0000-000000000000}"/>
          </ac:cxnSpMkLst>
        </pc:cxnChg>
        <pc:cxnChg chg="replST">
          <ac:chgData name="Abdessamad" userId="4c6d9526346a9ae3" providerId="LiveId" clId="{472398C6-2B82-4D91-AAA7-ADF1DF7129FD}" dt="2022-12-18T21:32:27.218" v="2297"/>
          <ac:cxnSpMkLst>
            <pc:docMk/>
            <pc:sldMk cId="0" sldId="274"/>
            <ac:cxnSpMk id="3694" creationId="{00000000-0000-0000-0000-000000000000}"/>
          </ac:cxnSpMkLst>
        </pc:cxnChg>
        <pc:cxnChg chg="replST">
          <ac:chgData name="Abdessamad" userId="4c6d9526346a9ae3" providerId="LiveId" clId="{472398C6-2B82-4D91-AAA7-ADF1DF7129FD}" dt="2022-12-18T21:32:27.231" v="2298"/>
          <ac:cxnSpMkLst>
            <pc:docMk/>
            <pc:sldMk cId="0" sldId="274"/>
            <ac:cxnSpMk id="3695" creationId="{00000000-0000-0000-0000-000000000000}"/>
          </ac:cxnSpMkLst>
        </pc:cxnChg>
        <pc:cxnChg chg="replST">
          <ac:chgData name="Abdessamad" userId="4c6d9526346a9ae3" providerId="LiveId" clId="{472398C6-2B82-4D91-AAA7-ADF1DF7129FD}" dt="2022-12-18T21:32:27.244" v="2299"/>
          <ac:cxnSpMkLst>
            <pc:docMk/>
            <pc:sldMk cId="0" sldId="274"/>
            <ac:cxnSpMk id="3696" creationId="{00000000-0000-0000-0000-000000000000}"/>
          </ac:cxnSpMkLst>
        </pc:cxnChg>
        <pc:cxnChg chg="replST">
          <ac:chgData name="Abdessamad" userId="4c6d9526346a9ae3" providerId="LiveId" clId="{472398C6-2B82-4D91-AAA7-ADF1DF7129FD}" dt="2022-12-18T21:32:27.257" v="2300"/>
          <ac:cxnSpMkLst>
            <pc:docMk/>
            <pc:sldMk cId="0" sldId="274"/>
            <ac:cxnSpMk id="3697" creationId="{00000000-0000-0000-0000-000000000000}"/>
          </ac:cxnSpMkLst>
        </pc:cxnChg>
      </pc:sldChg>
      <pc:sldChg chg="modSp del mod modTransition">
        <pc:chgData name="Abdessamad" userId="4c6d9526346a9ae3" providerId="LiveId" clId="{472398C6-2B82-4D91-AAA7-ADF1DF7129FD}" dt="2022-12-21T20:14:52.421" v="6186" actId="47"/>
        <pc:sldMkLst>
          <pc:docMk/>
          <pc:sldMk cId="0" sldId="275"/>
        </pc:sldMkLst>
        <pc:spChg chg="replST">
          <ac:chgData name="Abdessamad" userId="4c6d9526346a9ae3" providerId="LiveId" clId="{472398C6-2B82-4D91-AAA7-ADF1DF7129FD}" dt="2022-12-18T21:32:27.324" v="2305"/>
          <ac:spMkLst>
            <pc:docMk/>
            <pc:sldMk cId="0" sldId="275"/>
            <ac:spMk id="3706" creationId="{00000000-0000-0000-0000-000000000000}"/>
          </ac:spMkLst>
        </pc:spChg>
        <pc:spChg chg="replST">
          <ac:chgData name="Abdessamad" userId="4c6d9526346a9ae3" providerId="LiveId" clId="{472398C6-2B82-4D91-AAA7-ADF1DF7129FD}" dt="2022-12-18T21:32:27.337" v="2306"/>
          <ac:spMkLst>
            <pc:docMk/>
            <pc:sldMk cId="0" sldId="275"/>
            <ac:spMk id="3707" creationId="{00000000-0000-0000-0000-000000000000}"/>
          </ac:spMkLst>
        </pc:spChg>
        <pc:spChg chg="replST">
          <ac:chgData name="Abdessamad" userId="4c6d9526346a9ae3" providerId="LiveId" clId="{472398C6-2B82-4D91-AAA7-ADF1DF7129FD}" dt="2022-12-18T21:32:27.351" v="2307"/>
          <ac:spMkLst>
            <pc:docMk/>
            <pc:sldMk cId="0" sldId="275"/>
            <ac:spMk id="3708" creationId="{00000000-0000-0000-0000-000000000000}"/>
          </ac:spMkLst>
        </pc:spChg>
        <pc:spChg chg="replST">
          <ac:chgData name="Abdessamad" userId="4c6d9526346a9ae3" providerId="LiveId" clId="{472398C6-2B82-4D91-AAA7-ADF1DF7129FD}" dt="2022-12-18T21:32:27.363" v="2308"/>
          <ac:spMkLst>
            <pc:docMk/>
            <pc:sldMk cId="0" sldId="275"/>
            <ac:spMk id="3709" creationId="{00000000-0000-0000-0000-000000000000}"/>
          </ac:spMkLst>
        </pc:spChg>
        <pc:spChg chg="replST">
          <ac:chgData name="Abdessamad" userId="4c6d9526346a9ae3" providerId="LiveId" clId="{472398C6-2B82-4D91-AAA7-ADF1DF7129FD}" dt="2022-12-18T21:32:27.375" v="2309"/>
          <ac:spMkLst>
            <pc:docMk/>
            <pc:sldMk cId="0" sldId="275"/>
            <ac:spMk id="3710" creationId="{00000000-0000-0000-0000-000000000000}"/>
          </ac:spMkLst>
        </pc:spChg>
        <pc:spChg chg="replST">
          <ac:chgData name="Abdessamad" userId="4c6d9526346a9ae3" providerId="LiveId" clId="{472398C6-2B82-4D91-AAA7-ADF1DF7129FD}" dt="2022-12-18T21:32:27.389" v="2310"/>
          <ac:spMkLst>
            <pc:docMk/>
            <pc:sldMk cId="0" sldId="275"/>
            <ac:spMk id="3711" creationId="{00000000-0000-0000-0000-000000000000}"/>
          </ac:spMkLst>
        </pc:spChg>
        <pc:spChg chg="replST">
          <ac:chgData name="Abdessamad" userId="4c6d9526346a9ae3" providerId="LiveId" clId="{472398C6-2B82-4D91-AAA7-ADF1DF7129FD}" dt="2022-12-18T21:32:27.401" v="2311"/>
          <ac:spMkLst>
            <pc:docMk/>
            <pc:sldMk cId="0" sldId="275"/>
            <ac:spMk id="3712" creationId="{00000000-0000-0000-0000-000000000000}"/>
          </ac:spMkLst>
        </pc:spChg>
        <pc:spChg chg="replST">
          <ac:chgData name="Abdessamad" userId="4c6d9526346a9ae3" providerId="LiveId" clId="{472398C6-2B82-4D91-AAA7-ADF1DF7129FD}" dt="2022-12-18T21:32:27.416" v="2312"/>
          <ac:spMkLst>
            <pc:docMk/>
            <pc:sldMk cId="0" sldId="275"/>
            <ac:spMk id="3713" creationId="{00000000-0000-0000-0000-000000000000}"/>
          </ac:spMkLst>
        </pc:spChg>
      </pc:sldChg>
      <pc:sldChg chg="modSp del mod modTransition">
        <pc:chgData name="Abdessamad" userId="4c6d9526346a9ae3" providerId="LiveId" clId="{472398C6-2B82-4D91-AAA7-ADF1DF7129FD}" dt="2022-12-21T20:14:52.421" v="6186" actId="47"/>
        <pc:sldMkLst>
          <pc:docMk/>
          <pc:sldMk cId="0" sldId="276"/>
        </pc:sldMkLst>
        <pc:spChg chg="replST">
          <ac:chgData name="Abdessamad" userId="4c6d9526346a9ae3" providerId="LiveId" clId="{472398C6-2B82-4D91-AAA7-ADF1DF7129FD}" dt="2022-12-18T21:32:27.433" v="2313"/>
          <ac:spMkLst>
            <pc:docMk/>
            <pc:sldMk cId="0" sldId="276"/>
            <ac:spMk id="3718" creationId="{00000000-0000-0000-0000-000000000000}"/>
          </ac:spMkLst>
        </pc:spChg>
        <pc:spChg chg="replST">
          <ac:chgData name="Abdessamad" userId="4c6d9526346a9ae3" providerId="LiveId" clId="{472398C6-2B82-4D91-AAA7-ADF1DF7129FD}" dt="2022-12-18T21:32:27.474" v="2315"/>
          <ac:spMkLst>
            <pc:docMk/>
            <pc:sldMk cId="0" sldId="276"/>
            <ac:spMk id="3771" creationId="{00000000-0000-0000-0000-000000000000}"/>
          </ac:spMkLst>
        </pc:spChg>
        <pc:spChg chg="replST">
          <ac:chgData name="Abdessamad" userId="4c6d9526346a9ae3" providerId="LiveId" clId="{472398C6-2B82-4D91-AAA7-ADF1DF7129FD}" dt="2022-12-18T21:32:27.489" v="2316"/>
          <ac:spMkLst>
            <pc:docMk/>
            <pc:sldMk cId="0" sldId="276"/>
            <ac:spMk id="3772" creationId="{00000000-0000-0000-0000-000000000000}"/>
          </ac:spMkLst>
        </pc:spChg>
        <pc:spChg chg="replST">
          <ac:chgData name="Abdessamad" userId="4c6d9526346a9ae3" providerId="LiveId" clId="{472398C6-2B82-4D91-AAA7-ADF1DF7129FD}" dt="2022-12-18T21:32:27.502" v="2317"/>
          <ac:spMkLst>
            <pc:docMk/>
            <pc:sldMk cId="0" sldId="276"/>
            <ac:spMk id="3773" creationId="{00000000-0000-0000-0000-000000000000}"/>
          </ac:spMkLst>
        </pc:spChg>
        <pc:spChg chg="replST">
          <ac:chgData name="Abdessamad" userId="4c6d9526346a9ae3" providerId="LiveId" clId="{472398C6-2B82-4D91-AAA7-ADF1DF7129FD}" dt="2022-12-18T21:32:27.514" v="2318"/>
          <ac:spMkLst>
            <pc:docMk/>
            <pc:sldMk cId="0" sldId="276"/>
            <ac:spMk id="3774" creationId="{00000000-0000-0000-0000-000000000000}"/>
          </ac:spMkLst>
        </pc:spChg>
        <pc:spChg chg="replST">
          <ac:chgData name="Abdessamad" userId="4c6d9526346a9ae3" providerId="LiveId" clId="{472398C6-2B82-4D91-AAA7-ADF1DF7129FD}" dt="2022-12-18T21:32:27.527" v="2319"/>
          <ac:spMkLst>
            <pc:docMk/>
            <pc:sldMk cId="0" sldId="276"/>
            <ac:spMk id="3775" creationId="{00000000-0000-0000-0000-000000000000}"/>
          </ac:spMkLst>
        </pc:spChg>
        <pc:spChg chg="replST">
          <ac:chgData name="Abdessamad" userId="4c6d9526346a9ae3" providerId="LiveId" clId="{472398C6-2B82-4D91-AAA7-ADF1DF7129FD}" dt="2022-12-18T21:32:27.539" v="2320"/>
          <ac:spMkLst>
            <pc:docMk/>
            <pc:sldMk cId="0" sldId="276"/>
            <ac:spMk id="3776" creationId="{00000000-0000-0000-0000-000000000000}"/>
          </ac:spMkLst>
        </pc:spChg>
        <pc:spChg chg="replST">
          <ac:chgData name="Abdessamad" userId="4c6d9526346a9ae3" providerId="LiveId" clId="{472398C6-2B82-4D91-AAA7-ADF1DF7129FD}" dt="2022-12-18T21:32:27.553" v="2321"/>
          <ac:spMkLst>
            <pc:docMk/>
            <pc:sldMk cId="0" sldId="276"/>
            <ac:spMk id="3777" creationId="{00000000-0000-0000-0000-000000000000}"/>
          </ac:spMkLst>
        </pc:spChg>
        <pc:spChg chg="replST">
          <ac:chgData name="Abdessamad" userId="4c6d9526346a9ae3" providerId="LiveId" clId="{472398C6-2B82-4D91-AAA7-ADF1DF7129FD}" dt="2022-12-18T21:32:27.565" v="2322"/>
          <ac:spMkLst>
            <pc:docMk/>
            <pc:sldMk cId="0" sldId="276"/>
            <ac:spMk id="3778" creationId="{00000000-0000-0000-0000-000000000000}"/>
          </ac:spMkLst>
        </pc:spChg>
        <pc:spChg chg="replST">
          <ac:chgData name="Abdessamad" userId="4c6d9526346a9ae3" providerId="LiveId" clId="{472398C6-2B82-4D91-AAA7-ADF1DF7129FD}" dt="2022-12-18T21:32:27.579" v="2323"/>
          <ac:spMkLst>
            <pc:docMk/>
            <pc:sldMk cId="0" sldId="276"/>
            <ac:spMk id="3779" creationId="{00000000-0000-0000-0000-000000000000}"/>
          </ac:spMkLst>
        </pc:spChg>
        <pc:spChg chg="replST">
          <ac:chgData name="Abdessamad" userId="4c6d9526346a9ae3" providerId="LiveId" clId="{472398C6-2B82-4D91-AAA7-ADF1DF7129FD}" dt="2022-12-18T21:32:27.592" v="2324"/>
          <ac:spMkLst>
            <pc:docMk/>
            <pc:sldMk cId="0" sldId="276"/>
            <ac:spMk id="3780" creationId="{00000000-0000-0000-0000-000000000000}"/>
          </ac:spMkLst>
        </pc:spChg>
        <pc:spChg chg="replST">
          <ac:chgData name="Abdessamad" userId="4c6d9526346a9ae3" providerId="LiveId" clId="{472398C6-2B82-4D91-AAA7-ADF1DF7129FD}" dt="2022-12-18T21:32:27.605" v="2325"/>
          <ac:spMkLst>
            <pc:docMk/>
            <pc:sldMk cId="0" sldId="276"/>
            <ac:spMk id="3781" creationId="{00000000-0000-0000-0000-000000000000}"/>
          </ac:spMkLst>
        </pc:spChg>
        <pc:spChg chg="replST">
          <ac:chgData name="Abdessamad" userId="4c6d9526346a9ae3" providerId="LiveId" clId="{472398C6-2B82-4D91-AAA7-ADF1DF7129FD}" dt="2022-12-18T21:32:27.619" v="2326"/>
          <ac:spMkLst>
            <pc:docMk/>
            <pc:sldMk cId="0" sldId="276"/>
            <ac:spMk id="3782" creationId="{00000000-0000-0000-0000-000000000000}"/>
          </ac:spMkLst>
        </pc:spChg>
        <pc:spChg chg="replST">
          <ac:chgData name="Abdessamad" userId="4c6d9526346a9ae3" providerId="LiveId" clId="{472398C6-2B82-4D91-AAA7-ADF1DF7129FD}" dt="2022-12-18T21:32:27.634" v="2327"/>
          <ac:spMkLst>
            <pc:docMk/>
            <pc:sldMk cId="0" sldId="276"/>
            <ac:spMk id="3783" creationId="{00000000-0000-0000-0000-000000000000}"/>
          </ac:spMkLst>
        </pc:spChg>
        <pc:grpChg chg="replST">
          <ac:chgData name="Abdessamad" userId="4c6d9526346a9ae3" providerId="LiveId" clId="{472398C6-2B82-4D91-AAA7-ADF1DF7129FD}" dt="2022-12-18T21:32:27.460" v="2314"/>
          <ac:grpSpMkLst>
            <pc:docMk/>
            <pc:sldMk cId="0" sldId="276"/>
            <ac:grpSpMk id="3719" creationId="{00000000-0000-0000-0000-000000000000}"/>
          </ac:grpSpMkLst>
        </pc:grpChg>
      </pc:sldChg>
      <pc:sldChg chg="modSp del mod modTransition">
        <pc:chgData name="Abdessamad" userId="4c6d9526346a9ae3" providerId="LiveId" clId="{472398C6-2B82-4D91-AAA7-ADF1DF7129FD}" dt="2022-12-21T20:14:52.421" v="6186" actId="47"/>
        <pc:sldMkLst>
          <pc:docMk/>
          <pc:sldMk cId="0" sldId="277"/>
        </pc:sldMkLst>
        <pc:spChg chg="replST">
          <ac:chgData name="Abdessamad" userId="4c6d9526346a9ae3" providerId="LiveId" clId="{472398C6-2B82-4D91-AAA7-ADF1DF7129FD}" dt="2022-12-18T21:32:27.649" v="2328"/>
          <ac:spMkLst>
            <pc:docMk/>
            <pc:sldMk cId="0" sldId="277"/>
            <ac:spMk id="3788" creationId="{00000000-0000-0000-0000-000000000000}"/>
          </ac:spMkLst>
        </pc:spChg>
        <pc:spChg chg="replST">
          <ac:chgData name="Abdessamad" userId="4c6d9526346a9ae3" providerId="LiveId" clId="{472398C6-2B82-4D91-AAA7-ADF1DF7129FD}" dt="2022-12-18T21:32:27.663" v="2329"/>
          <ac:spMkLst>
            <pc:docMk/>
            <pc:sldMk cId="0" sldId="277"/>
            <ac:spMk id="3789" creationId="{00000000-0000-0000-0000-000000000000}"/>
          </ac:spMkLst>
        </pc:spChg>
        <pc:spChg chg="replST">
          <ac:chgData name="Abdessamad" userId="4c6d9526346a9ae3" providerId="LiveId" clId="{472398C6-2B82-4D91-AAA7-ADF1DF7129FD}" dt="2022-12-18T21:32:27.676" v="2330"/>
          <ac:spMkLst>
            <pc:docMk/>
            <pc:sldMk cId="0" sldId="277"/>
            <ac:spMk id="3790" creationId="{00000000-0000-0000-0000-000000000000}"/>
          </ac:spMkLst>
        </pc:spChg>
        <pc:spChg chg="replST">
          <ac:chgData name="Abdessamad" userId="4c6d9526346a9ae3" providerId="LiveId" clId="{472398C6-2B82-4D91-AAA7-ADF1DF7129FD}" dt="2022-12-18T21:32:27.688" v="2331"/>
          <ac:spMkLst>
            <pc:docMk/>
            <pc:sldMk cId="0" sldId="277"/>
            <ac:spMk id="3791" creationId="{00000000-0000-0000-0000-000000000000}"/>
          </ac:spMkLst>
        </pc:spChg>
        <pc:spChg chg="replST">
          <ac:chgData name="Abdessamad" userId="4c6d9526346a9ae3" providerId="LiveId" clId="{472398C6-2B82-4D91-AAA7-ADF1DF7129FD}" dt="2022-12-18T21:32:27.703" v="2332"/>
          <ac:spMkLst>
            <pc:docMk/>
            <pc:sldMk cId="0" sldId="277"/>
            <ac:spMk id="3792" creationId="{00000000-0000-0000-0000-000000000000}"/>
          </ac:spMkLst>
        </pc:spChg>
        <pc:spChg chg="replST">
          <ac:chgData name="Abdessamad" userId="4c6d9526346a9ae3" providerId="LiveId" clId="{472398C6-2B82-4D91-AAA7-ADF1DF7129FD}" dt="2022-12-18T21:32:27.717" v="2333"/>
          <ac:spMkLst>
            <pc:docMk/>
            <pc:sldMk cId="0" sldId="277"/>
            <ac:spMk id="3793" creationId="{00000000-0000-0000-0000-000000000000}"/>
          </ac:spMkLst>
        </pc:spChg>
        <pc:cxnChg chg="replST">
          <ac:chgData name="Abdessamad" userId="4c6d9526346a9ae3" providerId="LiveId" clId="{472398C6-2B82-4D91-AAA7-ADF1DF7129FD}" dt="2022-12-18T21:32:27.731" v="2334"/>
          <ac:cxnSpMkLst>
            <pc:docMk/>
            <pc:sldMk cId="0" sldId="277"/>
            <ac:cxnSpMk id="3794" creationId="{00000000-0000-0000-0000-000000000000}"/>
          </ac:cxnSpMkLst>
        </pc:cxnChg>
        <pc:cxnChg chg="replST">
          <ac:chgData name="Abdessamad" userId="4c6d9526346a9ae3" providerId="LiveId" clId="{472398C6-2B82-4D91-AAA7-ADF1DF7129FD}" dt="2022-12-18T21:32:27.743" v="2335"/>
          <ac:cxnSpMkLst>
            <pc:docMk/>
            <pc:sldMk cId="0" sldId="277"/>
            <ac:cxnSpMk id="3795" creationId="{00000000-0000-0000-0000-000000000000}"/>
          </ac:cxnSpMkLst>
        </pc:cxnChg>
        <pc:cxnChg chg="replST">
          <ac:chgData name="Abdessamad" userId="4c6d9526346a9ae3" providerId="LiveId" clId="{472398C6-2B82-4D91-AAA7-ADF1DF7129FD}" dt="2022-12-18T21:32:27.755" v="2336"/>
          <ac:cxnSpMkLst>
            <pc:docMk/>
            <pc:sldMk cId="0" sldId="277"/>
            <ac:cxnSpMk id="3796" creationId="{00000000-0000-0000-0000-000000000000}"/>
          </ac:cxnSpMkLst>
        </pc:cxnChg>
        <pc:cxnChg chg="replST">
          <ac:chgData name="Abdessamad" userId="4c6d9526346a9ae3" providerId="LiveId" clId="{472398C6-2B82-4D91-AAA7-ADF1DF7129FD}" dt="2022-12-18T21:32:27.768" v="2337"/>
          <ac:cxnSpMkLst>
            <pc:docMk/>
            <pc:sldMk cId="0" sldId="277"/>
            <ac:cxnSpMk id="3797" creationId="{00000000-0000-0000-0000-000000000000}"/>
          </ac:cxnSpMkLst>
        </pc:cxnChg>
      </pc:sldChg>
      <pc:sldChg chg="modSp del mod modTransition">
        <pc:chgData name="Abdessamad" userId="4c6d9526346a9ae3" providerId="LiveId" clId="{472398C6-2B82-4D91-AAA7-ADF1DF7129FD}" dt="2022-12-21T20:14:52.421" v="6186" actId="47"/>
        <pc:sldMkLst>
          <pc:docMk/>
          <pc:sldMk cId="0" sldId="278"/>
        </pc:sldMkLst>
        <pc:spChg chg="replST">
          <ac:chgData name="Abdessamad" userId="4c6d9526346a9ae3" providerId="LiveId" clId="{472398C6-2B82-4D91-AAA7-ADF1DF7129FD}" dt="2022-12-18T21:32:27.784" v="2338"/>
          <ac:spMkLst>
            <pc:docMk/>
            <pc:sldMk cId="0" sldId="278"/>
            <ac:spMk id="3802" creationId="{00000000-0000-0000-0000-000000000000}"/>
          </ac:spMkLst>
        </pc:spChg>
        <pc:spChg chg="replST">
          <ac:chgData name="Abdessamad" userId="4c6d9526346a9ae3" providerId="LiveId" clId="{472398C6-2B82-4D91-AAA7-ADF1DF7129FD}" dt="2022-12-18T21:32:27.811" v="2339"/>
          <ac:spMkLst>
            <pc:docMk/>
            <pc:sldMk cId="0" sldId="278"/>
            <ac:spMk id="3803" creationId="{00000000-0000-0000-0000-000000000000}"/>
          </ac:spMkLst>
        </pc:spChg>
        <pc:spChg chg="replST">
          <ac:chgData name="Abdessamad" userId="4c6d9526346a9ae3" providerId="LiveId" clId="{472398C6-2B82-4D91-AAA7-ADF1DF7129FD}" dt="2022-12-18T21:32:27.823" v="2340"/>
          <ac:spMkLst>
            <pc:docMk/>
            <pc:sldMk cId="0" sldId="278"/>
            <ac:spMk id="3804" creationId="{00000000-0000-0000-0000-000000000000}"/>
          </ac:spMkLst>
        </pc:spChg>
        <pc:spChg chg="replST">
          <ac:chgData name="Abdessamad" userId="4c6d9526346a9ae3" providerId="LiveId" clId="{472398C6-2B82-4D91-AAA7-ADF1DF7129FD}" dt="2022-12-18T21:32:27.836" v="2341"/>
          <ac:spMkLst>
            <pc:docMk/>
            <pc:sldMk cId="0" sldId="278"/>
            <ac:spMk id="3805" creationId="{00000000-0000-0000-0000-000000000000}"/>
          </ac:spMkLst>
        </pc:spChg>
      </pc:sldChg>
      <pc:sldChg chg="modSp del mod modTransition">
        <pc:chgData name="Abdessamad" userId="4c6d9526346a9ae3" providerId="LiveId" clId="{472398C6-2B82-4D91-AAA7-ADF1DF7129FD}" dt="2022-12-21T20:14:52.421" v="6186" actId="47"/>
        <pc:sldMkLst>
          <pc:docMk/>
          <pc:sldMk cId="0" sldId="279"/>
        </pc:sldMkLst>
        <pc:spChg chg="replST">
          <ac:chgData name="Abdessamad" userId="4c6d9526346a9ae3" providerId="LiveId" clId="{472398C6-2B82-4D91-AAA7-ADF1DF7129FD}" dt="2022-12-18T21:32:27.852" v="2342"/>
          <ac:spMkLst>
            <pc:docMk/>
            <pc:sldMk cId="0" sldId="279"/>
            <ac:spMk id="3810" creationId="{00000000-0000-0000-0000-000000000000}"/>
          </ac:spMkLst>
        </pc:spChg>
        <pc:spChg chg="replST">
          <ac:chgData name="Abdessamad" userId="4c6d9526346a9ae3" providerId="LiveId" clId="{472398C6-2B82-4D91-AAA7-ADF1DF7129FD}" dt="2022-12-18T21:32:27.865" v="2343"/>
          <ac:spMkLst>
            <pc:docMk/>
            <pc:sldMk cId="0" sldId="279"/>
            <ac:spMk id="3811" creationId="{00000000-0000-0000-0000-000000000000}"/>
          </ac:spMkLst>
        </pc:spChg>
        <pc:spChg chg="replST">
          <ac:chgData name="Abdessamad" userId="4c6d9526346a9ae3" providerId="LiveId" clId="{472398C6-2B82-4D91-AAA7-ADF1DF7129FD}" dt="2022-12-18T21:32:27.881" v="2344"/>
          <ac:spMkLst>
            <pc:docMk/>
            <pc:sldMk cId="0" sldId="279"/>
            <ac:spMk id="3812" creationId="{00000000-0000-0000-0000-000000000000}"/>
          </ac:spMkLst>
        </pc:spChg>
        <pc:spChg chg="replST">
          <ac:chgData name="Abdessamad" userId="4c6d9526346a9ae3" providerId="LiveId" clId="{472398C6-2B82-4D91-AAA7-ADF1DF7129FD}" dt="2022-12-18T21:32:27.893" v="2345"/>
          <ac:spMkLst>
            <pc:docMk/>
            <pc:sldMk cId="0" sldId="279"/>
            <ac:spMk id="3813" creationId="{00000000-0000-0000-0000-000000000000}"/>
          </ac:spMkLst>
        </pc:spChg>
        <pc:spChg chg="replST">
          <ac:chgData name="Abdessamad" userId="4c6d9526346a9ae3" providerId="LiveId" clId="{472398C6-2B82-4D91-AAA7-ADF1DF7129FD}" dt="2022-12-18T21:32:27.907" v="2346"/>
          <ac:spMkLst>
            <pc:docMk/>
            <pc:sldMk cId="0" sldId="279"/>
            <ac:spMk id="3814" creationId="{00000000-0000-0000-0000-000000000000}"/>
          </ac:spMkLst>
        </pc:spChg>
        <pc:spChg chg="replST">
          <ac:chgData name="Abdessamad" userId="4c6d9526346a9ae3" providerId="LiveId" clId="{472398C6-2B82-4D91-AAA7-ADF1DF7129FD}" dt="2022-12-18T21:32:27.920" v="2347"/>
          <ac:spMkLst>
            <pc:docMk/>
            <pc:sldMk cId="0" sldId="279"/>
            <ac:spMk id="3815" creationId="{00000000-0000-0000-0000-000000000000}"/>
          </ac:spMkLst>
        </pc:spChg>
        <pc:spChg chg="replST">
          <ac:chgData name="Abdessamad" userId="4c6d9526346a9ae3" providerId="LiveId" clId="{472398C6-2B82-4D91-AAA7-ADF1DF7129FD}" dt="2022-12-18T21:32:27.933" v="2348"/>
          <ac:spMkLst>
            <pc:docMk/>
            <pc:sldMk cId="0" sldId="279"/>
            <ac:spMk id="3816" creationId="{00000000-0000-0000-0000-000000000000}"/>
          </ac:spMkLst>
        </pc:spChg>
        <pc:spChg chg="replST">
          <ac:chgData name="Abdessamad" userId="4c6d9526346a9ae3" providerId="LiveId" clId="{472398C6-2B82-4D91-AAA7-ADF1DF7129FD}" dt="2022-12-18T21:32:27.947" v="2349"/>
          <ac:spMkLst>
            <pc:docMk/>
            <pc:sldMk cId="0" sldId="279"/>
            <ac:spMk id="3817" creationId="{00000000-0000-0000-0000-000000000000}"/>
          </ac:spMkLst>
        </pc:spChg>
        <pc:spChg chg="replST">
          <ac:chgData name="Abdessamad" userId="4c6d9526346a9ae3" providerId="LiveId" clId="{472398C6-2B82-4D91-AAA7-ADF1DF7129FD}" dt="2022-12-18T21:32:27.963" v="2350"/>
          <ac:spMkLst>
            <pc:docMk/>
            <pc:sldMk cId="0" sldId="279"/>
            <ac:spMk id="3818" creationId="{00000000-0000-0000-0000-000000000000}"/>
          </ac:spMkLst>
        </pc:spChg>
        <pc:spChg chg="replST">
          <ac:chgData name="Abdessamad" userId="4c6d9526346a9ae3" providerId="LiveId" clId="{472398C6-2B82-4D91-AAA7-ADF1DF7129FD}" dt="2022-12-18T21:32:27.979" v="2351"/>
          <ac:spMkLst>
            <pc:docMk/>
            <pc:sldMk cId="0" sldId="279"/>
            <ac:spMk id="3819" creationId="{00000000-0000-0000-0000-000000000000}"/>
          </ac:spMkLst>
        </pc:spChg>
        <pc:spChg chg="replST">
          <ac:chgData name="Abdessamad" userId="4c6d9526346a9ae3" providerId="LiveId" clId="{472398C6-2B82-4D91-AAA7-ADF1DF7129FD}" dt="2022-12-18T21:32:27.995" v="2352"/>
          <ac:spMkLst>
            <pc:docMk/>
            <pc:sldMk cId="0" sldId="279"/>
            <ac:spMk id="3820" creationId="{00000000-0000-0000-0000-000000000000}"/>
          </ac:spMkLst>
        </pc:spChg>
        <pc:spChg chg="replST">
          <ac:chgData name="Abdessamad" userId="4c6d9526346a9ae3" providerId="LiveId" clId="{472398C6-2B82-4D91-AAA7-ADF1DF7129FD}" dt="2022-12-18T21:32:28.016" v="2353"/>
          <ac:spMkLst>
            <pc:docMk/>
            <pc:sldMk cId="0" sldId="279"/>
            <ac:spMk id="3821" creationId="{00000000-0000-0000-0000-000000000000}"/>
          </ac:spMkLst>
        </pc:spChg>
        <pc:spChg chg="replST">
          <ac:chgData name="Abdessamad" userId="4c6d9526346a9ae3" providerId="LiveId" clId="{472398C6-2B82-4D91-AAA7-ADF1DF7129FD}" dt="2022-12-18T21:32:28.032" v="2354"/>
          <ac:spMkLst>
            <pc:docMk/>
            <pc:sldMk cId="0" sldId="279"/>
            <ac:spMk id="3822" creationId="{00000000-0000-0000-0000-000000000000}"/>
          </ac:spMkLst>
        </pc:spChg>
        <pc:spChg chg="replST">
          <ac:chgData name="Abdessamad" userId="4c6d9526346a9ae3" providerId="LiveId" clId="{472398C6-2B82-4D91-AAA7-ADF1DF7129FD}" dt="2022-12-18T21:32:28.047" v="2355"/>
          <ac:spMkLst>
            <pc:docMk/>
            <pc:sldMk cId="0" sldId="279"/>
            <ac:spMk id="3823" creationId="{00000000-0000-0000-0000-000000000000}"/>
          </ac:spMkLst>
        </pc:spChg>
        <pc:spChg chg="replST">
          <ac:chgData name="Abdessamad" userId="4c6d9526346a9ae3" providerId="LiveId" clId="{472398C6-2B82-4D91-AAA7-ADF1DF7129FD}" dt="2022-12-18T21:32:28.063" v="2356"/>
          <ac:spMkLst>
            <pc:docMk/>
            <pc:sldMk cId="0" sldId="279"/>
            <ac:spMk id="3824" creationId="{00000000-0000-0000-0000-000000000000}"/>
          </ac:spMkLst>
        </pc:spChg>
        <pc:spChg chg="replST">
          <ac:chgData name="Abdessamad" userId="4c6d9526346a9ae3" providerId="LiveId" clId="{472398C6-2B82-4D91-AAA7-ADF1DF7129FD}" dt="2022-12-18T21:32:28.093" v="2357"/>
          <ac:spMkLst>
            <pc:docMk/>
            <pc:sldMk cId="0" sldId="279"/>
            <ac:spMk id="3825" creationId="{00000000-0000-0000-0000-000000000000}"/>
          </ac:spMkLst>
        </pc:spChg>
        <pc:spChg chg="replST">
          <ac:chgData name="Abdessamad" userId="4c6d9526346a9ae3" providerId="LiveId" clId="{472398C6-2B82-4D91-AAA7-ADF1DF7129FD}" dt="2022-12-18T21:32:28.110" v="2358"/>
          <ac:spMkLst>
            <pc:docMk/>
            <pc:sldMk cId="0" sldId="279"/>
            <ac:spMk id="3826" creationId="{00000000-0000-0000-0000-000000000000}"/>
          </ac:spMkLst>
        </pc:spChg>
        <pc:spChg chg="replST">
          <ac:chgData name="Abdessamad" userId="4c6d9526346a9ae3" providerId="LiveId" clId="{472398C6-2B82-4D91-AAA7-ADF1DF7129FD}" dt="2022-12-18T21:32:28.125" v="2359"/>
          <ac:spMkLst>
            <pc:docMk/>
            <pc:sldMk cId="0" sldId="279"/>
            <ac:spMk id="3827" creationId="{00000000-0000-0000-0000-000000000000}"/>
          </ac:spMkLst>
        </pc:spChg>
        <pc:spChg chg="replST">
          <ac:chgData name="Abdessamad" userId="4c6d9526346a9ae3" providerId="LiveId" clId="{472398C6-2B82-4D91-AAA7-ADF1DF7129FD}" dt="2022-12-18T21:32:28.140" v="2360"/>
          <ac:spMkLst>
            <pc:docMk/>
            <pc:sldMk cId="0" sldId="279"/>
            <ac:spMk id="3828" creationId="{00000000-0000-0000-0000-000000000000}"/>
          </ac:spMkLst>
        </pc:spChg>
        <pc:spChg chg="replST">
          <ac:chgData name="Abdessamad" userId="4c6d9526346a9ae3" providerId="LiveId" clId="{472398C6-2B82-4D91-AAA7-ADF1DF7129FD}" dt="2022-12-18T21:32:28.154" v="2361"/>
          <ac:spMkLst>
            <pc:docMk/>
            <pc:sldMk cId="0" sldId="279"/>
            <ac:spMk id="3829" creationId="{00000000-0000-0000-0000-000000000000}"/>
          </ac:spMkLst>
        </pc:spChg>
        <pc:spChg chg="replST">
          <ac:chgData name="Abdessamad" userId="4c6d9526346a9ae3" providerId="LiveId" clId="{472398C6-2B82-4D91-AAA7-ADF1DF7129FD}" dt="2022-12-18T21:32:28.168" v="2362"/>
          <ac:spMkLst>
            <pc:docMk/>
            <pc:sldMk cId="0" sldId="279"/>
            <ac:spMk id="3830" creationId="{00000000-0000-0000-0000-000000000000}"/>
          </ac:spMkLst>
        </pc:spChg>
        <pc:spChg chg="replST">
          <ac:chgData name="Abdessamad" userId="4c6d9526346a9ae3" providerId="LiveId" clId="{472398C6-2B82-4D91-AAA7-ADF1DF7129FD}" dt="2022-12-18T21:32:28.182" v="2363"/>
          <ac:spMkLst>
            <pc:docMk/>
            <pc:sldMk cId="0" sldId="279"/>
            <ac:spMk id="3831" creationId="{00000000-0000-0000-0000-000000000000}"/>
          </ac:spMkLst>
        </pc:spChg>
        <pc:spChg chg="replST">
          <ac:chgData name="Abdessamad" userId="4c6d9526346a9ae3" providerId="LiveId" clId="{472398C6-2B82-4D91-AAA7-ADF1DF7129FD}" dt="2022-12-18T21:32:28.198" v="2364"/>
          <ac:spMkLst>
            <pc:docMk/>
            <pc:sldMk cId="0" sldId="279"/>
            <ac:spMk id="3832" creationId="{00000000-0000-0000-0000-000000000000}"/>
          </ac:spMkLst>
        </pc:spChg>
        <pc:spChg chg="replST">
          <ac:chgData name="Abdessamad" userId="4c6d9526346a9ae3" providerId="LiveId" clId="{472398C6-2B82-4D91-AAA7-ADF1DF7129FD}" dt="2022-12-18T21:32:28.212" v="2365"/>
          <ac:spMkLst>
            <pc:docMk/>
            <pc:sldMk cId="0" sldId="279"/>
            <ac:spMk id="3833" creationId="{00000000-0000-0000-0000-000000000000}"/>
          </ac:spMkLst>
        </pc:spChg>
        <pc:spChg chg="replST">
          <ac:chgData name="Abdessamad" userId="4c6d9526346a9ae3" providerId="LiveId" clId="{472398C6-2B82-4D91-AAA7-ADF1DF7129FD}" dt="2022-12-18T21:32:28.224" v="2366"/>
          <ac:spMkLst>
            <pc:docMk/>
            <pc:sldMk cId="0" sldId="279"/>
            <ac:spMk id="3834" creationId="{00000000-0000-0000-0000-000000000000}"/>
          </ac:spMkLst>
        </pc:spChg>
        <pc:spChg chg="replST">
          <ac:chgData name="Abdessamad" userId="4c6d9526346a9ae3" providerId="LiveId" clId="{472398C6-2B82-4D91-AAA7-ADF1DF7129FD}" dt="2022-12-18T21:32:28.237" v="2367"/>
          <ac:spMkLst>
            <pc:docMk/>
            <pc:sldMk cId="0" sldId="279"/>
            <ac:spMk id="3835" creationId="{00000000-0000-0000-0000-000000000000}"/>
          </ac:spMkLst>
        </pc:spChg>
        <pc:spChg chg="replST">
          <ac:chgData name="Abdessamad" userId="4c6d9526346a9ae3" providerId="LiveId" clId="{472398C6-2B82-4D91-AAA7-ADF1DF7129FD}" dt="2022-12-18T21:32:28.251" v="2368"/>
          <ac:spMkLst>
            <pc:docMk/>
            <pc:sldMk cId="0" sldId="279"/>
            <ac:spMk id="3836" creationId="{00000000-0000-0000-0000-000000000000}"/>
          </ac:spMkLst>
        </pc:spChg>
        <pc:spChg chg="replST">
          <ac:chgData name="Abdessamad" userId="4c6d9526346a9ae3" providerId="LiveId" clId="{472398C6-2B82-4D91-AAA7-ADF1DF7129FD}" dt="2022-12-18T21:32:28.264" v="2369"/>
          <ac:spMkLst>
            <pc:docMk/>
            <pc:sldMk cId="0" sldId="279"/>
            <ac:spMk id="3837" creationId="{00000000-0000-0000-0000-000000000000}"/>
          </ac:spMkLst>
        </pc:spChg>
        <pc:spChg chg="replST">
          <ac:chgData name="Abdessamad" userId="4c6d9526346a9ae3" providerId="LiveId" clId="{472398C6-2B82-4D91-AAA7-ADF1DF7129FD}" dt="2022-12-18T21:32:28.276" v="2370"/>
          <ac:spMkLst>
            <pc:docMk/>
            <pc:sldMk cId="0" sldId="279"/>
            <ac:spMk id="3838" creationId="{00000000-0000-0000-0000-000000000000}"/>
          </ac:spMkLst>
        </pc:spChg>
        <pc:spChg chg="replST">
          <ac:chgData name="Abdessamad" userId="4c6d9526346a9ae3" providerId="LiveId" clId="{472398C6-2B82-4D91-AAA7-ADF1DF7129FD}" dt="2022-12-18T21:32:28.289" v="2371"/>
          <ac:spMkLst>
            <pc:docMk/>
            <pc:sldMk cId="0" sldId="279"/>
            <ac:spMk id="3839" creationId="{00000000-0000-0000-0000-000000000000}"/>
          </ac:spMkLst>
        </pc:spChg>
        <pc:spChg chg="replST">
          <ac:chgData name="Abdessamad" userId="4c6d9526346a9ae3" providerId="LiveId" clId="{472398C6-2B82-4D91-AAA7-ADF1DF7129FD}" dt="2022-12-18T21:32:28.302" v="2372"/>
          <ac:spMkLst>
            <pc:docMk/>
            <pc:sldMk cId="0" sldId="279"/>
            <ac:spMk id="3840" creationId="{00000000-0000-0000-0000-000000000000}"/>
          </ac:spMkLst>
        </pc:spChg>
        <pc:spChg chg="replST">
          <ac:chgData name="Abdessamad" userId="4c6d9526346a9ae3" providerId="LiveId" clId="{472398C6-2B82-4D91-AAA7-ADF1DF7129FD}" dt="2022-12-18T21:32:28.316" v="2373"/>
          <ac:spMkLst>
            <pc:docMk/>
            <pc:sldMk cId="0" sldId="279"/>
            <ac:spMk id="3841" creationId="{00000000-0000-0000-0000-000000000000}"/>
          </ac:spMkLst>
        </pc:spChg>
        <pc:spChg chg="replST">
          <ac:chgData name="Abdessamad" userId="4c6d9526346a9ae3" providerId="LiveId" clId="{472398C6-2B82-4D91-AAA7-ADF1DF7129FD}" dt="2022-12-18T21:32:28.329" v="2374"/>
          <ac:spMkLst>
            <pc:docMk/>
            <pc:sldMk cId="0" sldId="279"/>
            <ac:spMk id="3842" creationId="{00000000-0000-0000-0000-000000000000}"/>
          </ac:spMkLst>
        </pc:spChg>
        <pc:spChg chg="replST">
          <ac:chgData name="Abdessamad" userId="4c6d9526346a9ae3" providerId="LiveId" clId="{472398C6-2B82-4D91-AAA7-ADF1DF7129FD}" dt="2022-12-18T21:32:28.353" v="2375"/>
          <ac:spMkLst>
            <pc:docMk/>
            <pc:sldMk cId="0" sldId="279"/>
            <ac:spMk id="3843" creationId="{00000000-0000-0000-0000-000000000000}"/>
          </ac:spMkLst>
        </pc:spChg>
        <pc:spChg chg="replST">
          <ac:chgData name="Abdessamad" userId="4c6d9526346a9ae3" providerId="LiveId" clId="{472398C6-2B82-4D91-AAA7-ADF1DF7129FD}" dt="2022-12-18T21:32:28.366" v="2376"/>
          <ac:spMkLst>
            <pc:docMk/>
            <pc:sldMk cId="0" sldId="279"/>
            <ac:spMk id="3844" creationId="{00000000-0000-0000-0000-000000000000}"/>
          </ac:spMkLst>
        </pc:spChg>
        <pc:spChg chg="replST">
          <ac:chgData name="Abdessamad" userId="4c6d9526346a9ae3" providerId="LiveId" clId="{472398C6-2B82-4D91-AAA7-ADF1DF7129FD}" dt="2022-12-18T21:32:28.380" v="2377"/>
          <ac:spMkLst>
            <pc:docMk/>
            <pc:sldMk cId="0" sldId="279"/>
            <ac:spMk id="3845" creationId="{00000000-0000-0000-0000-000000000000}"/>
          </ac:spMkLst>
        </pc:spChg>
        <pc:spChg chg="replST">
          <ac:chgData name="Abdessamad" userId="4c6d9526346a9ae3" providerId="LiveId" clId="{472398C6-2B82-4D91-AAA7-ADF1DF7129FD}" dt="2022-12-18T21:32:28.395" v="2378"/>
          <ac:spMkLst>
            <pc:docMk/>
            <pc:sldMk cId="0" sldId="279"/>
            <ac:spMk id="3846" creationId="{00000000-0000-0000-0000-000000000000}"/>
          </ac:spMkLst>
        </pc:spChg>
        <pc:spChg chg="replST">
          <ac:chgData name="Abdessamad" userId="4c6d9526346a9ae3" providerId="LiveId" clId="{472398C6-2B82-4D91-AAA7-ADF1DF7129FD}" dt="2022-12-18T21:32:28.408" v="2379"/>
          <ac:spMkLst>
            <pc:docMk/>
            <pc:sldMk cId="0" sldId="279"/>
            <ac:spMk id="3847" creationId="{00000000-0000-0000-0000-000000000000}"/>
          </ac:spMkLst>
        </pc:spChg>
        <pc:spChg chg="replST">
          <ac:chgData name="Abdessamad" userId="4c6d9526346a9ae3" providerId="LiveId" clId="{472398C6-2B82-4D91-AAA7-ADF1DF7129FD}" dt="2022-12-18T21:32:28.422" v="2380"/>
          <ac:spMkLst>
            <pc:docMk/>
            <pc:sldMk cId="0" sldId="279"/>
            <ac:spMk id="3848" creationId="{00000000-0000-0000-0000-000000000000}"/>
          </ac:spMkLst>
        </pc:spChg>
        <pc:spChg chg="replST">
          <ac:chgData name="Abdessamad" userId="4c6d9526346a9ae3" providerId="LiveId" clId="{472398C6-2B82-4D91-AAA7-ADF1DF7129FD}" dt="2022-12-18T21:32:28.439" v="2381"/>
          <ac:spMkLst>
            <pc:docMk/>
            <pc:sldMk cId="0" sldId="279"/>
            <ac:spMk id="3849" creationId="{00000000-0000-0000-0000-000000000000}"/>
          </ac:spMkLst>
        </pc:spChg>
        <pc:spChg chg="replST">
          <ac:chgData name="Abdessamad" userId="4c6d9526346a9ae3" providerId="LiveId" clId="{472398C6-2B82-4D91-AAA7-ADF1DF7129FD}" dt="2022-12-18T21:32:28.455" v="2382"/>
          <ac:spMkLst>
            <pc:docMk/>
            <pc:sldMk cId="0" sldId="279"/>
            <ac:spMk id="3850" creationId="{00000000-0000-0000-0000-000000000000}"/>
          </ac:spMkLst>
        </pc:spChg>
        <pc:spChg chg="replST">
          <ac:chgData name="Abdessamad" userId="4c6d9526346a9ae3" providerId="LiveId" clId="{472398C6-2B82-4D91-AAA7-ADF1DF7129FD}" dt="2022-12-18T21:32:28.470" v="2383"/>
          <ac:spMkLst>
            <pc:docMk/>
            <pc:sldMk cId="0" sldId="279"/>
            <ac:spMk id="3851" creationId="{00000000-0000-0000-0000-000000000000}"/>
          </ac:spMkLst>
        </pc:spChg>
        <pc:spChg chg="replST">
          <ac:chgData name="Abdessamad" userId="4c6d9526346a9ae3" providerId="LiveId" clId="{472398C6-2B82-4D91-AAA7-ADF1DF7129FD}" dt="2022-12-18T21:32:28.489" v="2384"/>
          <ac:spMkLst>
            <pc:docMk/>
            <pc:sldMk cId="0" sldId="279"/>
            <ac:spMk id="3852" creationId="{00000000-0000-0000-0000-000000000000}"/>
          </ac:spMkLst>
        </pc:spChg>
        <pc:spChg chg="replST">
          <ac:chgData name="Abdessamad" userId="4c6d9526346a9ae3" providerId="LiveId" clId="{472398C6-2B82-4D91-AAA7-ADF1DF7129FD}" dt="2022-12-18T21:32:28.509" v="2385"/>
          <ac:spMkLst>
            <pc:docMk/>
            <pc:sldMk cId="0" sldId="279"/>
            <ac:spMk id="3853" creationId="{00000000-0000-0000-0000-000000000000}"/>
          </ac:spMkLst>
        </pc:spChg>
        <pc:spChg chg="replST">
          <ac:chgData name="Abdessamad" userId="4c6d9526346a9ae3" providerId="LiveId" clId="{472398C6-2B82-4D91-AAA7-ADF1DF7129FD}" dt="2022-12-18T21:32:28.521" v="2386"/>
          <ac:spMkLst>
            <pc:docMk/>
            <pc:sldMk cId="0" sldId="279"/>
            <ac:spMk id="3854" creationId="{00000000-0000-0000-0000-000000000000}"/>
          </ac:spMkLst>
        </pc:spChg>
        <pc:spChg chg="replST">
          <ac:chgData name="Abdessamad" userId="4c6d9526346a9ae3" providerId="LiveId" clId="{472398C6-2B82-4D91-AAA7-ADF1DF7129FD}" dt="2022-12-18T21:32:28.578" v="2390"/>
          <ac:spMkLst>
            <pc:docMk/>
            <pc:sldMk cId="0" sldId="279"/>
            <ac:spMk id="3858" creationId="{00000000-0000-0000-0000-000000000000}"/>
          </ac:spMkLst>
        </pc:spChg>
        <pc:spChg chg="replST">
          <ac:chgData name="Abdessamad" userId="4c6d9526346a9ae3" providerId="LiveId" clId="{472398C6-2B82-4D91-AAA7-ADF1DF7129FD}" dt="2022-12-18T21:32:28.594" v="2391"/>
          <ac:spMkLst>
            <pc:docMk/>
            <pc:sldMk cId="0" sldId="279"/>
            <ac:spMk id="3859" creationId="{00000000-0000-0000-0000-000000000000}"/>
          </ac:spMkLst>
        </pc:spChg>
        <pc:spChg chg="replST">
          <ac:chgData name="Abdessamad" userId="4c6d9526346a9ae3" providerId="LiveId" clId="{472398C6-2B82-4D91-AAA7-ADF1DF7129FD}" dt="2022-12-18T21:32:28.609" v="2392"/>
          <ac:spMkLst>
            <pc:docMk/>
            <pc:sldMk cId="0" sldId="279"/>
            <ac:spMk id="3860" creationId="{00000000-0000-0000-0000-000000000000}"/>
          </ac:spMkLst>
        </pc:spChg>
        <pc:spChg chg="replST">
          <ac:chgData name="Abdessamad" userId="4c6d9526346a9ae3" providerId="LiveId" clId="{472398C6-2B82-4D91-AAA7-ADF1DF7129FD}" dt="2022-12-18T21:32:28.622" v="2393"/>
          <ac:spMkLst>
            <pc:docMk/>
            <pc:sldMk cId="0" sldId="279"/>
            <ac:spMk id="3861" creationId="{00000000-0000-0000-0000-000000000000}"/>
          </ac:spMkLst>
        </pc:spChg>
        <pc:spChg chg="replST">
          <ac:chgData name="Abdessamad" userId="4c6d9526346a9ae3" providerId="LiveId" clId="{472398C6-2B82-4D91-AAA7-ADF1DF7129FD}" dt="2022-12-18T21:32:28.635" v="2394"/>
          <ac:spMkLst>
            <pc:docMk/>
            <pc:sldMk cId="0" sldId="279"/>
            <ac:spMk id="3862" creationId="{00000000-0000-0000-0000-000000000000}"/>
          </ac:spMkLst>
        </pc:spChg>
        <pc:spChg chg="replST">
          <ac:chgData name="Abdessamad" userId="4c6d9526346a9ae3" providerId="LiveId" clId="{472398C6-2B82-4D91-AAA7-ADF1DF7129FD}" dt="2022-12-18T21:32:28.664" v="2396"/>
          <ac:spMkLst>
            <pc:docMk/>
            <pc:sldMk cId="0" sldId="279"/>
            <ac:spMk id="3872" creationId="{00000000-0000-0000-0000-000000000000}"/>
          </ac:spMkLst>
        </pc:spChg>
        <pc:spChg chg="replST">
          <ac:chgData name="Abdessamad" userId="4c6d9526346a9ae3" providerId="LiveId" clId="{472398C6-2B82-4D91-AAA7-ADF1DF7129FD}" dt="2022-12-18T21:32:28.680" v="2397"/>
          <ac:spMkLst>
            <pc:docMk/>
            <pc:sldMk cId="0" sldId="279"/>
            <ac:spMk id="3873" creationId="{00000000-0000-0000-0000-000000000000}"/>
          </ac:spMkLst>
        </pc:spChg>
        <pc:spChg chg="replST">
          <ac:chgData name="Abdessamad" userId="4c6d9526346a9ae3" providerId="LiveId" clId="{472398C6-2B82-4D91-AAA7-ADF1DF7129FD}" dt="2022-12-18T21:32:28.706" v="2398"/>
          <ac:spMkLst>
            <pc:docMk/>
            <pc:sldMk cId="0" sldId="279"/>
            <ac:spMk id="3874" creationId="{00000000-0000-0000-0000-000000000000}"/>
          </ac:spMkLst>
        </pc:spChg>
        <pc:spChg chg="replST">
          <ac:chgData name="Abdessamad" userId="4c6d9526346a9ae3" providerId="LiveId" clId="{472398C6-2B82-4D91-AAA7-ADF1DF7129FD}" dt="2022-12-18T21:32:28.721" v="2399"/>
          <ac:spMkLst>
            <pc:docMk/>
            <pc:sldMk cId="0" sldId="279"/>
            <ac:spMk id="3875" creationId="{00000000-0000-0000-0000-000000000000}"/>
          </ac:spMkLst>
        </pc:spChg>
        <pc:spChg chg="replST">
          <ac:chgData name="Abdessamad" userId="4c6d9526346a9ae3" providerId="LiveId" clId="{472398C6-2B82-4D91-AAA7-ADF1DF7129FD}" dt="2022-12-18T21:32:28.734" v="2400"/>
          <ac:spMkLst>
            <pc:docMk/>
            <pc:sldMk cId="0" sldId="279"/>
            <ac:spMk id="3876" creationId="{00000000-0000-0000-0000-000000000000}"/>
          </ac:spMkLst>
        </pc:spChg>
        <pc:spChg chg="replST">
          <ac:chgData name="Abdessamad" userId="4c6d9526346a9ae3" providerId="LiveId" clId="{472398C6-2B82-4D91-AAA7-ADF1DF7129FD}" dt="2022-12-18T21:32:28.748" v="2401"/>
          <ac:spMkLst>
            <pc:docMk/>
            <pc:sldMk cId="0" sldId="279"/>
            <ac:spMk id="3877" creationId="{00000000-0000-0000-0000-000000000000}"/>
          </ac:spMkLst>
        </pc:spChg>
        <pc:grpChg chg="replST">
          <ac:chgData name="Abdessamad" userId="4c6d9526346a9ae3" providerId="LiveId" clId="{472398C6-2B82-4D91-AAA7-ADF1DF7129FD}" dt="2022-12-18T21:32:28.649" v="2395"/>
          <ac:grpSpMkLst>
            <pc:docMk/>
            <pc:sldMk cId="0" sldId="279"/>
            <ac:grpSpMk id="3863" creationId="{00000000-0000-0000-0000-000000000000}"/>
          </ac:grpSpMkLst>
        </pc:grpChg>
        <pc:cxnChg chg="replST">
          <ac:chgData name="Abdessamad" userId="4c6d9526346a9ae3" providerId="LiveId" clId="{472398C6-2B82-4D91-AAA7-ADF1DF7129FD}" dt="2022-12-18T21:32:28.535" v="2387"/>
          <ac:cxnSpMkLst>
            <pc:docMk/>
            <pc:sldMk cId="0" sldId="279"/>
            <ac:cxnSpMk id="3855" creationId="{00000000-0000-0000-0000-000000000000}"/>
          </ac:cxnSpMkLst>
        </pc:cxnChg>
        <pc:cxnChg chg="replST">
          <ac:chgData name="Abdessamad" userId="4c6d9526346a9ae3" providerId="LiveId" clId="{472398C6-2B82-4D91-AAA7-ADF1DF7129FD}" dt="2022-12-18T21:32:28.548" v="2388"/>
          <ac:cxnSpMkLst>
            <pc:docMk/>
            <pc:sldMk cId="0" sldId="279"/>
            <ac:cxnSpMk id="3856" creationId="{00000000-0000-0000-0000-000000000000}"/>
          </ac:cxnSpMkLst>
        </pc:cxnChg>
        <pc:cxnChg chg="replST">
          <ac:chgData name="Abdessamad" userId="4c6d9526346a9ae3" providerId="LiveId" clId="{472398C6-2B82-4D91-AAA7-ADF1DF7129FD}" dt="2022-12-18T21:32:28.562" v="2389"/>
          <ac:cxnSpMkLst>
            <pc:docMk/>
            <pc:sldMk cId="0" sldId="279"/>
            <ac:cxnSpMk id="3857" creationId="{00000000-0000-0000-0000-000000000000}"/>
          </ac:cxnSpMkLst>
        </pc:cxnChg>
      </pc:sldChg>
      <pc:sldChg chg="modSp del mod modTransition">
        <pc:chgData name="Abdessamad" userId="4c6d9526346a9ae3" providerId="LiveId" clId="{472398C6-2B82-4D91-AAA7-ADF1DF7129FD}" dt="2022-12-21T20:14:52.421" v="6186" actId="47"/>
        <pc:sldMkLst>
          <pc:docMk/>
          <pc:sldMk cId="0" sldId="280"/>
        </pc:sldMkLst>
        <pc:spChg chg="replST">
          <ac:chgData name="Abdessamad" userId="4c6d9526346a9ae3" providerId="LiveId" clId="{472398C6-2B82-4D91-AAA7-ADF1DF7129FD}" dt="2022-12-18T21:32:28.762" v="2402"/>
          <ac:spMkLst>
            <pc:docMk/>
            <pc:sldMk cId="0" sldId="280"/>
            <ac:spMk id="3882" creationId="{00000000-0000-0000-0000-000000000000}"/>
          </ac:spMkLst>
        </pc:spChg>
        <pc:spChg chg="replST">
          <ac:chgData name="Abdessamad" userId="4c6d9526346a9ae3" providerId="LiveId" clId="{472398C6-2B82-4D91-AAA7-ADF1DF7129FD}" dt="2022-12-18T21:32:28.786" v="2404"/>
          <ac:spMkLst>
            <pc:docMk/>
            <pc:sldMk cId="0" sldId="280"/>
            <ac:spMk id="3884" creationId="{00000000-0000-0000-0000-000000000000}"/>
          </ac:spMkLst>
        </pc:spChg>
        <pc:spChg chg="replST">
          <ac:chgData name="Abdessamad" userId="4c6d9526346a9ae3" providerId="LiveId" clId="{472398C6-2B82-4D91-AAA7-ADF1DF7129FD}" dt="2022-12-18T21:32:28.799" v="2405"/>
          <ac:spMkLst>
            <pc:docMk/>
            <pc:sldMk cId="0" sldId="280"/>
            <ac:spMk id="3885" creationId="{00000000-0000-0000-0000-000000000000}"/>
          </ac:spMkLst>
        </pc:spChg>
        <pc:cxnChg chg="replST">
          <ac:chgData name="Abdessamad" userId="4c6d9526346a9ae3" providerId="LiveId" clId="{472398C6-2B82-4D91-AAA7-ADF1DF7129FD}" dt="2022-12-18T21:32:28.773" v="2403"/>
          <ac:cxnSpMkLst>
            <pc:docMk/>
            <pc:sldMk cId="0" sldId="280"/>
            <ac:cxnSpMk id="3883" creationId="{00000000-0000-0000-0000-000000000000}"/>
          </ac:cxnSpMkLst>
        </pc:cxnChg>
        <pc:cxnChg chg="replST">
          <ac:chgData name="Abdessamad" userId="4c6d9526346a9ae3" providerId="LiveId" clId="{472398C6-2B82-4D91-AAA7-ADF1DF7129FD}" dt="2022-12-18T21:32:28.812" v="2406"/>
          <ac:cxnSpMkLst>
            <pc:docMk/>
            <pc:sldMk cId="0" sldId="280"/>
            <ac:cxnSpMk id="3886" creationId="{00000000-0000-0000-0000-000000000000}"/>
          </ac:cxnSpMkLst>
        </pc:cxnChg>
        <pc:cxnChg chg="replST">
          <ac:chgData name="Abdessamad" userId="4c6d9526346a9ae3" providerId="LiveId" clId="{472398C6-2B82-4D91-AAA7-ADF1DF7129FD}" dt="2022-12-18T21:32:28.824" v="2407"/>
          <ac:cxnSpMkLst>
            <pc:docMk/>
            <pc:sldMk cId="0" sldId="280"/>
            <ac:cxnSpMk id="3887" creationId="{00000000-0000-0000-0000-000000000000}"/>
          </ac:cxnSpMkLst>
        </pc:cxnChg>
        <pc:cxnChg chg="replST">
          <ac:chgData name="Abdessamad" userId="4c6d9526346a9ae3" providerId="LiveId" clId="{472398C6-2B82-4D91-AAA7-ADF1DF7129FD}" dt="2022-12-18T21:32:28.837" v="2408"/>
          <ac:cxnSpMkLst>
            <pc:docMk/>
            <pc:sldMk cId="0" sldId="280"/>
            <ac:cxnSpMk id="3888" creationId="{00000000-0000-0000-0000-000000000000}"/>
          </ac:cxnSpMkLst>
        </pc:cxnChg>
        <pc:cxnChg chg="replST">
          <ac:chgData name="Abdessamad" userId="4c6d9526346a9ae3" providerId="LiveId" clId="{472398C6-2B82-4D91-AAA7-ADF1DF7129FD}" dt="2022-12-18T21:32:28.853" v="2409"/>
          <ac:cxnSpMkLst>
            <pc:docMk/>
            <pc:sldMk cId="0" sldId="280"/>
            <ac:cxnSpMk id="3889" creationId="{00000000-0000-0000-0000-000000000000}"/>
          </ac:cxnSpMkLst>
        </pc:cxnChg>
        <pc:cxnChg chg="replST">
          <ac:chgData name="Abdessamad" userId="4c6d9526346a9ae3" providerId="LiveId" clId="{472398C6-2B82-4D91-AAA7-ADF1DF7129FD}" dt="2022-12-18T21:32:28.867" v="2410"/>
          <ac:cxnSpMkLst>
            <pc:docMk/>
            <pc:sldMk cId="0" sldId="280"/>
            <ac:cxnSpMk id="3890" creationId="{00000000-0000-0000-0000-000000000000}"/>
          </ac:cxnSpMkLst>
        </pc:cxnChg>
        <pc:cxnChg chg="replST">
          <ac:chgData name="Abdessamad" userId="4c6d9526346a9ae3" providerId="LiveId" clId="{472398C6-2B82-4D91-AAA7-ADF1DF7129FD}" dt="2022-12-18T21:32:28.881" v="2411"/>
          <ac:cxnSpMkLst>
            <pc:docMk/>
            <pc:sldMk cId="0" sldId="280"/>
            <ac:cxnSpMk id="3891" creationId="{00000000-0000-0000-0000-000000000000}"/>
          </ac:cxnSpMkLst>
        </pc:cxnChg>
      </pc:sldChg>
      <pc:sldChg chg="modSp del mod modTransition">
        <pc:chgData name="Abdessamad" userId="4c6d9526346a9ae3" providerId="LiveId" clId="{472398C6-2B82-4D91-AAA7-ADF1DF7129FD}" dt="2022-12-21T20:14:52.421" v="6186" actId="47"/>
        <pc:sldMkLst>
          <pc:docMk/>
          <pc:sldMk cId="0" sldId="281"/>
        </pc:sldMkLst>
        <pc:spChg chg="replST">
          <ac:chgData name="Abdessamad" userId="4c6d9526346a9ae3" providerId="LiveId" clId="{472398C6-2B82-4D91-AAA7-ADF1DF7129FD}" dt="2022-12-18T21:32:28.894" v="2412"/>
          <ac:spMkLst>
            <pc:docMk/>
            <pc:sldMk cId="0" sldId="281"/>
            <ac:spMk id="3896" creationId="{00000000-0000-0000-0000-000000000000}"/>
          </ac:spMkLst>
        </pc:spChg>
        <pc:spChg chg="replST">
          <ac:chgData name="Abdessamad" userId="4c6d9526346a9ae3" providerId="LiveId" clId="{472398C6-2B82-4D91-AAA7-ADF1DF7129FD}" dt="2022-12-18T21:32:28.907" v="2413"/>
          <ac:spMkLst>
            <pc:docMk/>
            <pc:sldMk cId="0" sldId="281"/>
            <ac:spMk id="3897" creationId="{00000000-0000-0000-0000-000000000000}"/>
          </ac:spMkLst>
        </pc:spChg>
      </pc:sldChg>
      <pc:sldChg chg="modSp del mod modTransition">
        <pc:chgData name="Abdessamad" userId="4c6d9526346a9ae3" providerId="LiveId" clId="{472398C6-2B82-4D91-AAA7-ADF1DF7129FD}" dt="2022-12-21T20:14:52.421" v="6186" actId="47"/>
        <pc:sldMkLst>
          <pc:docMk/>
          <pc:sldMk cId="0" sldId="282"/>
        </pc:sldMkLst>
        <pc:spChg chg="replST">
          <ac:chgData name="Abdessamad" userId="4c6d9526346a9ae3" providerId="LiveId" clId="{472398C6-2B82-4D91-AAA7-ADF1DF7129FD}" dt="2022-12-18T21:32:28.922" v="2414"/>
          <ac:spMkLst>
            <pc:docMk/>
            <pc:sldMk cId="0" sldId="282"/>
            <ac:spMk id="3902" creationId="{00000000-0000-0000-0000-000000000000}"/>
          </ac:spMkLst>
        </pc:spChg>
        <pc:spChg chg="replST">
          <ac:chgData name="Abdessamad" userId="4c6d9526346a9ae3" providerId="LiveId" clId="{472398C6-2B82-4D91-AAA7-ADF1DF7129FD}" dt="2022-12-18T21:32:28.938" v="2415"/>
          <ac:spMkLst>
            <pc:docMk/>
            <pc:sldMk cId="0" sldId="282"/>
            <ac:spMk id="3903" creationId="{00000000-0000-0000-0000-000000000000}"/>
          </ac:spMkLst>
        </pc:spChg>
        <pc:spChg chg="replST">
          <ac:chgData name="Abdessamad" userId="4c6d9526346a9ae3" providerId="LiveId" clId="{472398C6-2B82-4D91-AAA7-ADF1DF7129FD}" dt="2022-12-18T21:32:28.951" v="2416"/>
          <ac:spMkLst>
            <pc:docMk/>
            <pc:sldMk cId="0" sldId="282"/>
            <ac:spMk id="3904" creationId="{00000000-0000-0000-0000-000000000000}"/>
          </ac:spMkLst>
        </pc:spChg>
        <pc:spChg chg="replST">
          <ac:chgData name="Abdessamad" userId="4c6d9526346a9ae3" providerId="LiveId" clId="{472398C6-2B82-4D91-AAA7-ADF1DF7129FD}" dt="2022-12-18T21:32:28.979" v="2417"/>
          <ac:spMkLst>
            <pc:docMk/>
            <pc:sldMk cId="0" sldId="282"/>
            <ac:spMk id="3905" creationId="{00000000-0000-0000-0000-000000000000}"/>
          </ac:spMkLst>
        </pc:spChg>
        <pc:spChg chg="replST">
          <ac:chgData name="Abdessamad" userId="4c6d9526346a9ae3" providerId="LiveId" clId="{472398C6-2B82-4D91-AAA7-ADF1DF7129FD}" dt="2022-12-18T21:32:28.993" v="2418"/>
          <ac:spMkLst>
            <pc:docMk/>
            <pc:sldMk cId="0" sldId="282"/>
            <ac:spMk id="3906" creationId="{00000000-0000-0000-0000-000000000000}"/>
          </ac:spMkLst>
        </pc:spChg>
        <pc:spChg chg="replST">
          <ac:chgData name="Abdessamad" userId="4c6d9526346a9ae3" providerId="LiveId" clId="{472398C6-2B82-4D91-AAA7-ADF1DF7129FD}" dt="2022-12-18T21:32:29.006" v="2419"/>
          <ac:spMkLst>
            <pc:docMk/>
            <pc:sldMk cId="0" sldId="282"/>
            <ac:spMk id="3907" creationId="{00000000-0000-0000-0000-000000000000}"/>
          </ac:spMkLst>
        </pc:spChg>
      </pc:sldChg>
      <pc:sldChg chg="modSp del mod modTransition">
        <pc:chgData name="Abdessamad" userId="4c6d9526346a9ae3" providerId="LiveId" clId="{472398C6-2B82-4D91-AAA7-ADF1DF7129FD}" dt="2022-12-21T20:14:52.421" v="6186" actId="47"/>
        <pc:sldMkLst>
          <pc:docMk/>
          <pc:sldMk cId="0" sldId="283"/>
        </pc:sldMkLst>
        <pc:spChg chg="replST">
          <ac:chgData name="Abdessamad" userId="4c6d9526346a9ae3" providerId="LiveId" clId="{472398C6-2B82-4D91-AAA7-ADF1DF7129FD}" dt="2022-12-18T21:32:29.022" v="2420"/>
          <ac:spMkLst>
            <pc:docMk/>
            <pc:sldMk cId="0" sldId="283"/>
            <ac:spMk id="3912" creationId="{00000000-0000-0000-0000-000000000000}"/>
          </ac:spMkLst>
        </pc:spChg>
        <pc:spChg chg="replST">
          <ac:chgData name="Abdessamad" userId="4c6d9526346a9ae3" providerId="LiveId" clId="{472398C6-2B82-4D91-AAA7-ADF1DF7129FD}" dt="2022-12-18T21:32:29.036" v="2421"/>
          <ac:spMkLst>
            <pc:docMk/>
            <pc:sldMk cId="0" sldId="283"/>
            <ac:spMk id="3913" creationId="{00000000-0000-0000-0000-000000000000}"/>
          </ac:spMkLst>
        </pc:spChg>
        <pc:spChg chg="replST">
          <ac:chgData name="Abdessamad" userId="4c6d9526346a9ae3" providerId="LiveId" clId="{472398C6-2B82-4D91-AAA7-ADF1DF7129FD}" dt="2022-12-18T21:32:29.049" v="2422"/>
          <ac:spMkLst>
            <pc:docMk/>
            <pc:sldMk cId="0" sldId="283"/>
            <ac:spMk id="3914" creationId="{00000000-0000-0000-0000-000000000000}"/>
          </ac:spMkLst>
        </pc:spChg>
        <pc:spChg chg="replST">
          <ac:chgData name="Abdessamad" userId="4c6d9526346a9ae3" providerId="LiveId" clId="{472398C6-2B82-4D91-AAA7-ADF1DF7129FD}" dt="2022-12-18T21:32:29.062" v="2423"/>
          <ac:spMkLst>
            <pc:docMk/>
            <pc:sldMk cId="0" sldId="283"/>
            <ac:spMk id="3915" creationId="{00000000-0000-0000-0000-000000000000}"/>
          </ac:spMkLst>
        </pc:spChg>
        <pc:spChg chg="replST">
          <ac:chgData name="Abdessamad" userId="4c6d9526346a9ae3" providerId="LiveId" clId="{472398C6-2B82-4D91-AAA7-ADF1DF7129FD}" dt="2022-12-18T21:32:29.073" v="2424"/>
          <ac:spMkLst>
            <pc:docMk/>
            <pc:sldMk cId="0" sldId="283"/>
            <ac:spMk id="3916" creationId="{00000000-0000-0000-0000-000000000000}"/>
          </ac:spMkLst>
        </pc:spChg>
        <pc:spChg chg="replST">
          <ac:chgData name="Abdessamad" userId="4c6d9526346a9ae3" providerId="LiveId" clId="{472398C6-2B82-4D91-AAA7-ADF1DF7129FD}" dt="2022-12-18T21:32:29.086" v="2425"/>
          <ac:spMkLst>
            <pc:docMk/>
            <pc:sldMk cId="0" sldId="283"/>
            <ac:spMk id="3917" creationId="{00000000-0000-0000-0000-000000000000}"/>
          </ac:spMkLst>
        </pc:spChg>
        <pc:spChg chg="replST">
          <ac:chgData name="Abdessamad" userId="4c6d9526346a9ae3" providerId="LiveId" clId="{472398C6-2B82-4D91-AAA7-ADF1DF7129FD}" dt="2022-12-18T21:32:29.099" v="2426"/>
          <ac:spMkLst>
            <pc:docMk/>
            <pc:sldMk cId="0" sldId="283"/>
            <ac:spMk id="3918" creationId="{00000000-0000-0000-0000-000000000000}"/>
          </ac:spMkLst>
        </pc:spChg>
        <pc:spChg chg="replST">
          <ac:chgData name="Abdessamad" userId="4c6d9526346a9ae3" providerId="LiveId" clId="{472398C6-2B82-4D91-AAA7-ADF1DF7129FD}" dt="2022-12-18T21:32:29.112" v="2427"/>
          <ac:spMkLst>
            <pc:docMk/>
            <pc:sldMk cId="0" sldId="283"/>
            <ac:spMk id="3919" creationId="{00000000-0000-0000-0000-000000000000}"/>
          </ac:spMkLst>
        </pc:spChg>
        <pc:spChg chg="replST">
          <ac:chgData name="Abdessamad" userId="4c6d9526346a9ae3" providerId="LiveId" clId="{472398C6-2B82-4D91-AAA7-ADF1DF7129FD}" dt="2022-12-18T21:32:29.126" v="2428"/>
          <ac:spMkLst>
            <pc:docMk/>
            <pc:sldMk cId="0" sldId="283"/>
            <ac:spMk id="3920" creationId="{00000000-0000-0000-0000-000000000000}"/>
          </ac:spMkLst>
        </pc:spChg>
        <pc:spChg chg="replST">
          <ac:chgData name="Abdessamad" userId="4c6d9526346a9ae3" providerId="LiveId" clId="{472398C6-2B82-4D91-AAA7-ADF1DF7129FD}" dt="2022-12-18T21:32:29.138" v="2429"/>
          <ac:spMkLst>
            <pc:docMk/>
            <pc:sldMk cId="0" sldId="283"/>
            <ac:spMk id="3921" creationId="{00000000-0000-0000-0000-000000000000}"/>
          </ac:spMkLst>
        </pc:spChg>
        <pc:spChg chg="replST">
          <ac:chgData name="Abdessamad" userId="4c6d9526346a9ae3" providerId="LiveId" clId="{472398C6-2B82-4D91-AAA7-ADF1DF7129FD}" dt="2022-12-18T21:32:29.151" v="2430"/>
          <ac:spMkLst>
            <pc:docMk/>
            <pc:sldMk cId="0" sldId="283"/>
            <ac:spMk id="3922" creationId="{00000000-0000-0000-0000-000000000000}"/>
          </ac:spMkLst>
        </pc:spChg>
        <pc:spChg chg="replST">
          <ac:chgData name="Abdessamad" userId="4c6d9526346a9ae3" providerId="LiveId" clId="{472398C6-2B82-4D91-AAA7-ADF1DF7129FD}" dt="2022-12-18T21:32:29.295" v="2440"/>
          <ac:spMkLst>
            <pc:docMk/>
            <pc:sldMk cId="0" sldId="283"/>
            <ac:spMk id="3932" creationId="{00000000-0000-0000-0000-000000000000}"/>
          </ac:spMkLst>
        </pc:spChg>
        <pc:spChg chg="replST">
          <ac:chgData name="Abdessamad" userId="4c6d9526346a9ae3" providerId="LiveId" clId="{472398C6-2B82-4D91-AAA7-ADF1DF7129FD}" dt="2022-12-18T21:32:29.306" v="2441"/>
          <ac:spMkLst>
            <pc:docMk/>
            <pc:sldMk cId="0" sldId="283"/>
            <ac:spMk id="3933" creationId="{00000000-0000-0000-0000-000000000000}"/>
          </ac:spMkLst>
        </pc:spChg>
        <pc:spChg chg="replST">
          <ac:chgData name="Abdessamad" userId="4c6d9526346a9ae3" providerId="LiveId" clId="{472398C6-2B82-4D91-AAA7-ADF1DF7129FD}" dt="2022-12-18T21:32:29.320" v="2442"/>
          <ac:spMkLst>
            <pc:docMk/>
            <pc:sldMk cId="0" sldId="283"/>
            <ac:spMk id="3934" creationId="{00000000-0000-0000-0000-000000000000}"/>
          </ac:spMkLst>
        </pc:spChg>
        <pc:spChg chg="replST">
          <ac:chgData name="Abdessamad" userId="4c6d9526346a9ae3" providerId="LiveId" clId="{472398C6-2B82-4D91-AAA7-ADF1DF7129FD}" dt="2022-12-18T21:32:29.333" v="2443"/>
          <ac:spMkLst>
            <pc:docMk/>
            <pc:sldMk cId="0" sldId="283"/>
            <ac:spMk id="3935" creationId="{00000000-0000-0000-0000-000000000000}"/>
          </ac:spMkLst>
        </pc:spChg>
        <pc:spChg chg="replST">
          <ac:chgData name="Abdessamad" userId="4c6d9526346a9ae3" providerId="LiveId" clId="{472398C6-2B82-4D91-AAA7-ADF1DF7129FD}" dt="2022-12-18T21:32:29.346" v="2444"/>
          <ac:spMkLst>
            <pc:docMk/>
            <pc:sldMk cId="0" sldId="283"/>
            <ac:spMk id="3936" creationId="{00000000-0000-0000-0000-000000000000}"/>
          </ac:spMkLst>
        </pc:spChg>
        <pc:spChg chg="replST">
          <ac:chgData name="Abdessamad" userId="4c6d9526346a9ae3" providerId="LiveId" clId="{472398C6-2B82-4D91-AAA7-ADF1DF7129FD}" dt="2022-12-18T21:32:29.358" v="2445"/>
          <ac:spMkLst>
            <pc:docMk/>
            <pc:sldMk cId="0" sldId="283"/>
            <ac:spMk id="3937" creationId="{00000000-0000-0000-0000-000000000000}"/>
          </ac:spMkLst>
        </pc:spChg>
        <pc:spChg chg="replST">
          <ac:chgData name="Abdessamad" userId="4c6d9526346a9ae3" providerId="LiveId" clId="{472398C6-2B82-4D91-AAA7-ADF1DF7129FD}" dt="2022-12-18T21:32:29.373" v="2446"/>
          <ac:spMkLst>
            <pc:docMk/>
            <pc:sldMk cId="0" sldId="283"/>
            <ac:spMk id="3938" creationId="{00000000-0000-0000-0000-000000000000}"/>
          </ac:spMkLst>
        </pc:spChg>
        <pc:spChg chg="replST">
          <ac:chgData name="Abdessamad" userId="4c6d9526346a9ae3" providerId="LiveId" clId="{472398C6-2B82-4D91-AAA7-ADF1DF7129FD}" dt="2022-12-18T21:32:29.387" v="2447"/>
          <ac:spMkLst>
            <pc:docMk/>
            <pc:sldMk cId="0" sldId="283"/>
            <ac:spMk id="3939" creationId="{00000000-0000-0000-0000-000000000000}"/>
          </ac:spMkLst>
        </pc:spChg>
        <pc:spChg chg="replST">
          <ac:chgData name="Abdessamad" userId="4c6d9526346a9ae3" providerId="LiveId" clId="{472398C6-2B82-4D91-AAA7-ADF1DF7129FD}" dt="2022-12-18T21:32:29.400" v="2448"/>
          <ac:spMkLst>
            <pc:docMk/>
            <pc:sldMk cId="0" sldId="283"/>
            <ac:spMk id="3940" creationId="{00000000-0000-0000-0000-000000000000}"/>
          </ac:spMkLst>
        </pc:spChg>
        <pc:spChg chg="replST">
          <ac:chgData name="Abdessamad" userId="4c6d9526346a9ae3" providerId="LiveId" clId="{472398C6-2B82-4D91-AAA7-ADF1DF7129FD}" dt="2022-12-18T21:32:29.415" v="2449"/>
          <ac:spMkLst>
            <pc:docMk/>
            <pc:sldMk cId="0" sldId="283"/>
            <ac:spMk id="3941" creationId="{00000000-0000-0000-0000-000000000000}"/>
          </ac:spMkLst>
        </pc:spChg>
        <pc:spChg chg="replST">
          <ac:chgData name="Abdessamad" userId="4c6d9526346a9ae3" providerId="LiveId" clId="{472398C6-2B82-4D91-AAA7-ADF1DF7129FD}" dt="2022-12-18T21:32:29.427" v="2450"/>
          <ac:spMkLst>
            <pc:docMk/>
            <pc:sldMk cId="0" sldId="283"/>
            <ac:spMk id="3942" creationId="{00000000-0000-0000-0000-000000000000}"/>
          </ac:spMkLst>
        </pc:spChg>
        <pc:spChg chg="replST">
          <ac:chgData name="Abdessamad" userId="4c6d9526346a9ae3" providerId="LiveId" clId="{472398C6-2B82-4D91-AAA7-ADF1DF7129FD}" dt="2022-12-18T21:32:29.441" v="2451"/>
          <ac:spMkLst>
            <pc:docMk/>
            <pc:sldMk cId="0" sldId="283"/>
            <ac:spMk id="3943" creationId="{00000000-0000-0000-0000-000000000000}"/>
          </ac:spMkLst>
        </pc:spChg>
        <pc:spChg chg="replST">
          <ac:chgData name="Abdessamad" userId="4c6d9526346a9ae3" providerId="LiveId" clId="{472398C6-2B82-4D91-AAA7-ADF1DF7129FD}" dt="2022-12-18T21:32:29.454" v="2452"/>
          <ac:spMkLst>
            <pc:docMk/>
            <pc:sldMk cId="0" sldId="283"/>
            <ac:spMk id="3944" creationId="{00000000-0000-0000-0000-000000000000}"/>
          </ac:spMkLst>
        </pc:spChg>
        <pc:spChg chg="replST">
          <ac:chgData name="Abdessamad" userId="4c6d9526346a9ae3" providerId="LiveId" clId="{472398C6-2B82-4D91-AAA7-ADF1DF7129FD}" dt="2022-12-18T21:32:29.468" v="2453"/>
          <ac:spMkLst>
            <pc:docMk/>
            <pc:sldMk cId="0" sldId="283"/>
            <ac:spMk id="3945" creationId="{00000000-0000-0000-0000-000000000000}"/>
          </ac:spMkLst>
        </pc:spChg>
        <pc:spChg chg="replST">
          <ac:chgData name="Abdessamad" userId="4c6d9526346a9ae3" providerId="LiveId" clId="{472398C6-2B82-4D91-AAA7-ADF1DF7129FD}" dt="2022-12-18T21:32:29.481" v="2454"/>
          <ac:spMkLst>
            <pc:docMk/>
            <pc:sldMk cId="0" sldId="283"/>
            <ac:spMk id="3946" creationId="{00000000-0000-0000-0000-000000000000}"/>
          </ac:spMkLst>
        </pc:spChg>
        <pc:spChg chg="replST">
          <ac:chgData name="Abdessamad" userId="4c6d9526346a9ae3" providerId="LiveId" clId="{472398C6-2B82-4D91-AAA7-ADF1DF7129FD}" dt="2022-12-18T21:32:29.494" v="2455"/>
          <ac:spMkLst>
            <pc:docMk/>
            <pc:sldMk cId="0" sldId="283"/>
            <ac:spMk id="3947" creationId="{00000000-0000-0000-0000-000000000000}"/>
          </ac:spMkLst>
        </pc:spChg>
        <pc:spChg chg="replST">
          <ac:chgData name="Abdessamad" userId="4c6d9526346a9ae3" providerId="LiveId" clId="{472398C6-2B82-4D91-AAA7-ADF1DF7129FD}" dt="2022-12-18T21:32:29.507" v="2456"/>
          <ac:spMkLst>
            <pc:docMk/>
            <pc:sldMk cId="0" sldId="283"/>
            <ac:spMk id="3948" creationId="{00000000-0000-0000-0000-000000000000}"/>
          </ac:spMkLst>
        </pc:spChg>
        <pc:spChg chg="replST">
          <ac:chgData name="Abdessamad" userId="4c6d9526346a9ae3" providerId="LiveId" clId="{472398C6-2B82-4D91-AAA7-ADF1DF7129FD}" dt="2022-12-18T21:32:29.520" v="2457"/>
          <ac:spMkLst>
            <pc:docMk/>
            <pc:sldMk cId="0" sldId="283"/>
            <ac:spMk id="3949" creationId="{00000000-0000-0000-0000-000000000000}"/>
          </ac:spMkLst>
        </pc:spChg>
        <pc:spChg chg="replST">
          <ac:chgData name="Abdessamad" userId="4c6d9526346a9ae3" providerId="LiveId" clId="{472398C6-2B82-4D91-AAA7-ADF1DF7129FD}" dt="2022-12-18T21:32:29.535" v="2458"/>
          <ac:spMkLst>
            <pc:docMk/>
            <pc:sldMk cId="0" sldId="283"/>
            <ac:spMk id="3950" creationId="{00000000-0000-0000-0000-000000000000}"/>
          </ac:spMkLst>
        </pc:spChg>
        <pc:spChg chg="replST">
          <ac:chgData name="Abdessamad" userId="4c6d9526346a9ae3" providerId="LiveId" clId="{472398C6-2B82-4D91-AAA7-ADF1DF7129FD}" dt="2022-12-18T21:32:29.551" v="2459"/>
          <ac:spMkLst>
            <pc:docMk/>
            <pc:sldMk cId="0" sldId="283"/>
            <ac:spMk id="3951" creationId="{00000000-0000-0000-0000-000000000000}"/>
          </ac:spMkLst>
        </pc:spChg>
        <pc:spChg chg="replST">
          <ac:chgData name="Abdessamad" userId="4c6d9526346a9ae3" providerId="LiveId" clId="{472398C6-2B82-4D91-AAA7-ADF1DF7129FD}" dt="2022-12-18T21:32:29.566" v="2460"/>
          <ac:spMkLst>
            <pc:docMk/>
            <pc:sldMk cId="0" sldId="283"/>
            <ac:spMk id="3952" creationId="{00000000-0000-0000-0000-000000000000}"/>
          </ac:spMkLst>
        </pc:spChg>
        <pc:spChg chg="replST">
          <ac:chgData name="Abdessamad" userId="4c6d9526346a9ae3" providerId="LiveId" clId="{472398C6-2B82-4D91-AAA7-ADF1DF7129FD}" dt="2022-12-18T21:32:29.590" v="2461"/>
          <ac:spMkLst>
            <pc:docMk/>
            <pc:sldMk cId="0" sldId="283"/>
            <ac:spMk id="3953" creationId="{00000000-0000-0000-0000-000000000000}"/>
          </ac:spMkLst>
        </pc:spChg>
        <pc:spChg chg="replST">
          <ac:chgData name="Abdessamad" userId="4c6d9526346a9ae3" providerId="LiveId" clId="{472398C6-2B82-4D91-AAA7-ADF1DF7129FD}" dt="2022-12-18T21:32:29.605" v="2462"/>
          <ac:spMkLst>
            <pc:docMk/>
            <pc:sldMk cId="0" sldId="283"/>
            <ac:spMk id="3954" creationId="{00000000-0000-0000-0000-000000000000}"/>
          </ac:spMkLst>
        </pc:spChg>
        <pc:spChg chg="replST">
          <ac:chgData name="Abdessamad" userId="4c6d9526346a9ae3" providerId="LiveId" clId="{472398C6-2B82-4D91-AAA7-ADF1DF7129FD}" dt="2022-12-18T21:32:29.620" v="2463"/>
          <ac:spMkLst>
            <pc:docMk/>
            <pc:sldMk cId="0" sldId="283"/>
            <ac:spMk id="3955" creationId="{00000000-0000-0000-0000-000000000000}"/>
          </ac:spMkLst>
        </pc:spChg>
        <pc:spChg chg="replST">
          <ac:chgData name="Abdessamad" userId="4c6d9526346a9ae3" providerId="LiveId" clId="{472398C6-2B82-4D91-AAA7-ADF1DF7129FD}" dt="2022-12-18T21:32:29.633" v="2464"/>
          <ac:spMkLst>
            <pc:docMk/>
            <pc:sldMk cId="0" sldId="283"/>
            <ac:spMk id="3956" creationId="{00000000-0000-0000-0000-000000000000}"/>
          </ac:spMkLst>
        </pc:spChg>
        <pc:spChg chg="replST">
          <ac:chgData name="Abdessamad" userId="4c6d9526346a9ae3" providerId="LiveId" clId="{472398C6-2B82-4D91-AAA7-ADF1DF7129FD}" dt="2022-12-18T21:32:29.647" v="2465"/>
          <ac:spMkLst>
            <pc:docMk/>
            <pc:sldMk cId="0" sldId="283"/>
            <ac:spMk id="3957" creationId="{00000000-0000-0000-0000-000000000000}"/>
          </ac:spMkLst>
        </pc:spChg>
        <pc:spChg chg="replST">
          <ac:chgData name="Abdessamad" userId="4c6d9526346a9ae3" providerId="LiveId" clId="{472398C6-2B82-4D91-AAA7-ADF1DF7129FD}" dt="2022-12-18T21:32:29.660" v="2466"/>
          <ac:spMkLst>
            <pc:docMk/>
            <pc:sldMk cId="0" sldId="283"/>
            <ac:spMk id="3958" creationId="{00000000-0000-0000-0000-000000000000}"/>
          </ac:spMkLst>
        </pc:spChg>
        <pc:spChg chg="replST">
          <ac:chgData name="Abdessamad" userId="4c6d9526346a9ae3" providerId="LiveId" clId="{472398C6-2B82-4D91-AAA7-ADF1DF7129FD}" dt="2022-12-18T21:32:29.673" v="2467"/>
          <ac:spMkLst>
            <pc:docMk/>
            <pc:sldMk cId="0" sldId="283"/>
            <ac:spMk id="3959" creationId="{00000000-0000-0000-0000-000000000000}"/>
          </ac:spMkLst>
        </pc:spChg>
        <pc:spChg chg="replST">
          <ac:chgData name="Abdessamad" userId="4c6d9526346a9ae3" providerId="LiveId" clId="{472398C6-2B82-4D91-AAA7-ADF1DF7129FD}" dt="2022-12-18T21:32:29.687" v="2468"/>
          <ac:spMkLst>
            <pc:docMk/>
            <pc:sldMk cId="0" sldId="283"/>
            <ac:spMk id="3960" creationId="{00000000-0000-0000-0000-000000000000}"/>
          </ac:spMkLst>
        </pc:spChg>
        <pc:spChg chg="replST">
          <ac:chgData name="Abdessamad" userId="4c6d9526346a9ae3" providerId="LiveId" clId="{472398C6-2B82-4D91-AAA7-ADF1DF7129FD}" dt="2022-12-18T21:32:29.700" v="2469"/>
          <ac:spMkLst>
            <pc:docMk/>
            <pc:sldMk cId="0" sldId="283"/>
            <ac:spMk id="3961" creationId="{00000000-0000-0000-0000-000000000000}"/>
          </ac:spMkLst>
        </pc:spChg>
        <pc:spChg chg="replST">
          <ac:chgData name="Abdessamad" userId="4c6d9526346a9ae3" providerId="LiveId" clId="{472398C6-2B82-4D91-AAA7-ADF1DF7129FD}" dt="2022-12-18T21:32:29.714" v="2470"/>
          <ac:spMkLst>
            <pc:docMk/>
            <pc:sldMk cId="0" sldId="283"/>
            <ac:spMk id="3962" creationId="{00000000-0000-0000-0000-000000000000}"/>
          </ac:spMkLst>
        </pc:spChg>
        <pc:spChg chg="replST">
          <ac:chgData name="Abdessamad" userId="4c6d9526346a9ae3" providerId="LiveId" clId="{472398C6-2B82-4D91-AAA7-ADF1DF7129FD}" dt="2022-12-18T21:32:29.727" v="2471"/>
          <ac:spMkLst>
            <pc:docMk/>
            <pc:sldMk cId="0" sldId="283"/>
            <ac:spMk id="3963" creationId="{00000000-0000-0000-0000-000000000000}"/>
          </ac:spMkLst>
        </pc:spChg>
        <pc:spChg chg="replST">
          <ac:chgData name="Abdessamad" userId="4c6d9526346a9ae3" providerId="LiveId" clId="{472398C6-2B82-4D91-AAA7-ADF1DF7129FD}" dt="2022-12-18T21:32:29.739" v="2472"/>
          <ac:spMkLst>
            <pc:docMk/>
            <pc:sldMk cId="0" sldId="283"/>
            <ac:spMk id="3964" creationId="{00000000-0000-0000-0000-000000000000}"/>
          </ac:spMkLst>
        </pc:spChg>
        <pc:spChg chg="replST">
          <ac:chgData name="Abdessamad" userId="4c6d9526346a9ae3" providerId="LiveId" clId="{472398C6-2B82-4D91-AAA7-ADF1DF7129FD}" dt="2022-12-18T21:32:29.754" v="2473"/>
          <ac:spMkLst>
            <pc:docMk/>
            <pc:sldMk cId="0" sldId="283"/>
            <ac:spMk id="3965" creationId="{00000000-0000-0000-0000-000000000000}"/>
          </ac:spMkLst>
        </pc:spChg>
        <pc:spChg chg="replST">
          <ac:chgData name="Abdessamad" userId="4c6d9526346a9ae3" providerId="LiveId" clId="{472398C6-2B82-4D91-AAA7-ADF1DF7129FD}" dt="2022-12-18T21:32:29.769" v="2474"/>
          <ac:spMkLst>
            <pc:docMk/>
            <pc:sldMk cId="0" sldId="283"/>
            <ac:spMk id="3966" creationId="{00000000-0000-0000-0000-000000000000}"/>
          </ac:spMkLst>
        </pc:spChg>
        <pc:spChg chg="replST">
          <ac:chgData name="Abdessamad" userId="4c6d9526346a9ae3" providerId="LiveId" clId="{472398C6-2B82-4D91-AAA7-ADF1DF7129FD}" dt="2022-12-18T21:32:29.782" v="2475"/>
          <ac:spMkLst>
            <pc:docMk/>
            <pc:sldMk cId="0" sldId="283"/>
            <ac:spMk id="3967" creationId="{00000000-0000-0000-0000-000000000000}"/>
          </ac:spMkLst>
        </pc:spChg>
        <pc:spChg chg="replST">
          <ac:chgData name="Abdessamad" userId="4c6d9526346a9ae3" providerId="LiveId" clId="{472398C6-2B82-4D91-AAA7-ADF1DF7129FD}" dt="2022-12-18T21:32:29.796" v="2476"/>
          <ac:spMkLst>
            <pc:docMk/>
            <pc:sldMk cId="0" sldId="283"/>
            <ac:spMk id="3968" creationId="{00000000-0000-0000-0000-000000000000}"/>
          </ac:spMkLst>
        </pc:spChg>
        <pc:spChg chg="replST">
          <ac:chgData name="Abdessamad" userId="4c6d9526346a9ae3" providerId="LiveId" clId="{472398C6-2B82-4D91-AAA7-ADF1DF7129FD}" dt="2022-12-18T21:32:29.809" v="2477"/>
          <ac:spMkLst>
            <pc:docMk/>
            <pc:sldMk cId="0" sldId="283"/>
            <ac:spMk id="3969" creationId="{00000000-0000-0000-0000-000000000000}"/>
          </ac:spMkLst>
        </pc:spChg>
        <pc:spChg chg="replST">
          <ac:chgData name="Abdessamad" userId="4c6d9526346a9ae3" providerId="LiveId" clId="{472398C6-2B82-4D91-AAA7-ADF1DF7129FD}" dt="2022-12-18T21:32:29.821" v="2478"/>
          <ac:spMkLst>
            <pc:docMk/>
            <pc:sldMk cId="0" sldId="283"/>
            <ac:spMk id="3970" creationId="{00000000-0000-0000-0000-000000000000}"/>
          </ac:spMkLst>
        </pc:spChg>
        <pc:spChg chg="replST">
          <ac:chgData name="Abdessamad" userId="4c6d9526346a9ae3" providerId="LiveId" clId="{472398C6-2B82-4D91-AAA7-ADF1DF7129FD}" dt="2022-12-18T21:32:29.834" v="2479"/>
          <ac:spMkLst>
            <pc:docMk/>
            <pc:sldMk cId="0" sldId="283"/>
            <ac:spMk id="3971" creationId="{00000000-0000-0000-0000-000000000000}"/>
          </ac:spMkLst>
        </pc:spChg>
        <pc:spChg chg="replST">
          <ac:chgData name="Abdessamad" userId="4c6d9526346a9ae3" providerId="LiveId" clId="{472398C6-2B82-4D91-AAA7-ADF1DF7129FD}" dt="2022-12-18T21:32:29.857" v="2480"/>
          <ac:spMkLst>
            <pc:docMk/>
            <pc:sldMk cId="0" sldId="283"/>
            <ac:spMk id="3972" creationId="{00000000-0000-0000-0000-000000000000}"/>
          </ac:spMkLst>
        </pc:spChg>
        <pc:spChg chg="replST">
          <ac:chgData name="Abdessamad" userId="4c6d9526346a9ae3" providerId="LiveId" clId="{472398C6-2B82-4D91-AAA7-ADF1DF7129FD}" dt="2022-12-18T21:32:29.870" v="2481"/>
          <ac:spMkLst>
            <pc:docMk/>
            <pc:sldMk cId="0" sldId="283"/>
            <ac:spMk id="3973" creationId="{00000000-0000-0000-0000-000000000000}"/>
          </ac:spMkLst>
        </pc:spChg>
        <pc:spChg chg="replST">
          <ac:chgData name="Abdessamad" userId="4c6d9526346a9ae3" providerId="LiveId" clId="{472398C6-2B82-4D91-AAA7-ADF1DF7129FD}" dt="2022-12-18T21:32:29.883" v="2482"/>
          <ac:spMkLst>
            <pc:docMk/>
            <pc:sldMk cId="0" sldId="283"/>
            <ac:spMk id="3974" creationId="{00000000-0000-0000-0000-000000000000}"/>
          </ac:spMkLst>
        </pc:spChg>
        <pc:spChg chg="replST">
          <ac:chgData name="Abdessamad" userId="4c6d9526346a9ae3" providerId="LiveId" clId="{472398C6-2B82-4D91-AAA7-ADF1DF7129FD}" dt="2022-12-18T21:32:29.897" v="2483"/>
          <ac:spMkLst>
            <pc:docMk/>
            <pc:sldMk cId="0" sldId="283"/>
            <ac:spMk id="3975" creationId="{00000000-0000-0000-0000-000000000000}"/>
          </ac:spMkLst>
        </pc:spChg>
        <pc:spChg chg="replST">
          <ac:chgData name="Abdessamad" userId="4c6d9526346a9ae3" providerId="LiveId" clId="{472398C6-2B82-4D91-AAA7-ADF1DF7129FD}" dt="2022-12-18T21:32:29.909" v="2484"/>
          <ac:spMkLst>
            <pc:docMk/>
            <pc:sldMk cId="0" sldId="283"/>
            <ac:spMk id="3976" creationId="{00000000-0000-0000-0000-000000000000}"/>
          </ac:spMkLst>
        </pc:spChg>
        <pc:spChg chg="replST">
          <ac:chgData name="Abdessamad" userId="4c6d9526346a9ae3" providerId="LiveId" clId="{472398C6-2B82-4D91-AAA7-ADF1DF7129FD}" dt="2022-12-18T21:32:29.921" v="2485"/>
          <ac:spMkLst>
            <pc:docMk/>
            <pc:sldMk cId="0" sldId="283"/>
            <ac:spMk id="3977" creationId="{00000000-0000-0000-0000-000000000000}"/>
          </ac:spMkLst>
        </pc:spChg>
        <pc:spChg chg="replST">
          <ac:chgData name="Abdessamad" userId="4c6d9526346a9ae3" providerId="LiveId" clId="{472398C6-2B82-4D91-AAA7-ADF1DF7129FD}" dt="2022-12-18T21:32:29.936" v="2486"/>
          <ac:spMkLst>
            <pc:docMk/>
            <pc:sldMk cId="0" sldId="283"/>
            <ac:spMk id="3978" creationId="{00000000-0000-0000-0000-000000000000}"/>
          </ac:spMkLst>
        </pc:spChg>
        <pc:spChg chg="replST">
          <ac:chgData name="Abdessamad" userId="4c6d9526346a9ae3" providerId="LiveId" clId="{472398C6-2B82-4D91-AAA7-ADF1DF7129FD}" dt="2022-12-18T21:32:29.949" v="2487"/>
          <ac:spMkLst>
            <pc:docMk/>
            <pc:sldMk cId="0" sldId="283"/>
            <ac:spMk id="3979" creationId="{00000000-0000-0000-0000-000000000000}"/>
          </ac:spMkLst>
        </pc:spChg>
        <pc:spChg chg="replST">
          <ac:chgData name="Abdessamad" userId="4c6d9526346a9ae3" providerId="LiveId" clId="{472398C6-2B82-4D91-AAA7-ADF1DF7129FD}" dt="2022-12-18T21:32:29.964" v="2488"/>
          <ac:spMkLst>
            <pc:docMk/>
            <pc:sldMk cId="0" sldId="283"/>
            <ac:spMk id="3980" creationId="{00000000-0000-0000-0000-000000000000}"/>
          </ac:spMkLst>
        </pc:spChg>
        <pc:spChg chg="replST">
          <ac:chgData name="Abdessamad" userId="4c6d9526346a9ae3" providerId="LiveId" clId="{472398C6-2B82-4D91-AAA7-ADF1DF7129FD}" dt="2022-12-18T21:32:29.976" v="2489"/>
          <ac:spMkLst>
            <pc:docMk/>
            <pc:sldMk cId="0" sldId="283"/>
            <ac:spMk id="3981" creationId="{00000000-0000-0000-0000-000000000000}"/>
          </ac:spMkLst>
        </pc:spChg>
        <pc:spChg chg="replST">
          <ac:chgData name="Abdessamad" userId="4c6d9526346a9ae3" providerId="LiveId" clId="{472398C6-2B82-4D91-AAA7-ADF1DF7129FD}" dt="2022-12-18T21:32:29.988" v="2490"/>
          <ac:spMkLst>
            <pc:docMk/>
            <pc:sldMk cId="0" sldId="283"/>
            <ac:spMk id="3982" creationId="{00000000-0000-0000-0000-000000000000}"/>
          </ac:spMkLst>
        </pc:spChg>
        <pc:spChg chg="replST">
          <ac:chgData name="Abdessamad" userId="4c6d9526346a9ae3" providerId="LiveId" clId="{472398C6-2B82-4D91-AAA7-ADF1DF7129FD}" dt="2022-12-18T21:32:30.002" v="2491"/>
          <ac:spMkLst>
            <pc:docMk/>
            <pc:sldMk cId="0" sldId="283"/>
            <ac:spMk id="3983" creationId="{00000000-0000-0000-0000-000000000000}"/>
          </ac:spMkLst>
        </pc:spChg>
        <pc:spChg chg="replST">
          <ac:chgData name="Abdessamad" userId="4c6d9526346a9ae3" providerId="LiveId" clId="{472398C6-2B82-4D91-AAA7-ADF1DF7129FD}" dt="2022-12-18T21:32:30.015" v="2492"/>
          <ac:spMkLst>
            <pc:docMk/>
            <pc:sldMk cId="0" sldId="283"/>
            <ac:spMk id="3984" creationId="{00000000-0000-0000-0000-000000000000}"/>
          </ac:spMkLst>
        </pc:spChg>
        <pc:spChg chg="replST">
          <ac:chgData name="Abdessamad" userId="4c6d9526346a9ae3" providerId="LiveId" clId="{472398C6-2B82-4D91-AAA7-ADF1DF7129FD}" dt="2022-12-18T21:32:30.030" v="2493"/>
          <ac:spMkLst>
            <pc:docMk/>
            <pc:sldMk cId="0" sldId="283"/>
            <ac:spMk id="3985" creationId="{00000000-0000-0000-0000-000000000000}"/>
          </ac:spMkLst>
        </pc:spChg>
        <pc:spChg chg="replST">
          <ac:chgData name="Abdessamad" userId="4c6d9526346a9ae3" providerId="LiveId" clId="{472398C6-2B82-4D91-AAA7-ADF1DF7129FD}" dt="2022-12-18T21:32:30.044" v="2494"/>
          <ac:spMkLst>
            <pc:docMk/>
            <pc:sldMk cId="0" sldId="283"/>
            <ac:spMk id="3986" creationId="{00000000-0000-0000-0000-000000000000}"/>
          </ac:spMkLst>
        </pc:spChg>
        <pc:spChg chg="replST">
          <ac:chgData name="Abdessamad" userId="4c6d9526346a9ae3" providerId="LiveId" clId="{472398C6-2B82-4D91-AAA7-ADF1DF7129FD}" dt="2022-12-18T21:32:30.055" v="2495"/>
          <ac:spMkLst>
            <pc:docMk/>
            <pc:sldMk cId="0" sldId="283"/>
            <ac:spMk id="3987" creationId="{00000000-0000-0000-0000-000000000000}"/>
          </ac:spMkLst>
        </pc:spChg>
        <pc:spChg chg="replST">
          <ac:chgData name="Abdessamad" userId="4c6d9526346a9ae3" providerId="LiveId" clId="{472398C6-2B82-4D91-AAA7-ADF1DF7129FD}" dt="2022-12-18T21:32:30.068" v="2496"/>
          <ac:spMkLst>
            <pc:docMk/>
            <pc:sldMk cId="0" sldId="283"/>
            <ac:spMk id="3988" creationId="{00000000-0000-0000-0000-000000000000}"/>
          </ac:spMkLst>
        </pc:spChg>
        <pc:spChg chg="replST">
          <ac:chgData name="Abdessamad" userId="4c6d9526346a9ae3" providerId="LiveId" clId="{472398C6-2B82-4D91-AAA7-ADF1DF7129FD}" dt="2022-12-18T21:32:30.082" v="2497"/>
          <ac:spMkLst>
            <pc:docMk/>
            <pc:sldMk cId="0" sldId="283"/>
            <ac:spMk id="3989" creationId="{00000000-0000-0000-0000-000000000000}"/>
          </ac:spMkLst>
        </pc:spChg>
        <pc:spChg chg="replST">
          <ac:chgData name="Abdessamad" userId="4c6d9526346a9ae3" providerId="LiveId" clId="{472398C6-2B82-4D91-AAA7-ADF1DF7129FD}" dt="2022-12-18T21:32:30.097" v="2498"/>
          <ac:spMkLst>
            <pc:docMk/>
            <pc:sldMk cId="0" sldId="283"/>
            <ac:spMk id="3990" creationId="{00000000-0000-0000-0000-000000000000}"/>
          </ac:spMkLst>
        </pc:spChg>
        <pc:spChg chg="replST">
          <ac:chgData name="Abdessamad" userId="4c6d9526346a9ae3" providerId="LiveId" clId="{472398C6-2B82-4D91-AAA7-ADF1DF7129FD}" dt="2022-12-18T21:32:30.111" v="2499"/>
          <ac:spMkLst>
            <pc:docMk/>
            <pc:sldMk cId="0" sldId="283"/>
            <ac:spMk id="3991" creationId="{00000000-0000-0000-0000-000000000000}"/>
          </ac:spMkLst>
        </pc:spChg>
        <pc:spChg chg="replST">
          <ac:chgData name="Abdessamad" userId="4c6d9526346a9ae3" providerId="LiveId" clId="{472398C6-2B82-4D91-AAA7-ADF1DF7129FD}" dt="2022-12-18T21:32:30.138" v="2500"/>
          <ac:spMkLst>
            <pc:docMk/>
            <pc:sldMk cId="0" sldId="283"/>
            <ac:spMk id="3992" creationId="{00000000-0000-0000-0000-000000000000}"/>
          </ac:spMkLst>
        </pc:spChg>
        <pc:spChg chg="replST">
          <ac:chgData name="Abdessamad" userId="4c6d9526346a9ae3" providerId="LiveId" clId="{472398C6-2B82-4D91-AAA7-ADF1DF7129FD}" dt="2022-12-18T21:32:30.154" v="2501"/>
          <ac:spMkLst>
            <pc:docMk/>
            <pc:sldMk cId="0" sldId="283"/>
            <ac:spMk id="3993" creationId="{00000000-0000-0000-0000-000000000000}"/>
          </ac:spMkLst>
        </pc:spChg>
        <pc:spChg chg="replST">
          <ac:chgData name="Abdessamad" userId="4c6d9526346a9ae3" providerId="LiveId" clId="{472398C6-2B82-4D91-AAA7-ADF1DF7129FD}" dt="2022-12-18T21:32:30.169" v="2502"/>
          <ac:spMkLst>
            <pc:docMk/>
            <pc:sldMk cId="0" sldId="283"/>
            <ac:spMk id="3994" creationId="{00000000-0000-0000-0000-000000000000}"/>
          </ac:spMkLst>
        </pc:spChg>
        <pc:spChg chg="replST">
          <ac:chgData name="Abdessamad" userId="4c6d9526346a9ae3" providerId="LiveId" clId="{472398C6-2B82-4D91-AAA7-ADF1DF7129FD}" dt="2022-12-18T21:32:30.184" v="2503"/>
          <ac:spMkLst>
            <pc:docMk/>
            <pc:sldMk cId="0" sldId="283"/>
            <ac:spMk id="3995" creationId="{00000000-0000-0000-0000-000000000000}"/>
          </ac:spMkLst>
        </pc:spChg>
        <pc:spChg chg="replST">
          <ac:chgData name="Abdessamad" userId="4c6d9526346a9ae3" providerId="LiveId" clId="{472398C6-2B82-4D91-AAA7-ADF1DF7129FD}" dt="2022-12-18T21:32:30.203" v="2504"/>
          <ac:spMkLst>
            <pc:docMk/>
            <pc:sldMk cId="0" sldId="283"/>
            <ac:spMk id="3996" creationId="{00000000-0000-0000-0000-000000000000}"/>
          </ac:spMkLst>
        </pc:spChg>
        <pc:spChg chg="replST">
          <ac:chgData name="Abdessamad" userId="4c6d9526346a9ae3" providerId="LiveId" clId="{472398C6-2B82-4D91-AAA7-ADF1DF7129FD}" dt="2022-12-18T21:32:30.219" v="2505"/>
          <ac:spMkLst>
            <pc:docMk/>
            <pc:sldMk cId="0" sldId="283"/>
            <ac:spMk id="3997" creationId="{00000000-0000-0000-0000-000000000000}"/>
          </ac:spMkLst>
        </pc:spChg>
        <pc:spChg chg="replST">
          <ac:chgData name="Abdessamad" userId="4c6d9526346a9ae3" providerId="LiveId" clId="{472398C6-2B82-4D91-AAA7-ADF1DF7129FD}" dt="2022-12-18T21:32:30.234" v="2506"/>
          <ac:spMkLst>
            <pc:docMk/>
            <pc:sldMk cId="0" sldId="283"/>
            <ac:spMk id="3998" creationId="{00000000-0000-0000-0000-000000000000}"/>
          </ac:spMkLst>
        </pc:spChg>
        <pc:spChg chg="replST">
          <ac:chgData name="Abdessamad" userId="4c6d9526346a9ae3" providerId="LiveId" clId="{472398C6-2B82-4D91-AAA7-ADF1DF7129FD}" dt="2022-12-18T21:32:30.250" v="2507"/>
          <ac:spMkLst>
            <pc:docMk/>
            <pc:sldMk cId="0" sldId="283"/>
            <ac:spMk id="3999" creationId="{00000000-0000-0000-0000-000000000000}"/>
          </ac:spMkLst>
        </pc:spChg>
        <pc:spChg chg="replST">
          <ac:chgData name="Abdessamad" userId="4c6d9526346a9ae3" providerId="LiveId" clId="{472398C6-2B82-4D91-AAA7-ADF1DF7129FD}" dt="2022-12-18T21:32:30.265" v="2508"/>
          <ac:spMkLst>
            <pc:docMk/>
            <pc:sldMk cId="0" sldId="283"/>
            <ac:spMk id="4000" creationId="{00000000-0000-0000-0000-000000000000}"/>
          </ac:spMkLst>
        </pc:spChg>
        <pc:spChg chg="replST">
          <ac:chgData name="Abdessamad" userId="4c6d9526346a9ae3" providerId="LiveId" clId="{472398C6-2B82-4D91-AAA7-ADF1DF7129FD}" dt="2022-12-18T21:32:30.281" v="2509"/>
          <ac:spMkLst>
            <pc:docMk/>
            <pc:sldMk cId="0" sldId="283"/>
            <ac:spMk id="4001" creationId="{00000000-0000-0000-0000-000000000000}"/>
          </ac:spMkLst>
        </pc:spChg>
        <pc:spChg chg="replST">
          <ac:chgData name="Abdessamad" userId="4c6d9526346a9ae3" providerId="LiveId" clId="{472398C6-2B82-4D91-AAA7-ADF1DF7129FD}" dt="2022-12-18T21:32:30.293" v="2510"/>
          <ac:spMkLst>
            <pc:docMk/>
            <pc:sldMk cId="0" sldId="283"/>
            <ac:spMk id="4002" creationId="{00000000-0000-0000-0000-000000000000}"/>
          </ac:spMkLst>
        </pc:spChg>
        <pc:spChg chg="replST">
          <ac:chgData name="Abdessamad" userId="4c6d9526346a9ae3" providerId="LiveId" clId="{472398C6-2B82-4D91-AAA7-ADF1DF7129FD}" dt="2022-12-18T21:32:30.307" v="2511"/>
          <ac:spMkLst>
            <pc:docMk/>
            <pc:sldMk cId="0" sldId="283"/>
            <ac:spMk id="4003" creationId="{00000000-0000-0000-0000-000000000000}"/>
          </ac:spMkLst>
        </pc:spChg>
        <pc:spChg chg="replST">
          <ac:chgData name="Abdessamad" userId="4c6d9526346a9ae3" providerId="LiveId" clId="{472398C6-2B82-4D91-AAA7-ADF1DF7129FD}" dt="2022-12-18T21:32:30.321" v="2512"/>
          <ac:spMkLst>
            <pc:docMk/>
            <pc:sldMk cId="0" sldId="283"/>
            <ac:spMk id="4004" creationId="{00000000-0000-0000-0000-000000000000}"/>
          </ac:spMkLst>
        </pc:spChg>
        <pc:cxnChg chg="replST">
          <ac:chgData name="Abdessamad" userId="4c6d9526346a9ae3" providerId="LiveId" clId="{472398C6-2B82-4D91-AAA7-ADF1DF7129FD}" dt="2022-12-18T21:32:29.165" v="2431"/>
          <ac:cxnSpMkLst>
            <pc:docMk/>
            <pc:sldMk cId="0" sldId="283"/>
            <ac:cxnSpMk id="3923" creationId="{00000000-0000-0000-0000-000000000000}"/>
          </ac:cxnSpMkLst>
        </pc:cxnChg>
        <pc:cxnChg chg="replST">
          <ac:chgData name="Abdessamad" userId="4c6d9526346a9ae3" providerId="LiveId" clId="{472398C6-2B82-4D91-AAA7-ADF1DF7129FD}" dt="2022-12-18T21:32:29.178" v="2432"/>
          <ac:cxnSpMkLst>
            <pc:docMk/>
            <pc:sldMk cId="0" sldId="283"/>
            <ac:cxnSpMk id="3924" creationId="{00000000-0000-0000-0000-000000000000}"/>
          </ac:cxnSpMkLst>
        </pc:cxnChg>
        <pc:cxnChg chg="replST">
          <ac:chgData name="Abdessamad" userId="4c6d9526346a9ae3" providerId="LiveId" clId="{472398C6-2B82-4D91-AAA7-ADF1DF7129FD}" dt="2022-12-18T21:32:29.190" v="2433"/>
          <ac:cxnSpMkLst>
            <pc:docMk/>
            <pc:sldMk cId="0" sldId="283"/>
            <ac:cxnSpMk id="3925" creationId="{00000000-0000-0000-0000-000000000000}"/>
          </ac:cxnSpMkLst>
        </pc:cxnChg>
        <pc:cxnChg chg="replST">
          <ac:chgData name="Abdessamad" userId="4c6d9526346a9ae3" providerId="LiveId" clId="{472398C6-2B82-4D91-AAA7-ADF1DF7129FD}" dt="2022-12-18T21:32:29.203" v="2434"/>
          <ac:cxnSpMkLst>
            <pc:docMk/>
            <pc:sldMk cId="0" sldId="283"/>
            <ac:cxnSpMk id="3926" creationId="{00000000-0000-0000-0000-000000000000}"/>
          </ac:cxnSpMkLst>
        </pc:cxnChg>
        <pc:cxnChg chg="replST">
          <ac:chgData name="Abdessamad" userId="4c6d9526346a9ae3" providerId="LiveId" clId="{472398C6-2B82-4D91-AAA7-ADF1DF7129FD}" dt="2022-12-18T21:32:29.217" v="2435"/>
          <ac:cxnSpMkLst>
            <pc:docMk/>
            <pc:sldMk cId="0" sldId="283"/>
            <ac:cxnSpMk id="3927" creationId="{00000000-0000-0000-0000-000000000000}"/>
          </ac:cxnSpMkLst>
        </pc:cxnChg>
        <pc:cxnChg chg="replST">
          <ac:chgData name="Abdessamad" userId="4c6d9526346a9ae3" providerId="LiveId" clId="{472398C6-2B82-4D91-AAA7-ADF1DF7129FD}" dt="2022-12-18T21:32:29.243" v="2436"/>
          <ac:cxnSpMkLst>
            <pc:docMk/>
            <pc:sldMk cId="0" sldId="283"/>
            <ac:cxnSpMk id="3928" creationId="{00000000-0000-0000-0000-000000000000}"/>
          </ac:cxnSpMkLst>
        </pc:cxnChg>
        <pc:cxnChg chg="replST">
          <ac:chgData name="Abdessamad" userId="4c6d9526346a9ae3" providerId="LiveId" clId="{472398C6-2B82-4D91-AAA7-ADF1DF7129FD}" dt="2022-12-18T21:32:29.255" v="2437"/>
          <ac:cxnSpMkLst>
            <pc:docMk/>
            <pc:sldMk cId="0" sldId="283"/>
            <ac:cxnSpMk id="3929" creationId="{00000000-0000-0000-0000-000000000000}"/>
          </ac:cxnSpMkLst>
        </pc:cxnChg>
        <pc:cxnChg chg="replST">
          <ac:chgData name="Abdessamad" userId="4c6d9526346a9ae3" providerId="LiveId" clId="{472398C6-2B82-4D91-AAA7-ADF1DF7129FD}" dt="2022-12-18T21:32:29.268" v="2438"/>
          <ac:cxnSpMkLst>
            <pc:docMk/>
            <pc:sldMk cId="0" sldId="283"/>
            <ac:cxnSpMk id="3930" creationId="{00000000-0000-0000-0000-000000000000}"/>
          </ac:cxnSpMkLst>
        </pc:cxnChg>
        <pc:cxnChg chg="replST">
          <ac:chgData name="Abdessamad" userId="4c6d9526346a9ae3" providerId="LiveId" clId="{472398C6-2B82-4D91-AAA7-ADF1DF7129FD}" dt="2022-12-18T21:32:29.281" v="2439"/>
          <ac:cxnSpMkLst>
            <pc:docMk/>
            <pc:sldMk cId="0" sldId="283"/>
            <ac:cxnSpMk id="3931" creationId="{00000000-0000-0000-0000-000000000000}"/>
          </ac:cxnSpMkLst>
        </pc:cxnChg>
      </pc:sldChg>
      <pc:sldChg chg="modSp del mod modTransition">
        <pc:chgData name="Abdessamad" userId="4c6d9526346a9ae3" providerId="LiveId" clId="{472398C6-2B82-4D91-AAA7-ADF1DF7129FD}" dt="2022-12-21T20:14:52.421" v="6186" actId="47"/>
        <pc:sldMkLst>
          <pc:docMk/>
          <pc:sldMk cId="0" sldId="284"/>
        </pc:sldMkLst>
        <pc:spChg chg="replST">
          <ac:chgData name="Abdessamad" userId="4c6d9526346a9ae3" providerId="LiveId" clId="{472398C6-2B82-4D91-AAA7-ADF1DF7129FD}" dt="2022-12-18T21:32:30.338" v="2513"/>
          <ac:spMkLst>
            <pc:docMk/>
            <pc:sldMk cId="0" sldId="284"/>
            <ac:spMk id="4009" creationId="{00000000-0000-0000-0000-000000000000}"/>
          </ac:spMkLst>
        </pc:spChg>
        <pc:spChg chg="replST">
          <ac:chgData name="Abdessamad" userId="4c6d9526346a9ae3" providerId="LiveId" clId="{472398C6-2B82-4D91-AAA7-ADF1DF7129FD}" dt="2022-12-18T21:32:30.354" v="2514"/>
          <ac:spMkLst>
            <pc:docMk/>
            <pc:sldMk cId="0" sldId="284"/>
            <ac:spMk id="4010" creationId="{00000000-0000-0000-0000-000000000000}"/>
          </ac:spMkLst>
        </pc:spChg>
        <pc:spChg chg="replST">
          <ac:chgData name="Abdessamad" userId="4c6d9526346a9ae3" providerId="LiveId" clId="{472398C6-2B82-4D91-AAA7-ADF1DF7129FD}" dt="2022-12-18T21:32:30.367" v="2515"/>
          <ac:spMkLst>
            <pc:docMk/>
            <pc:sldMk cId="0" sldId="284"/>
            <ac:spMk id="4011" creationId="{00000000-0000-0000-0000-000000000000}"/>
          </ac:spMkLst>
        </pc:spChg>
        <pc:spChg chg="replST">
          <ac:chgData name="Abdessamad" userId="4c6d9526346a9ae3" providerId="LiveId" clId="{472398C6-2B82-4D91-AAA7-ADF1DF7129FD}" dt="2022-12-18T21:32:30.382" v="2516"/>
          <ac:spMkLst>
            <pc:docMk/>
            <pc:sldMk cId="0" sldId="284"/>
            <ac:spMk id="4012" creationId="{00000000-0000-0000-0000-000000000000}"/>
          </ac:spMkLst>
        </pc:spChg>
        <pc:spChg chg="replST">
          <ac:chgData name="Abdessamad" userId="4c6d9526346a9ae3" providerId="LiveId" clId="{472398C6-2B82-4D91-AAA7-ADF1DF7129FD}" dt="2022-12-18T21:32:30.395" v="2517"/>
          <ac:spMkLst>
            <pc:docMk/>
            <pc:sldMk cId="0" sldId="284"/>
            <ac:spMk id="4013" creationId="{00000000-0000-0000-0000-000000000000}"/>
          </ac:spMkLst>
        </pc:spChg>
        <pc:spChg chg="replST">
          <ac:chgData name="Abdessamad" userId="4c6d9526346a9ae3" providerId="LiveId" clId="{472398C6-2B82-4D91-AAA7-ADF1DF7129FD}" dt="2022-12-18T21:32:30.408" v="2518"/>
          <ac:spMkLst>
            <pc:docMk/>
            <pc:sldMk cId="0" sldId="284"/>
            <ac:spMk id="4014" creationId="{00000000-0000-0000-0000-000000000000}"/>
          </ac:spMkLst>
        </pc:spChg>
        <pc:spChg chg="replST">
          <ac:chgData name="Abdessamad" userId="4c6d9526346a9ae3" providerId="LiveId" clId="{472398C6-2B82-4D91-AAA7-ADF1DF7129FD}" dt="2022-12-18T21:32:30.448" v="2521"/>
          <ac:spMkLst>
            <pc:docMk/>
            <pc:sldMk cId="0" sldId="284"/>
            <ac:spMk id="4023" creationId="{00000000-0000-0000-0000-000000000000}"/>
          </ac:spMkLst>
        </pc:spChg>
        <pc:spChg chg="replST">
          <ac:chgData name="Abdessamad" userId="4c6d9526346a9ae3" providerId="LiveId" clId="{472398C6-2B82-4D91-AAA7-ADF1DF7129FD}" dt="2022-12-18T21:32:30.460" v="2522"/>
          <ac:spMkLst>
            <pc:docMk/>
            <pc:sldMk cId="0" sldId="284"/>
            <ac:spMk id="4024" creationId="{00000000-0000-0000-0000-000000000000}"/>
          </ac:spMkLst>
        </pc:spChg>
        <pc:spChg chg="replST">
          <ac:chgData name="Abdessamad" userId="4c6d9526346a9ae3" providerId="LiveId" clId="{472398C6-2B82-4D91-AAA7-ADF1DF7129FD}" dt="2022-12-18T21:32:30.487" v="2523"/>
          <ac:spMkLst>
            <pc:docMk/>
            <pc:sldMk cId="0" sldId="284"/>
            <ac:spMk id="4025" creationId="{00000000-0000-0000-0000-000000000000}"/>
          </ac:spMkLst>
        </pc:spChg>
        <pc:spChg chg="replST">
          <ac:chgData name="Abdessamad" userId="4c6d9526346a9ae3" providerId="LiveId" clId="{472398C6-2B82-4D91-AAA7-ADF1DF7129FD}" dt="2022-12-18T21:32:30.504" v="2524"/>
          <ac:spMkLst>
            <pc:docMk/>
            <pc:sldMk cId="0" sldId="284"/>
            <ac:spMk id="4026" creationId="{00000000-0000-0000-0000-000000000000}"/>
          </ac:spMkLst>
        </pc:spChg>
        <pc:spChg chg="replST">
          <ac:chgData name="Abdessamad" userId="4c6d9526346a9ae3" providerId="LiveId" clId="{472398C6-2B82-4D91-AAA7-ADF1DF7129FD}" dt="2022-12-18T21:32:30.518" v="2525"/>
          <ac:spMkLst>
            <pc:docMk/>
            <pc:sldMk cId="0" sldId="284"/>
            <ac:spMk id="4027" creationId="{00000000-0000-0000-0000-000000000000}"/>
          </ac:spMkLst>
        </pc:spChg>
        <pc:spChg chg="replST">
          <ac:chgData name="Abdessamad" userId="4c6d9526346a9ae3" providerId="LiveId" clId="{472398C6-2B82-4D91-AAA7-ADF1DF7129FD}" dt="2022-12-18T21:32:30.532" v="2526"/>
          <ac:spMkLst>
            <pc:docMk/>
            <pc:sldMk cId="0" sldId="284"/>
            <ac:spMk id="4028" creationId="{00000000-0000-0000-0000-000000000000}"/>
          </ac:spMkLst>
        </pc:spChg>
        <pc:spChg chg="replST">
          <ac:chgData name="Abdessamad" userId="4c6d9526346a9ae3" providerId="LiveId" clId="{472398C6-2B82-4D91-AAA7-ADF1DF7129FD}" dt="2022-12-18T21:32:30.546" v="2527"/>
          <ac:spMkLst>
            <pc:docMk/>
            <pc:sldMk cId="0" sldId="284"/>
            <ac:spMk id="4029" creationId="{00000000-0000-0000-0000-000000000000}"/>
          </ac:spMkLst>
        </pc:spChg>
        <pc:spChg chg="replST">
          <ac:chgData name="Abdessamad" userId="4c6d9526346a9ae3" providerId="LiveId" clId="{472398C6-2B82-4D91-AAA7-ADF1DF7129FD}" dt="2022-12-18T21:32:30.559" v="2528"/>
          <ac:spMkLst>
            <pc:docMk/>
            <pc:sldMk cId="0" sldId="284"/>
            <ac:spMk id="4030" creationId="{00000000-0000-0000-0000-000000000000}"/>
          </ac:spMkLst>
        </pc:spChg>
        <pc:spChg chg="replST">
          <ac:chgData name="Abdessamad" userId="4c6d9526346a9ae3" providerId="LiveId" clId="{472398C6-2B82-4D91-AAA7-ADF1DF7129FD}" dt="2022-12-18T21:32:30.571" v="2529"/>
          <ac:spMkLst>
            <pc:docMk/>
            <pc:sldMk cId="0" sldId="284"/>
            <ac:spMk id="4031" creationId="{00000000-0000-0000-0000-000000000000}"/>
          </ac:spMkLst>
        </pc:spChg>
        <pc:grpChg chg="replST">
          <ac:chgData name="Abdessamad" userId="4c6d9526346a9ae3" providerId="LiveId" clId="{472398C6-2B82-4D91-AAA7-ADF1DF7129FD}" dt="2022-12-18T21:32:30.420" v="2519"/>
          <ac:grpSpMkLst>
            <pc:docMk/>
            <pc:sldMk cId="0" sldId="284"/>
            <ac:grpSpMk id="4015" creationId="{00000000-0000-0000-0000-000000000000}"/>
          </ac:grpSpMkLst>
        </pc:grpChg>
        <pc:picChg chg="replST">
          <ac:chgData name="Abdessamad" userId="4c6d9526346a9ae3" providerId="LiveId" clId="{472398C6-2B82-4D91-AAA7-ADF1DF7129FD}" dt="2022-12-18T21:32:30.435" v="2520"/>
          <ac:picMkLst>
            <pc:docMk/>
            <pc:sldMk cId="0" sldId="284"/>
            <ac:picMk id="4022" creationId="{00000000-0000-0000-0000-000000000000}"/>
          </ac:picMkLst>
        </pc:picChg>
      </pc:sldChg>
      <pc:sldChg chg="modSp del mod modTransition">
        <pc:chgData name="Abdessamad" userId="4c6d9526346a9ae3" providerId="LiveId" clId="{472398C6-2B82-4D91-AAA7-ADF1DF7129FD}" dt="2022-12-21T20:14:52.421" v="6186" actId="47"/>
        <pc:sldMkLst>
          <pc:docMk/>
          <pc:sldMk cId="0" sldId="285"/>
        </pc:sldMkLst>
        <pc:spChg chg="replST">
          <ac:chgData name="Abdessamad" userId="4c6d9526346a9ae3" providerId="LiveId" clId="{472398C6-2B82-4D91-AAA7-ADF1DF7129FD}" dt="2022-12-18T21:32:30.587" v="2530"/>
          <ac:spMkLst>
            <pc:docMk/>
            <pc:sldMk cId="0" sldId="285"/>
            <ac:spMk id="4036" creationId="{00000000-0000-0000-0000-000000000000}"/>
          </ac:spMkLst>
        </pc:spChg>
        <pc:spChg chg="replST">
          <ac:chgData name="Abdessamad" userId="4c6d9526346a9ae3" providerId="LiveId" clId="{472398C6-2B82-4D91-AAA7-ADF1DF7129FD}" dt="2022-12-18T21:32:30.602" v="2531"/>
          <ac:spMkLst>
            <pc:docMk/>
            <pc:sldMk cId="0" sldId="285"/>
            <ac:spMk id="4037" creationId="{00000000-0000-0000-0000-000000000000}"/>
          </ac:spMkLst>
        </pc:spChg>
        <pc:spChg chg="replST">
          <ac:chgData name="Abdessamad" userId="4c6d9526346a9ae3" providerId="LiveId" clId="{472398C6-2B82-4D91-AAA7-ADF1DF7129FD}" dt="2022-12-18T21:32:30.642" v="2534"/>
          <ac:spMkLst>
            <pc:docMk/>
            <pc:sldMk cId="0" sldId="285"/>
            <ac:spMk id="4044" creationId="{00000000-0000-0000-0000-000000000000}"/>
          </ac:spMkLst>
        </pc:spChg>
        <pc:spChg chg="replST">
          <ac:chgData name="Abdessamad" userId="4c6d9526346a9ae3" providerId="LiveId" clId="{472398C6-2B82-4D91-AAA7-ADF1DF7129FD}" dt="2022-12-18T21:32:30.654" v="2535"/>
          <ac:spMkLst>
            <pc:docMk/>
            <pc:sldMk cId="0" sldId="285"/>
            <ac:spMk id="4045" creationId="{00000000-0000-0000-0000-000000000000}"/>
          </ac:spMkLst>
        </pc:spChg>
        <pc:spChg chg="replST">
          <ac:chgData name="Abdessamad" userId="4c6d9526346a9ae3" providerId="LiveId" clId="{472398C6-2B82-4D91-AAA7-ADF1DF7129FD}" dt="2022-12-18T21:32:30.668" v="2536"/>
          <ac:spMkLst>
            <pc:docMk/>
            <pc:sldMk cId="0" sldId="285"/>
            <ac:spMk id="4046" creationId="{00000000-0000-0000-0000-000000000000}"/>
          </ac:spMkLst>
        </pc:spChg>
        <pc:grpChg chg="replST">
          <ac:chgData name="Abdessamad" userId="4c6d9526346a9ae3" providerId="LiveId" clId="{472398C6-2B82-4D91-AAA7-ADF1DF7129FD}" dt="2022-12-18T21:32:30.616" v="2532"/>
          <ac:grpSpMkLst>
            <pc:docMk/>
            <pc:sldMk cId="0" sldId="285"/>
            <ac:grpSpMk id="4038" creationId="{00000000-0000-0000-0000-000000000000}"/>
          </ac:grpSpMkLst>
        </pc:grpChg>
        <pc:picChg chg="replST">
          <ac:chgData name="Abdessamad" userId="4c6d9526346a9ae3" providerId="LiveId" clId="{472398C6-2B82-4D91-AAA7-ADF1DF7129FD}" dt="2022-12-18T21:32:30.629" v="2533"/>
          <ac:picMkLst>
            <pc:docMk/>
            <pc:sldMk cId="0" sldId="285"/>
            <ac:picMk id="4043" creationId="{00000000-0000-0000-0000-000000000000}"/>
          </ac:picMkLst>
        </pc:picChg>
      </pc:sldChg>
      <pc:sldChg chg="modSp del mod modTransition">
        <pc:chgData name="Abdessamad" userId="4c6d9526346a9ae3" providerId="LiveId" clId="{472398C6-2B82-4D91-AAA7-ADF1DF7129FD}" dt="2022-12-21T20:14:52.421" v="6186" actId="47"/>
        <pc:sldMkLst>
          <pc:docMk/>
          <pc:sldMk cId="0" sldId="286"/>
        </pc:sldMkLst>
        <pc:spChg chg="replST">
          <ac:chgData name="Abdessamad" userId="4c6d9526346a9ae3" providerId="LiveId" clId="{472398C6-2B82-4D91-AAA7-ADF1DF7129FD}" dt="2022-12-18T21:32:30.685" v="2537"/>
          <ac:spMkLst>
            <pc:docMk/>
            <pc:sldMk cId="0" sldId="286"/>
            <ac:spMk id="4051" creationId="{00000000-0000-0000-0000-000000000000}"/>
          </ac:spMkLst>
        </pc:spChg>
        <pc:spChg chg="replST">
          <ac:chgData name="Abdessamad" userId="4c6d9526346a9ae3" providerId="LiveId" clId="{472398C6-2B82-4D91-AAA7-ADF1DF7129FD}" dt="2022-12-18T21:32:30.698" v="2538"/>
          <ac:spMkLst>
            <pc:docMk/>
            <pc:sldMk cId="0" sldId="286"/>
            <ac:spMk id="4052" creationId="{00000000-0000-0000-0000-000000000000}"/>
          </ac:spMkLst>
        </pc:spChg>
        <pc:spChg chg="replST">
          <ac:chgData name="Abdessamad" userId="4c6d9526346a9ae3" providerId="LiveId" clId="{472398C6-2B82-4D91-AAA7-ADF1DF7129FD}" dt="2022-12-18T21:32:30.712" v="2539"/>
          <ac:spMkLst>
            <pc:docMk/>
            <pc:sldMk cId="0" sldId="286"/>
            <ac:spMk id="4053" creationId="{00000000-0000-0000-0000-000000000000}"/>
          </ac:spMkLst>
        </pc:spChg>
        <pc:spChg chg="replST">
          <ac:chgData name="Abdessamad" userId="4c6d9526346a9ae3" providerId="LiveId" clId="{472398C6-2B82-4D91-AAA7-ADF1DF7129FD}" dt="2022-12-18T21:32:30.766" v="2542"/>
          <ac:spMkLst>
            <pc:docMk/>
            <pc:sldMk cId="0" sldId="286"/>
            <ac:spMk id="4058" creationId="{00000000-0000-0000-0000-000000000000}"/>
          </ac:spMkLst>
        </pc:spChg>
        <pc:spChg chg="replST">
          <ac:chgData name="Abdessamad" userId="4c6d9526346a9ae3" providerId="LiveId" clId="{472398C6-2B82-4D91-AAA7-ADF1DF7129FD}" dt="2022-12-18T21:32:30.781" v="2543"/>
          <ac:spMkLst>
            <pc:docMk/>
            <pc:sldMk cId="0" sldId="286"/>
            <ac:spMk id="4059" creationId="{00000000-0000-0000-0000-000000000000}"/>
          </ac:spMkLst>
        </pc:spChg>
        <pc:spChg chg="replST">
          <ac:chgData name="Abdessamad" userId="4c6d9526346a9ae3" providerId="LiveId" clId="{472398C6-2B82-4D91-AAA7-ADF1DF7129FD}" dt="2022-12-18T21:32:30.797" v="2544"/>
          <ac:spMkLst>
            <pc:docMk/>
            <pc:sldMk cId="0" sldId="286"/>
            <ac:spMk id="4060" creationId="{00000000-0000-0000-0000-000000000000}"/>
          </ac:spMkLst>
        </pc:spChg>
        <pc:spChg chg="replST">
          <ac:chgData name="Abdessamad" userId="4c6d9526346a9ae3" providerId="LiveId" clId="{472398C6-2B82-4D91-AAA7-ADF1DF7129FD}" dt="2022-12-18T21:32:30.813" v="2545"/>
          <ac:spMkLst>
            <pc:docMk/>
            <pc:sldMk cId="0" sldId="286"/>
            <ac:spMk id="4061" creationId="{00000000-0000-0000-0000-000000000000}"/>
          </ac:spMkLst>
        </pc:spChg>
        <pc:spChg chg="replST">
          <ac:chgData name="Abdessamad" userId="4c6d9526346a9ae3" providerId="LiveId" clId="{472398C6-2B82-4D91-AAA7-ADF1DF7129FD}" dt="2022-12-18T21:32:30.826" v="2546"/>
          <ac:spMkLst>
            <pc:docMk/>
            <pc:sldMk cId="0" sldId="286"/>
            <ac:spMk id="4062" creationId="{00000000-0000-0000-0000-000000000000}"/>
          </ac:spMkLst>
        </pc:spChg>
        <pc:grpChg chg="replST">
          <ac:chgData name="Abdessamad" userId="4c6d9526346a9ae3" providerId="LiveId" clId="{472398C6-2B82-4D91-AAA7-ADF1DF7129FD}" dt="2022-12-18T21:32:30.749" v="2541"/>
          <ac:grpSpMkLst>
            <pc:docMk/>
            <pc:sldMk cId="0" sldId="286"/>
            <ac:grpSpMk id="4055" creationId="{00000000-0000-0000-0000-000000000000}"/>
          </ac:grpSpMkLst>
        </pc:grpChg>
        <pc:picChg chg="replST">
          <ac:chgData name="Abdessamad" userId="4c6d9526346a9ae3" providerId="LiveId" clId="{472398C6-2B82-4D91-AAA7-ADF1DF7129FD}" dt="2022-12-18T21:32:30.724" v="2540"/>
          <ac:picMkLst>
            <pc:docMk/>
            <pc:sldMk cId="0" sldId="286"/>
            <ac:picMk id="4054" creationId="{00000000-0000-0000-0000-000000000000}"/>
          </ac:picMkLst>
        </pc:picChg>
      </pc:sldChg>
      <pc:sldChg chg="modSp del mod ord modTransition modClrScheme chgLayout">
        <pc:chgData name="Abdessamad" userId="4c6d9526346a9ae3" providerId="LiveId" clId="{472398C6-2B82-4D91-AAA7-ADF1DF7129FD}" dt="2022-12-21T20:08:49.709" v="6016" actId="47"/>
        <pc:sldMkLst>
          <pc:docMk/>
          <pc:sldMk cId="0" sldId="287"/>
        </pc:sldMkLst>
        <pc:spChg chg="mod ord replST">
          <ac:chgData name="Abdessamad" userId="4c6d9526346a9ae3" providerId="LiveId" clId="{472398C6-2B82-4D91-AAA7-ADF1DF7129FD}" dt="2022-12-21T20:07:53.540" v="6006" actId="700"/>
          <ac:spMkLst>
            <pc:docMk/>
            <pc:sldMk cId="0" sldId="287"/>
            <ac:spMk id="4067" creationId="{00000000-0000-0000-0000-000000000000}"/>
          </ac:spMkLst>
        </pc:spChg>
        <pc:spChg chg="mod ord replST">
          <ac:chgData name="Abdessamad" userId="4c6d9526346a9ae3" providerId="LiveId" clId="{472398C6-2B82-4D91-AAA7-ADF1DF7129FD}" dt="2022-12-21T20:07:53.540" v="6006" actId="700"/>
          <ac:spMkLst>
            <pc:docMk/>
            <pc:sldMk cId="0" sldId="287"/>
            <ac:spMk id="4068" creationId="{00000000-0000-0000-0000-000000000000}"/>
          </ac:spMkLst>
        </pc:spChg>
        <pc:grpChg chg="replST">
          <ac:chgData name="Abdessamad" userId="4c6d9526346a9ae3" providerId="LiveId" clId="{472398C6-2B82-4D91-AAA7-ADF1DF7129FD}" dt="2022-12-18T21:32:30.882" v="2549"/>
          <ac:grpSpMkLst>
            <pc:docMk/>
            <pc:sldMk cId="0" sldId="287"/>
            <ac:grpSpMk id="4069" creationId="{00000000-0000-0000-0000-000000000000}"/>
          </ac:grpSpMkLst>
        </pc:grpChg>
        <pc:grpChg chg="replST">
          <ac:chgData name="Abdessamad" userId="4c6d9526346a9ae3" providerId="LiveId" clId="{472398C6-2B82-4D91-AAA7-ADF1DF7129FD}" dt="2022-12-18T21:32:30.899" v="2550"/>
          <ac:grpSpMkLst>
            <pc:docMk/>
            <pc:sldMk cId="0" sldId="287"/>
            <ac:grpSpMk id="4074" creationId="{00000000-0000-0000-0000-000000000000}"/>
          </ac:grpSpMkLst>
        </pc:grpChg>
        <pc:grpChg chg="replST">
          <ac:chgData name="Abdessamad" userId="4c6d9526346a9ae3" providerId="LiveId" clId="{472398C6-2B82-4D91-AAA7-ADF1DF7129FD}" dt="2022-12-18T21:32:30.915" v="2551"/>
          <ac:grpSpMkLst>
            <pc:docMk/>
            <pc:sldMk cId="0" sldId="287"/>
            <ac:grpSpMk id="4077" creationId="{00000000-0000-0000-0000-000000000000}"/>
          </ac:grpSpMkLst>
        </pc:grpChg>
      </pc:sldChg>
      <pc:sldChg chg="modSp del mod modTransition">
        <pc:chgData name="Abdessamad" userId="4c6d9526346a9ae3" providerId="LiveId" clId="{472398C6-2B82-4D91-AAA7-ADF1DF7129FD}" dt="2022-12-21T20:14:52.421" v="6186" actId="47"/>
        <pc:sldMkLst>
          <pc:docMk/>
          <pc:sldMk cId="0" sldId="288"/>
        </pc:sldMkLst>
        <pc:spChg chg="replST">
          <ac:chgData name="Abdessamad" userId="4c6d9526346a9ae3" providerId="LiveId" clId="{472398C6-2B82-4D91-AAA7-ADF1DF7129FD}" dt="2022-12-18T21:32:30.936" v="2552"/>
          <ac:spMkLst>
            <pc:docMk/>
            <pc:sldMk cId="0" sldId="288"/>
            <ac:spMk id="4085" creationId="{00000000-0000-0000-0000-000000000000}"/>
          </ac:spMkLst>
        </pc:spChg>
        <pc:spChg chg="replST">
          <ac:chgData name="Abdessamad" userId="4c6d9526346a9ae3" providerId="LiveId" clId="{472398C6-2B82-4D91-AAA7-ADF1DF7129FD}" dt="2022-12-18T21:32:30.953" v="2553"/>
          <ac:spMkLst>
            <pc:docMk/>
            <pc:sldMk cId="0" sldId="288"/>
            <ac:spMk id="4086" creationId="{00000000-0000-0000-0000-000000000000}"/>
          </ac:spMkLst>
        </pc:spChg>
        <pc:spChg chg="replST">
          <ac:chgData name="Abdessamad" userId="4c6d9526346a9ae3" providerId="LiveId" clId="{472398C6-2B82-4D91-AAA7-ADF1DF7129FD}" dt="2022-12-18T21:32:30.970" v="2554"/>
          <ac:spMkLst>
            <pc:docMk/>
            <pc:sldMk cId="0" sldId="288"/>
            <ac:spMk id="4087" creationId="{00000000-0000-0000-0000-000000000000}"/>
          </ac:spMkLst>
        </pc:spChg>
        <pc:spChg chg="replST">
          <ac:chgData name="Abdessamad" userId="4c6d9526346a9ae3" providerId="LiveId" clId="{472398C6-2B82-4D91-AAA7-ADF1DF7129FD}" dt="2022-12-18T21:32:30.986" v="2555"/>
          <ac:spMkLst>
            <pc:docMk/>
            <pc:sldMk cId="0" sldId="288"/>
            <ac:spMk id="4088" creationId="{00000000-0000-0000-0000-000000000000}"/>
          </ac:spMkLst>
        </pc:spChg>
        <pc:spChg chg="replST">
          <ac:chgData name="Abdessamad" userId="4c6d9526346a9ae3" providerId="LiveId" clId="{472398C6-2B82-4D91-AAA7-ADF1DF7129FD}" dt="2022-12-18T21:32:31.002" v="2556"/>
          <ac:spMkLst>
            <pc:docMk/>
            <pc:sldMk cId="0" sldId="288"/>
            <ac:spMk id="4089" creationId="{00000000-0000-0000-0000-000000000000}"/>
          </ac:spMkLst>
        </pc:spChg>
        <pc:spChg chg="replST">
          <ac:chgData name="Abdessamad" userId="4c6d9526346a9ae3" providerId="LiveId" clId="{472398C6-2B82-4D91-AAA7-ADF1DF7129FD}" dt="2022-12-18T21:32:31.035" v="2557"/>
          <ac:spMkLst>
            <pc:docMk/>
            <pc:sldMk cId="0" sldId="288"/>
            <ac:spMk id="4090" creationId="{00000000-0000-0000-0000-000000000000}"/>
          </ac:spMkLst>
        </pc:spChg>
        <pc:spChg chg="replST">
          <ac:chgData name="Abdessamad" userId="4c6d9526346a9ae3" providerId="LiveId" clId="{472398C6-2B82-4D91-AAA7-ADF1DF7129FD}" dt="2022-12-18T21:32:31.051" v="2558"/>
          <ac:spMkLst>
            <pc:docMk/>
            <pc:sldMk cId="0" sldId="288"/>
            <ac:spMk id="4091" creationId="{00000000-0000-0000-0000-000000000000}"/>
          </ac:spMkLst>
        </pc:spChg>
        <pc:spChg chg="replST">
          <ac:chgData name="Abdessamad" userId="4c6d9526346a9ae3" providerId="LiveId" clId="{472398C6-2B82-4D91-AAA7-ADF1DF7129FD}" dt="2022-12-18T21:32:31.068" v="2559"/>
          <ac:spMkLst>
            <pc:docMk/>
            <pc:sldMk cId="0" sldId="288"/>
            <ac:spMk id="4092" creationId="{00000000-0000-0000-0000-000000000000}"/>
          </ac:spMkLst>
        </pc:spChg>
        <pc:spChg chg="replST">
          <ac:chgData name="Abdessamad" userId="4c6d9526346a9ae3" providerId="LiveId" clId="{472398C6-2B82-4D91-AAA7-ADF1DF7129FD}" dt="2022-12-18T21:32:31.084" v="2560"/>
          <ac:spMkLst>
            <pc:docMk/>
            <pc:sldMk cId="0" sldId="288"/>
            <ac:spMk id="4093" creationId="{00000000-0000-0000-0000-000000000000}"/>
          </ac:spMkLst>
        </pc:spChg>
        <pc:spChg chg="replST">
          <ac:chgData name="Abdessamad" userId="4c6d9526346a9ae3" providerId="LiveId" clId="{472398C6-2B82-4D91-AAA7-ADF1DF7129FD}" dt="2022-12-18T21:32:31.101" v="2561"/>
          <ac:spMkLst>
            <pc:docMk/>
            <pc:sldMk cId="0" sldId="288"/>
            <ac:spMk id="4094" creationId="{00000000-0000-0000-0000-000000000000}"/>
          </ac:spMkLst>
        </pc:spChg>
        <pc:spChg chg="replST">
          <ac:chgData name="Abdessamad" userId="4c6d9526346a9ae3" providerId="LiveId" clId="{472398C6-2B82-4D91-AAA7-ADF1DF7129FD}" dt="2022-12-18T21:32:31.117" v="2562"/>
          <ac:spMkLst>
            <pc:docMk/>
            <pc:sldMk cId="0" sldId="288"/>
            <ac:spMk id="4095" creationId="{00000000-0000-0000-0000-000000000000}"/>
          </ac:spMkLst>
        </pc:spChg>
        <pc:spChg chg="replST">
          <ac:chgData name="Abdessamad" userId="4c6d9526346a9ae3" providerId="LiveId" clId="{472398C6-2B82-4D91-AAA7-ADF1DF7129FD}" dt="2022-12-18T21:32:31.134" v="2563"/>
          <ac:spMkLst>
            <pc:docMk/>
            <pc:sldMk cId="0" sldId="288"/>
            <ac:spMk id="4096" creationId="{00000000-0000-0000-0000-000000000000}"/>
          </ac:spMkLst>
        </pc:spChg>
        <pc:spChg chg="replST">
          <ac:chgData name="Abdessamad" userId="4c6d9526346a9ae3" providerId="LiveId" clId="{472398C6-2B82-4D91-AAA7-ADF1DF7129FD}" dt="2022-12-18T21:32:31.154" v="2564"/>
          <ac:spMkLst>
            <pc:docMk/>
            <pc:sldMk cId="0" sldId="288"/>
            <ac:spMk id="4097" creationId="{00000000-0000-0000-0000-000000000000}"/>
          </ac:spMkLst>
        </pc:spChg>
        <pc:spChg chg="replST">
          <ac:chgData name="Abdessamad" userId="4c6d9526346a9ae3" providerId="LiveId" clId="{472398C6-2B82-4D91-AAA7-ADF1DF7129FD}" dt="2022-12-18T21:32:31.168" v="2565"/>
          <ac:spMkLst>
            <pc:docMk/>
            <pc:sldMk cId="0" sldId="288"/>
            <ac:spMk id="4098" creationId="{00000000-0000-0000-0000-000000000000}"/>
          </ac:spMkLst>
        </pc:spChg>
        <pc:spChg chg="replST">
          <ac:chgData name="Abdessamad" userId="4c6d9526346a9ae3" providerId="LiveId" clId="{472398C6-2B82-4D91-AAA7-ADF1DF7129FD}" dt="2022-12-18T21:32:31.181" v="2566"/>
          <ac:spMkLst>
            <pc:docMk/>
            <pc:sldMk cId="0" sldId="288"/>
            <ac:spMk id="4099" creationId="{00000000-0000-0000-0000-000000000000}"/>
          </ac:spMkLst>
        </pc:spChg>
        <pc:spChg chg="replST">
          <ac:chgData name="Abdessamad" userId="4c6d9526346a9ae3" providerId="LiveId" clId="{472398C6-2B82-4D91-AAA7-ADF1DF7129FD}" dt="2022-12-18T21:32:31.197" v="2567"/>
          <ac:spMkLst>
            <pc:docMk/>
            <pc:sldMk cId="0" sldId="288"/>
            <ac:spMk id="4100" creationId="{00000000-0000-0000-0000-000000000000}"/>
          </ac:spMkLst>
        </pc:spChg>
        <pc:spChg chg="replST">
          <ac:chgData name="Abdessamad" userId="4c6d9526346a9ae3" providerId="LiveId" clId="{472398C6-2B82-4D91-AAA7-ADF1DF7129FD}" dt="2022-12-18T21:32:31.213" v="2568"/>
          <ac:spMkLst>
            <pc:docMk/>
            <pc:sldMk cId="0" sldId="288"/>
            <ac:spMk id="4101" creationId="{00000000-0000-0000-0000-000000000000}"/>
          </ac:spMkLst>
        </pc:spChg>
        <pc:spChg chg="replST">
          <ac:chgData name="Abdessamad" userId="4c6d9526346a9ae3" providerId="LiveId" clId="{472398C6-2B82-4D91-AAA7-ADF1DF7129FD}" dt="2022-12-18T21:32:31.228" v="2569"/>
          <ac:spMkLst>
            <pc:docMk/>
            <pc:sldMk cId="0" sldId="288"/>
            <ac:spMk id="4102" creationId="{00000000-0000-0000-0000-000000000000}"/>
          </ac:spMkLst>
        </pc:spChg>
        <pc:spChg chg="replST">
          <ac:chgData name="Abdessamad" userId="4c6d9526346a9ae3" providerId="LiveId" clId="{472398C6-2B82-4D91-AAA7-ADF1DF7129FD}" dt="2022-12-18T21:32:31.241" v="2570"/>
          <ac:spMkLst>
            <pc:docMk/>
            <pc:sldMk cId="0" sldId="288"/>
            <ac:spMk id="4103" creationId="{00000000-0000-0000-0000-000000000000}"/>
          </ac:spMkLst>
        </pc:spChg>
        <pc:spChg chg="replST">
          <ac:chgData name="Abdessamad" userId="4c6d9526346a9ae3" providerId="LiveId" clId="{472398C6-2B82-4D91-AAA7-ADF1DF7129FD}" dt="2022-12-18T21:32:31.255" v="2571"/>
          <ac:spMkLst>
            <pc:docMk/>
            <pc:sldMk cId="0" sldId="288"/>
            <ac:spMk id="4104" creationId="{00000000-0000-0000-0000-000000000000}"/>
          </ac:spMkLst>
        </pc:spChg>
        <pc:spChg chg="replST">
          <ac:chgData name="Abdessamad" userId="4c6d9526346a9ae3" providerId="LiveId" clId="{472398C6-2B82-4D91-AAA7-ADF1DF7129FD}" dt="2022-12-18T21:32:31.271" v="2572"/>
          <ac:spMkLst>
            <pc:docMk/>
            <pc:sldMk cId="0" sldId="288"/>
            <ac:spMk id="4105" creationId="{00000000-0000-0000-0000-000000000000}"/>
          </ac:spMkLst>
        </pc:spChg>
        <pc:spChg chg="replST">
          <ac:chgData name="Abdessamad" userId="4c6d9526346a9ae3" providerId="LiveId" clId="{472398C6-2B82-4D91-AAA7-ADF1DF7129FD}" dt="2022-12-18T21:32:31.286" v="2573"/>
          <ac:spMkLst>
            <pc:docMk/>
            <pc:sldMk cId="0" sldId="288"/>
            <ac:spMk id="4106" creationId="{00000000-0000-0000-0000-000000000000}"/>
          </ac:spMkLst>
        </pc:spChg>
        <pc:spChg chg="replST">
          <ac:chgData name="Abdessamad" userId="4c6d9526346a9ae3" providerId="LiveId" clId="{472398C6-2B82-4D91-AAA7-ADF1DF7129FD}" dt="2022-12-18T21:32:31.302" v="2574"/>
          <ac:spMkLst>
            <pc:docMk/>
            <pc:sldMk cId="0" sldId="288"/>
            <ac:spMk id="4107" creationId="{00000000-0000-0000-0000-000000000000}"/>
          </ac:spMkLst>
        </pc:spChg>
        <pc:spChg chg="replST">
          <ac:chgData name="Abdessamad" userId="4c6d9526346a9ae3" providerId="LiveId" clId="{472398C6-2B82-4D91-AAA7-ADF1DF7129FD}" dt="2022-12-18T21:32:31.318" v="2575"/>
          <ac:spMkLst>
            <pc:docMk/>
            <pc:sldMk cId="0" sldId="288"/>
            <ac:spMk id="4108" creationId="{00000000-0000-0000-0000-000000000000}"/>
          </ac:spMkLst>
        </pc:spChg>
        <pc:spChg chg="replST">
          <ac:chgData name="Abdessamad" userId="4c6d9526346a9ae3" providerId="LiveId" clId="{472398C6-2B82-4D91-AAA7-ADF1DF7129FD}" dt="2022-12-18T21:32:31.333" v="2576"/>
          <ac:spMkLst>
            <pc:docMk/>
            <pc:sldMk cId="0" sldId="288"/>
            <ac:spMk id="4109" creationId="{00000000-0000-0000-0000-000000000000}"/>
          </ac:spMkLst>
        </pc:spChg>
        <pc:spChg chg="replST">
          <ac:chgData name="Abdessamad" userId="4c6d9526346a9ae3" providerId="LiveId" clId="{472398C6-2B82-4D91-AAA7-ADF1DF7129FD}" dt="2022-12-18T21:32:31.348" v="2577"/>
          <ac:spMkLst>
            <pc:docMk/>
            <pc:sldMk cId="0" sldId="288"/>
            <ac:spMk id="4110" creationId="{00000000-0000-0000-0000-000000000000}"/>
          </ac:spMkLst>
        </pc:spChg>
        <pc:spChg chg="replST">
          <ac:chgData name="Abdessamad" userId="4c6d9526346a9ae3" providerId="LiveId" clId="{472398C6-2B82-4D91-AAA7-ADF1DF7129FD}" dt="2022-12-18T21:32:31.379" v="2578"/>
          <ac:spMkLst>
            <pc:docMk/>
            <pc:sldMk cId="0" sldId="288"/>
            <ac:spMk id="4111" creationId="{00000000-0000-0000-0000-000000000000}"/>
          </ac:spMkLst>
        </pc:spChg>
        <pc:spChg chg="replST">
          <ac:chgData name="Abdessamad" userId="4c6d9526346a9ae3" providerId="LiveId" clId="{472398C6-2B82-4D91-AAA7-ADF1DF7129FD}" dt="2022-12-18T21:32:31.400" v="2579"/>
          <ac:spMkLst>
            <pc:docMk/>
            <pc:sldMk cId="0" sldId="288"/>
            <ac:spMk id="4112" creationId="{00000000-0000-0000-0000-000000000000}"/>
          </ac:spMkLst>
        </pc:spChg>
        <pc:spChg chg="replST">
          <ac:chgData name="Abdessamad" userId="4c6d9526346a9ae3" providerId="LiveId" clId="{472398C6-2B82-4D91-AAA7-ADF1DF7129FD}" dt="2022-12-18T21:32:31.418" v="2580"/>
          <ac:spMkLst>
            <pc:docMk/>
            <pc:sldMk cId="0" sldId="288"/>
            <ac:spMk id="4113" creationId="{00000000-0000-0000-0000-000000000000}"/>
          </ac:spMkLst>
        </pc:spChg>
        <pc:spChg chg="replST">
          <ac:chgData name="Abdessamad" userId="4c6d9526346a9ae3" providerId="LiveId" clId="{472398C6-2B82-4D91-AAA7-ADF1DF7129FD}" dt="2022-12-18T21:32:31.433" v="2581"/>
          <ac:spMkLst>
            <pc:docMk/>
            <pc:sldMk cId="0" sldId="288"/>
            <ac:spMk id="4114" creationId="{00000000-0000-0000-0000-000000000000}"/>
          </ac:spMkLst>
        </pc:spChg>
        <pc:spChg chg="replST">
          <ac:chgData name="Abdessamad" userId="4c6d9526346a9ae3" providerId="LiveId" clId="{472398C6-2B82-4D91-AAA7-ADF1DF7129FD}" dt="2022-12-18T21:32:31.452" v="2582"/>
          <ac:spMkLst>
            <pc:docMk/>
            <pc:sldMk cId="0" sldId="288"/>
            <ac:spMk id="4115" creationId="{00000000-0000-0000-0000-000000000000}"/>
          </ac:spMkLst>
        </pc:spChg>
        <pc:spChg chg="replST">
          <ac:chgData name="Abdessamad" userId="4c6d9526346a9ae3" providerId="LiveId" clId="{472398C6-2B82-4D91-AAA7-ADF1DF7129FD}" dt="2022-12-18T21:32:31.469" v="2583"/>
          <ac:spMkLst>
            <pc:docMk/>
            <pc:sldMk cId="0" sldId="288"/>
            <ac:spMk id="4116" creationId="{00000000-0000-0000-0000-000000000000}"/>
          </ac:spMkLst>
        </pc:spChg>
        <pc:spChg chg="replST">
          <ac:chgData name="Abdessamad" userId="4c6d9526346a9ae3" providerId="LiveId" clId="{472398C6-2B82-4D91-AAA7-ADF1DF7129FD}" dt="2022-12-18T21:32:31.486" v="2584"/>
          <ac:spMkLst>
            <pc:docMk/>
            <pc:sldMk cId="0" sldId="288"/>
            <ac:spMk id="4117" creationId="{00000000-0000-0000-0000-000000000000}"/>
          </ac:spMkLst>
        </pc:spChg>
        <pc:spChg chg="replST">
          <ac:chgData name="Abdessamad" userId="4c6d9526346a9ae3" providerId="LiveId" clId="{472398C6-2B82-4D91-AAA7-ADF1DF7129FD}" dt="2022-12-18T21:32:31.506" v="2585"/>
          <ac:spMkLst>
            <pc:docMk/>
            <pc:sldMk cId="0" sldId="288"/>
            <ac:spMk id="4118" creationId="{00000000-0000-0000-0000-000000000000}"/>
          </ac:spMkLst>
        </pc:spChg>
        <pc:spChg chg="replST">
          <ac:chgData name="Abdessamad" userId="4c6d9526346a9ae3" providerId="LiveId" clId="{472398C6-2B82-4D91-AAA7-ADF1DF7129FD}" dt="2022-12-18T21:32:31.521" v="2586"/>
          <ac:spMkLst>
            <pc:docMk/>
            <pc:sldMk cId="0" sldId="288"/>
            <ac:spMk id="4119" creationId="{00000000-0000-0000-0000-000000000000}"/>
          </ac:spMkLst>
        </pc:spChg>
        <pc:spChg chg="replST">
          <ac:chgData name="Abdessamad" userId="4c6d9526346a9ae3" providerId="LiveId" clId="{472398C6-2B82-4D91-AAA7-ADF1DF7129FD}" dt="2022-12-18T21:32:31.538" v="2587"/>
          <ac:spMkLst>
            <pc:docMk/>
            <pc:sldMk cId="0" sldId="288"/>
            <ac:spMk id="4120" creationId="{00000000-0000-0000-0000-000000000000}"/>
          </ac:spMkLst>
        </pc:spChg>
        <pc:spChg chg="replST">
          <ac:chgData name="Abdessamad" userId="4c6d9526346a9ae3" providerId="LiveId" clId="{472398C6-2B82-4D91-AAA7-ADF1DF7129FD}" dt="2022-12-18T21:32:31.553" v="2588"/>
          <ac:spMkLst>
            <pc:docMk/>
            <pc:sldMk cId="0" sldId="288"/>
            <ac:spMk id="4121" creationId="{00000000-0000-0000-0000-000000000000}"/>
          </ac:spMkLst>
        </pc:spChg>
        <pc:spChg chg="replST">
          <ac:chgData name="Abdessamad" userId="4c6d9526346a9ae3" providerId="LiveId" clId="{472398C6-2B82-4D91-AAA7-ADF1DF7129FD}" dt="2022-12-18T21:32:31.569" v="2589"/>
          <ac:spMkLst>
            <pc:docMk/>
            <pc:sldMk cId="0" sldId="288"/>
            <ac:spMk id="4122" creationId="{00000000-0000-0000-0000-000000000000}"/>
          </ac:spMkLst>
        </pc:spChg>
        <pc:spChg chg="replST">
          <ac:chgData name="Abdessamad" userId="4c6d9526346a9ae3" providerId="LiveId" clId="{472398C6-2B82-4D91-AAA7-ADF1DF7129FD}" dt="2022-12-18T21:32:31.583" v="2590"/>
          <ac:spMkLst>
            <pc:docMk/>
            <pc:sldMk cId="0" sldId="288"/>
            <ac:spMk id="4123" creationId="{00000000-0000-0000-0000-000000000000}"/>
          </ac:spMkLst>
        </pc:spChg>
        <pc:spChg chg="replST">
          <ac:chgData name="Abdessamad" userId="4c6d9526346a9ae3" providerId="LiveId" clId="{472398C6-2B82-4D91-AAA7-ADF1DF7129FD}" dt="2022-12-18T21:32:31.596" v="2591"/>
          <ac:spMkLst>
            <pc:docMk/>
            <pc:sldMk cId="0" sldId="288"/>
            <ac:spMk id="4124" creationId="{00000000-0000-0000-0000-000000000000}"/>
          </ac:spMkLst>
        </pc:spChg>
        <pc:spChg chg="replST">
          <ac:chgData name="Abdessamad" userId="4c6d9526346a9ae3" providerId="LiveId" clId="{472398C6-2B82-4D91-AAA7-ADF1DF7129FD}" dt="2022-12-18T21:32:31.609" v="2592"/>
          <ac:spMkLst>
            <pc:docMk/>
            <pc:sldMk cId="0" sldId="288"/>
            <ac:spMk id="4125" creationId="{00000000-0000-0000-0000-000000000000}"/>
          </ac:spMkLst>
        </pc:spChg>
        <pc:spChg chg="replST">
          <ac:chgData name="Abdessamad" userId="4c6d9526346a9ae3" providerId="LiveId" clId="{472398C6-2B82-4D91-AAA7-ADF1DF7129FD}" dt="2022-12-18T21:32:31.621" v="2593"/>
          <ac:spMkLst>
            <pc:docMk/>
            <pc:sldMk cId="0" sldId="288"/>
            <ac:spMk id="4126" creationId="{00000000-0000-0000-0000-000000000000}"/>
          </ac:spMkLst>
        </pc:spChg>
        <pc:spChg chg="replST">
          <ac:chgData name="Abdessamad" userId="4c6d9526346a9ae3" providerId="LiveId" clId="{472398C6-2B82-4D91-AAA7-ADF1DF7129FD}" dt="2022-12-18T21:32:31.648" v="2594"/>
          <ac:spMkLst>
            <pc:docMk/>
            <pc:sldMk cId="0" sldId="288"/>
            <ac:spMk id="4127" creationId="{00000000-0000-0000-0000-000000000000}"/>
          </ac:spMkLst>
        </pc:spChg>
        <pc:spChg chg="replST">
          <ac:chgData name="Abdessamad" userId="4c6d9526346a9ae3" providerId="LiveId" clId="{472398C6-2B82-4D91-AAA7-ADF1DF7129FD}" dt="2022-12-18T21:32:31.661" v="2595"/>
          <ac:spMkLst>
            <pc:docMk/>
            <pc:sldMk cId="0" sldId="288"/>
            <ac:spMk id="4128" creationId="{00000000-0000-0000-0000-000000000000}"/>
          </ac:spMkLst>
        </pc:spChg>
        <pc:spChg chg="replST">
          <ac:chgData name="Abdessamad" userId="4c6d9526346a9ae3" providerId="LiveId" clId="{472398C6-2B82-4D91-AAA7-ADF1DF7129FD}" dt="2022-12-18T21:32:31.673" v="2596"/>
          <ac:spMkLst>
            <pc:docMk/>
            <pc:sldMk cId="0" sldId="288"/>
            <ac:spMk id="4129" creationId="{00000000-0000-0000-0000-000000000000}"/>
          </ac:spMkLst>
        </pc:spChg>
        <pc:spChg chg="replST">
          <ac:chgData name="Abdessamad" userId="4c6d9526346a9ae3" providerId="LiveId" clId="{472398C6-2B82-4D91-AAA7-ADF1DF7129FD}" dt="2022-12-18T21:32:31.688" v="2597"/>
          <ac:spMkLst>
            <pc:docMk/>
            <pc:sldMk cId="0" sldId="288"/>
            <ac:spMk id="4130" creationId="{00000000-0000-0000-0000-000000000000}"/>
          </ac:spMkLst>
        </pc:spChg>
        <pc:spChg chg="replST">
          <ac:chgData name="Abdessamad" userId="4c6d9526346a9ae3" providerId="LiveId" clId="{472398C6-2B82-4D91-AAA7-ADF1DF7129FD}" dt="2022-12-18T21:32:31.702" v="2598"/>
          <ac:spMkLst>
            <pc:docMk/>
            <pc:sldMk cId="0" sldId="288"/>
            <ac:spMk id="4131" creationId="{00000000-0000-0000-0000-000000000000}"/>
          </ac:spMkLst>
        </pc:spChg>
        <pc:spChg chg="replST">
          <ac:chgData name="Abdessamad" userId="4c6d9526346a9ae3" providerId="LiveId" clId="{472398C6-2B82-4D91-AAA7-ADF1DF7129FD}" dt="2022-12-18T21:32:31.716" v="2599"/>
          <ac:spMkLst>
            <pc:docMk/>
            <pc:sldMk cId="0" sldId="288"/>
            <ac:spMk id="4132" creationId="{00000000-0000-0000-0000-000000000000}"/>
          </ac:spMkLst>
        </pc:spChg>
        <pc:spChg chg="replST">
          <ac:chgData name="Abdessamad" userId="4c6d9526346a9ae3" providerId="LiveId" clId="{472398C6-2B82-4D91-AAA7-ADF1DF7129FD}" dt="2022-12-18T21:32:31.729" v="2600"/>
          <ac:spMkLst>
            <pc:docMk/>
            <pc:sldMk cId="0" sldId="288"/>
            <ac:spMk id="4133" creationId="{00000000-0000-0000-0000-000000000000}"/>
          </ac:spMkLst>
        </pc:spChg>
        <pc:spChg chg="replST">
          <ac:chgData name="Abdessamad" userId="4c6d9526346a9ae3" providerId="LiveId" clId="{472398C6-2B82-4D91-AAA7-ADF1DF7129FD}" dt="2022-12-18T21:32:31.744" v="2601"/>
          <ac:spMkLst>
            <pc:docMk/>
            <pc:sldMk cId="0" sldId="288"/>
            <ac:spMk id="4134" creationId="{00000000-0000-0000-0000-000000000000}"/>
          </ac:spMkLst>
        </pc:spChg>
        <pc:spChg chg="replST">
          <ac:chgData name="Abdessamad" userId="4c6d9526346a9ae3" providerId="LiveId" clId="{472398C6-2B82-4D91-AAA7-ADF1DF7129FD}" dt="2022-12-18T21:32:31.761" v="2602"/>
          <ac:spMkLst>
            <pc:docMk/>
            <pc:sldMk cId="0" sldId="288"/>
            <ac:spMk id="4135" creationId="{00000000-0000-0000-0000-000000000000}"/>
          </ac:spMkLst>
        </pc:spChg>
        <pc:spChg chg="replST">
          <ac:chgData name="Abdessamad" userId="4c6d9526346a9ae3" providerId="LiveId" clId="{472398C6-2B82-4D91-AAA7-ADF1DF7129FD}" dt="2022-12-18T21:32:31.774" v="2603"/>
          <ac:spMkLst>
            <pc:docMk/>
            <pc:sldMk cId="0" sldId="288"/>
            <ac:spMk id="4136" creationId="{00000000-0000-0000-0000-000000000000}"/>
          </ac:spMkLst>
        </pc:spChg>
        <pc:spChg chg="replST">
          <ac:chgData name="Abdessamad" userId="4c6d9526346a9ae3" providerId="LiveId" clId="{472398C6-2B82-4D91-AAA7-ADF1DF7129FD}" dt="2022-12-18T21:32:31.790" v="2604"/>
          <ac:spMkLst>
            <pc:docMk/>
            <pc:sldMk cId="0" sldId="288"/>
            <ac:spMk id="4137" creationId="{00000000-0000-0000-0000-000000000000}"/>
          </ac:spMkLst>
        </pc:spChg>
        <pc:spChg chg="replST">
          <ac:chgData name="Abdessamad" userId="4c6d9526346a9ae3" providerId="LiveId" clId="{472398C6-2B82-4D91-AAA7-ADF1DF7129FD}" dt="2022-12-18T21:32:31.815" v="2605"/>
          <ac:spMkLst>
            <pc:docMk/>
            <pc:sldMk cId="0" sldId="288"/>
            <ac:spMk id="4138" creationId="{00000000-0000-0000-0000-000000000000}"/>
          </ac:spMkLst>
        </pc:spChg>
        <pc:spChg chg="replST">
          <ac:chgData name="Abdessamad" userId="4c6d9526346a9ae3" providerId="LiveId" clId="{472398C6-2B82-4D91-AAA7-ADF1DF7129FD}" dt="2022-12-18T21:32:31.831" v="2606"/>
          <ac:spMkLst>
            <pc:docMk/>
            <pc:sldMk cId="0" sldId="288"/>
            <ac:spMk id="4139" creationId="{00000000-0000-0000-0000-000000000000}"/>
          </ac:spMkLst>
        </pc:spChg>
        <pc:spChg chg="replST">
          <ac:chgData name="Abdessamad" userId="4c6d9526346a9ae3" providerId="LiveId" clId="{472398C6-2B82-4D91-AAA7-ADF1DF7129FD}" dt="2022-12-18T21:32:31.851" v="2607"/>
          <ac:spMkLst>
            <pc:docMk/>
            <pc:sldMk cId="0" sldId="288"/>
            <ac:spMk id="4140" creationId="{00000000-0000-0000-0000-000000000000}"/>
          </ac:spMkLst>
        </pc:spChg>
        <pc:spChg chg="replST">
          <ac:chgData name="Abdessamad" userId="4c6d9526346a9ae3" providerId="LiveId" clId="{472398C6-2B82-4D91-AAA7-ADF1DF7129FD}" dt="2022-12-18T21:32:31.870" v="2608"/>
          <ac:spMkLst>
            <pc:docMk/>
            <pc:sldMk cId="0" sldId="288"/>
            <ac:spMk id="4141" creationId="{00000000-0000-0000-0000-000000000000}"/>
          </ac:spMkLst>
        </pc:spChg>
        <pc:spChg chg="replST">
          <ac:chgData name="Abdessamad" userId="4c6d9526346a9ae3" providerId="LiveId" clId="{472398C6-2B82-4D91-AAA7-ADF1DF7129FD}" dt="2022-12-18T21:32:31.890" v="2609"/>
          <ac:spMkLst>
            <pc:docMk/>
            <pc:sldMk cId="0" sldId="288"/>
            <ac:spMk id="4142" creationId="{00000000-0000-0000-0000-000000000000}"/>
          </ac:spMkLst>
        </pc:spChg>
        <pc:spChg chg="replST">
          <ac:chgData name="Abdessamad" userId="4c6d9526346a9ae3" providerId="LiveId" clId="{472398C6-2B82-4D91-AAA7-ADF1DF7129FD}" dt="2022-12-18T21:32:31.921" v="2610"/>
          <ac:spMkLst>
            <pc:docMk/>
            <pc:sldMk cId="0" sldId="288"/>
            <ac:spMk id="4143" creationId="{00000000-0000-0000-0000-000000000000}"/>
          </ac:spMkLst>
        </pc:spChg>
        <pc:spChg chg="replST">
          <ac:chgData name="Abdessamad" userId="4c6d9526346a9ae3" providerId="LiveId" clId="{472398C6-2B82-4D91-AAA7-ADF1DF7129FD}" dt="2022-12-18T21:32:31.936" v="2611"/>
          <ac:spMkLst>
            <pc:docMk/>
            <pc:sldMk cId="0" sldId="288"/>
            <ac:spMk id="4144" creationId="{00000000-0000-0000-0000-000000000000}"/>
          </ac:spMkLst>
        </pc:spChg>
        <pc:spChg chg="replST">
          <ac:chgData name="Abdessamad" userId="4c6d9526346a9ae3" providerId="LiveId" clId="{472398C6-2B82-4D91-AAA7-ADF1DF7129FD}" dt="2022-12-18T21:32:31.950" v="2612"/>
          <ac:spMkLst>
            <pc:docMk/>
            <pc:sldMk cId="0" sldId="288"/>
            <ac:spMk id="4145" creationId="{00000000-0000-0000-0000-000000000000}"/>
          </ac:spMkLst>
        </pc:spChg>
        <pc:spChg chg="replST">
          <ac:chgData name="Abdessamad" userId="4c6d9526346a9ae3" providerId="LiveId" clId="{472398C6-2B82-4D91-AAA7-ADF1DF7129FD}" dt="2022-12-18T21:32:31.964" v="2613"/>
          <ac:spMkLst>
            <pc:docMk/>
            <pc:sldMk cId="0" sldId="288"/>
            <ac:spMk id="4146" creationId="{00000000-0000-0000-0000-000000000000}"/>
          </ac:spMkLst>
        </pc:spChg>
        <pc:spChg chg="replST">
          <ac:chgData name="Abdessamad" userId="4c6d9526346a9ae3" providerId="LiveId" clId="{472398C6-2B82-4D91-AAA7-ADF1DF7129FD}" dt="2022-12-18T21:32:31.977" v="2614"/>
          <ac:spMkLst>
            <pc:docMk/>
            <pc:sldMk cId="0" sldId="288"/>
            <ac:spMk id="4147" creationId="{00000000-0000-0000-0000-000000000000}"/>
          </ac:spMkLst>
        </pc:spChg>
        <pc:spChg chg="replST">
          <ac:chgData name="Abdessamad" userId="4c6d9526346a9ae3" providerId="LiveId" clId="{472398C6-2B82-4D91-AAA7-ADF1DF7129FD}" dt="2022-12-18T21:32:31.989" v="2615"/>
          <ac:spMkLst>
            <pc:docMk/>
            <pc:sldMk cId="0" sldId="288"/>
            <ac:spMk id="4148" creationId="{00000000-0000-0000-0000-000000000000}"/>
          </ac:spMkLst>
        </pc:spChg>
        <pc:spChg chg="replST">
          <ac:chgData name="Abdessamad" userId="4c6d9526346a9ae3" providerId="LiveId" clId="{472398C6-2B82-4D91-AAA7-ADF1DF7129FD}" dt="2022-12-18T21:32:32.004" v="2616"/>
          <ac:spMkLst>
            <pc:docMk/>
            <pc:sldMk cId="0" sldId="288"/>
            <ac:spMk id="4149" creationId="{00000000-0000-0000-0000-000000000000}"/>
          </ac:spMkLst>
        </pc:spChg>
        <pc:spChg chg="replST">
          <ac:chgData name="Abdessamad" userId="4c6d9526346a9ae3" providerId="LiveId" clId="{472398C6-2B82-4D91-AAA7-ADF1DF7129FD}" dt="2022-12-18T21:32:32.018" v="2617"/>
          <ac:spMkLst>
            <pc:docMk/>
            <pc:sldMk cId="0" sldId="288"/>
            <ac:spMk id="4150" creationId="{00000000-0000-0000-0000-000000000000}"/>
          </ac:spMkLst>
        </pc:spChg>
        <pc:spChg chg="replST">
          <ac:chgData name="Abdessamad" userId="4c6d9526346a9ae3" providerId="LiveId" clId="{472398C6-2B82-4D91-AAA7-ADF1DF7129FD}" dt="2022-12-18T21:32:32.033" v="2618"/>
          <ac:spMkLst>
            <pc:docMk/>
            <pc:sldMk cId="0" sldId="288"/>
            <ac:spMk id="4151" creationId="{00000000-0000-0000-0000-000000000000}"/>
          </ac:spMkLst>
        </pc:spChg>
        <pc:spChg chg="replST">
          <ac:chgData name="Abdessamad" userId="4c6d9526346a9ae3" providerId="LiveId" clId="{472398C6-2B82-4D91-AAA7-ADF1DF7129FD}" dt="2022-12-18T21:32:32.048" v="2619"/>
          <ac:spMkLst>
            <pc:docMk/>
            <pc:sldMk cId="0" sldId="288"/>
            <ac:spMk id="4152" creationId="{00000000-0000-0000-0000-000000000000}"/>
          </ac:spMkLst>
        </pc:spChg>
        <pc:spChg chg="replST">
          <ac:chgData name="Abdessamad" userId="4c6d9526346a9ae3" providerId="LiveId" clId="{472398C6-2B82-4D91-AAA7-ADF1DF7129FD}" dt="2022-12-18T21:32:32.101" v="2620"/>
          <ac:spMkLst>
            <pc:docMk/>
            <pc:sldMk cId="0" sldId="288"/>
            <ac:spMk id="4153" creationId="{00000000-0000-0000-0000-000000000000}"/>
          </ac:spMkLst>
        </pc:spChg>
        <pc:spChg chg="replST">
          <ac:chgData name="Abdessamad" userId="4c6d9526346a9ae3" providerId="LiveId" clId="{472398C6-2B82-4D91-AAA7-ADF1DF7129FD}" dt="2022-12-18T21:32:32.120" v="2621"/>
          <ac:spMkLst>
            <pc:docMk/>
            <pc:sldMk cId="0" sldId="288"/>
            <ac:spMk id="4154" creationId="{00000000-0000-0000-0000-000000000000}"/>
          </ac:spMkLst>
        </pc:spChg>
        <pc:spChg chg="replST">
          <ac:chgData name="Abdessamad" userId="4c6d9526346a9ae3" providerId="LiveId" clId="{472398C6-2B82-4D91-AAA7-ADF1DF7129FD}" dt="2022-12-18T21:32:32.135" v="2622"/>
          <ac:spMkLst>
            <pc:docMk/>
            <pc:sldMk cId="0" sldId="288"/>
            <ac:spMk id="4155" creationId="{00000000-0000-0000-0000-000000000000}"/>
          </ac:spMkLst>
        </pc:spChg>
        <pc:spChg chg="replST">
          <ac:chgData name="Abdessamad" userId="4c6d9526346a9ae3" providerId="LiveId" clId="{472398C6-2B82-4D91-AAA7-ADF1DF7129FD}" dt="2022-12-18T21:32:32.150" v="2623"/>
          <ac:spMkLst>
            <pc:docMk/>
            <pc:sldMk cId="0" sldId="288"/>
            <ac:spMk id="4156" creationId="{00000000-0000-0000-0000-000000000000}"/>
          </ac:spMkLst>
        </pc:spChg>
        <pc:spChg chg="replST">
          <ac:chgData name="Abdessamad" userId="4c6d9526346a9ae3" providerId="LiveId" clId="{472398C6-2B82-4D91-AAA7-ADF1DF7129FD}" dt="2022-12-18T21:32:32.164" v="2624"/>
          <ac:spMkLst>
            <pc:docMk/>
            <pc:sldMk cId="0" sldId="288"/>
            <ac:spMk id="4157" creationId="{00000000-0000-0000-0000-000000000000}"/>
          </ac:spMkLst>
        </pc:spChg>
        <pc:spChg chg="replST">
          <ac:chgData name="Abdessamad" userId="4c6d9526346a9ae3" providerId="LiveId" clId="{472398C6-2B82-4D91-AAA7-ADF1DF7129FD}" dt="2022-12-18T21:32:32.177" v="2625"/>
          <ac:spMkLst>
            <pc:docMk/>
            <pc:sldMk cId="0" sldId="288"/>
            <ac:spMk id="4158" creationId="{00000000-0000-0000-0000-000000000000}"/>
          </ac:spMkLst>
        </pc:spChg>
        <pc:spChg chg="replST">
          <ac:chgData name="Abdessamad" userId="4c6d9526346a9ae3" providerId="LiveId" clId="{472398C6-2B82-4D91-AAA7-ADF1DF7129FD}" dt="2022-12-18T21:32:32.192" v="2626"/>
          <ac:spMkLst>
            <pc:docMk/>
            <pc:sldMk cId="0" sldId="288"/>
            <ac:spMk id="4159" creationId="{00000000-0000-0000-0000-000000000000}"/>
          </ac:spMkLst>
        </pc:spChg>
        <pc:spChg chg="replST">
          <ac:chgData name="Abdessamad" userId="4c6d9526346a9ae3" providerId="LiveId" clId="{472398C6-2B82-4D91-AAA7-ADF1DF7129FD}" dt="2022-12-18T21:32:32.226" v="2627"/>
          <ac:spMkLst>
            <pc:docMk/>
            <pc:sldMk cId="0" sldId="288"/>
            <ac:spMk id="4160" creationId="{00000000-0000-0000-0000-000000000000}"/>
          </ac:spMkLst>
        </pc:spChg>
        <pc:spChg chg="replST">
          <ac:chgData name="Abdessamad" userId="4c6d9526346a9ae3" providerId="LiveId" clId="{472398C6-2B82-4D91-AAA7-ADF1DF7129FD}" dt="2022-12-18T21:32:32.243" v="2628"/>
          <ac:spMkLst>
            <pc:docMk/>
            <pc:sldMk cId="0" sldId="288"/>
            <ac:spMk id="4161" creationId="{00000000-0000-0000-0000-000000000000}"/>
          </ac:spMkLst>
        </pc:spChg>
        <pc:spChg chg="replST">
          <ac:chgData name="Abdessamad" userId="4c6d9526346a9ae3" providerId="LiveId" clId="{472398C6-2B82-4D91-AAA7-ADF1DF7129FD}" dt="2022-12-18T21:32:32.270" v="2629"/>
          <ac:spMkLst>
            <pc:docMk/>
            <pc:sldMk cId="0" sldId="288"/>
            <ac:spMk id="4162" creationId="{00000000-0000-0000-0000-000000000000}"/>
          </ac:spMkLst>
        </pc:spChg>
        <pc:spChg chg="replST">
          <ac:chgData name="Abdessamad" userId="4c6d9526346a9ae3" providerId="LiveId" clId="{472398C6-2B82-4D91-AAA7-ADF1DF7129FD}" dt="2022-12-18T21:32:32.284" v="2630"/>
          <ac:spMkLst>
            <pc:docMk/>
            <pc:sldMk cId="0" sldId="288"/>
            <ac:spMk id="4163" creationId="{00000000-0000-0000-0000-000000000000}"/>
          </ac:spMkLst>
        </pc:spChg>
        <pc:spChg chg="replST">
          <ac:chgData name="Abdessamad" userId="4c6d9526346a9ae3" providerId="LiveId" clId="{472398C6-2B82-4D91-AAA7-ADF1DF7129FD}" dt="2022-12-18T21:32:32.297" v="2631"/>
          <ac:spMkLst>
            <pc:docMk/>
            <pc:sldMk cId="0" sldId="288"/>
            <ac:spMk id="4164" creationId="{00000000-0000-0000-0000-000000000000}"/>
          </ac:spMkLst>
        </pc:spChg>
        <pc:spChg chg="replST">
          <ac:chgData name="Abdessamad" userId="4c6d9526346a9ae3" providerId="LiveId" clId="{472398C6-2B82-4D91-AAA7-ADF1DF7129FD}" dt="2022-12-18T21:32:32.311" v="2632"/>
          <ac:spMkLst>
            <pc:docMk/>
            <pc:sldMk cId="0" sldId="288"/>
            <ac:spMk id="4165" creationId="{00000000-0000-0000-0000-000000000000}"/>
          </ac:spMkLst>
        </pc:spChg>
        <pc:spChg chg="replST">
          <ac:chgData name="Abdessamad" userId="4c6d9526346a9ae3" providerId="LiveId" clId="{472398C6-2B82-4D91-AAA7-ADF1DF7129FD}" dt="2022-12-18T21:32:32.322" v="2633"/>
          <ac:spMkLst>
            <pc:docMk/>
            <pc:sldMk cId="0" sldId="288"/>
            <ac:spMk id="4166" creationId="{00000000-0000-0000-0000-000000000000}"/>
          </ac:spMkLst>
        </pc:spChg>
        <pc:spChg chg="replST">
          <ac:chgData name="Abdessamad" userId="4c6d9526346a9ae3" providerId="LiveId" clId="{472398C6-2B82-4D91-AAA7-ADF1DF7129FD}" dt="2022-12-18T21:32:32.335" v="2634"/>
          <ac:spMkLst>
            <pc:docMk/>
            <pc:sldMk cId="0" sldId="288"/>
            <ac:spMk id="4167" creationId="{00000000-0000-0000-0000-000000000000}"/>
          </ac:spMkLst>
        </pc:spChg>
        <pc:spChg chg="replST">
          <ac:chgData name="Abdessamad" userId="4c6d9526346a9ae3" providerId="LiveId" clId="{472398C6-2B82-4D91-AAA7-ADF1DF7129FD}" dt="2022-12-18T21:32:32.349" v="2635"/>
          <ac:spMkLst>
            <pc:docMk/>
            <pc:sldMk cId="0" sldId="288"/>
            <ac:spMk id="4168" creationId="{00000000-0000-0000-0000-000000000000}"/>
          </ac:spMkLst>
        </pc:spChg>
        <pc:spChg chg="replST">
          <ac:chgData name="Abdessamad" userId="4c6d9526346a9ae3" providerId="LiveId" clId="{472398C6-2B82-4D91-AAA7-ADF1DF7129FD}" dt="2022-12-18T21:32:32.363" v="2636"/>
          <ac:spMkLst>
            <pc:docMk/>
            <pc:sldMk cId="0" sldId="288"/>
            <ac:spMk id="4169" creationId="{00000000-0000-0000-0000-000000000000}"/>
          </ac:spMkLst>
        </pc:spChg>
        <pc:spChg chg="replST">
          <ac:chgData name="Abdessamad" userId="4c6d9526346a9ae3" providerId="LiveId" clId="{472398C6-2B82-4D91-AAA7-ADF1DF7129FD}" dt="2022-12-18T21:32:32.379" v="2637"/>
          <ac:spMkLst>
            <pc:docMk/>
            <pc:sldMk cId="0" sldId="288"/>
            <ac:spMk id="4170" creationId="{00000000-0000-0000-0000-000000000000}"/>
          </ac:spMkLst>
        </pc:spChg>
        <pc:spChg chg="replST">
          <ac:chgData name="Abdessamad" userId="4c6d9526346a9ae3" providerId="LiveId" clId="{472398C6-2B82-4D91-AAA7-ADF1DF7129FD}" dt="2022-12-18T21:32:32.392" v="2638"/>
          <ac:spMkLst>
            <pc:docMk/>
            <pc:sldMk cId="0" sldId="288"/>
            <ac:spMk id="4171" creationId="{00000000-0000-0000-0000-000000000000}"/>
          </ac:spMkLst>
        </pc:spChg>
        <pc:spChg chg="replST">
          <ac:chgData name="Abdessamad" userId="4c6d9526346a9ae3" providerId="LiveId" clId="{472398C6-2B82-4D91-AAA7-ADF1DF7129FD}" dt="2022-12-18T21:32:32.406" v="2639"/>
          <ac:spMkLst>
            <pc:docMk/>
            <pc:sldMk cId="0" sldId="288"/>
            <ac:spMk id="4172" creationId="{00000000-0000-0000-0000-000000000000}"/>
          </ac:spMkLst>
        </pc:spChg>
        <pc:spChg chg="replST">
          <ac:chgData name="Abdessamad" userId="4c6d9526346a9ae3" providerId="LiveId" clId="{472398C6-2B82-4D91-AAA7-ADF1DF7129FD}" dt="2022-12-18T21:32:32.420" v="2640"/>
          <ac:spMkLst>
            <pc:docMk/>
            <pc:sldMk cId="0" sldId="288"/>
            <ac:spMk id="4173" creationId="{00000000-0000-0000-0000-000000000000}"/>
          </ac:spMkLst>
        </pc:spChg>
        <pc:spChg chg="replST">
          <ac:chgData name="Abdessamad" userId="4c6d9526346a9ae3" providerId="LiveId" clId="{472398C6-2B82-4D91-AAA7-ADF1DF7129FD}" dt="2022-12-18T21:32:32.434" v="2641"/>
          <ac:spMkLst>
            <pc:docMk/>
            <pc:sldMk cId="0" sldId="288"/>
            <ac:spMk id="4174" creationId="{00000000-0000-0000-0000-000000000000}"/>
          </ac:spMkLst>
        </pc:spChg>
        <pc:spChg chg="replST">
          <ac:chgData name="Abdessamad" userId="4c6d9526346a9ae3" providerId="LiveId" clId="{472398C6-2B82-4D91-AAA7-ADF1DF7129FD}" dt="2022-12-18T21:32:32.447" v="2642"/>
          <ac:spMkLst>
            <pc:docMk/>
            <pc:sldMk cId="0" sldId="288"/>
            <ac:spMk id="4175" creationId="{00000000-0000-0000-0000-000000000000}"/>
          </ac:spMkLst>
        </pc:spChg>
        <pc:spChg chg="replST">
          <ac:chgData name="Abdessamad" userId="4c6d9526346a9ae3" providerId="LiveId" clId="{472398C6-2B82-4D91-AAA7-ADF1DF7129FD}" dt="2022-12-18T21:32:32.461" v="2643"/>
          <ac:spMkLst>
            <pc:docMk/>
            <pc:sldMk cId="0" sldId="288"/>
            <ac:spMk id="4176" creationId="{00000000-0000-0000-0000-000000000000}"/>
          </ac:spMkLst>
        </pc:spChg>
        <pc:spChg chg="replST">
          <ac:chgData name="Abdessamad" userId="4c6d9526346a9ae3" providerId="LiveId" clId="{472398C6-2B82-4D91-AAA7-ADF1DF7129FD}" dt="2022-12-18T21:32:32.474" v="2644"/>
          <ac:spMkLst>
            <pc:docMk/>
            <pc:sldMk cId="0" sldId="288"/>
            <ac:spMk id="4177" creationId="{00000000-0000-0000-0000-000000000000}"/>
          </ac:spMkLst>
        </pc:spChg>
        <pc:spChg chg="replST">
          <ac:chgData name="Abdessamad" userId="4c6d9526346a9ae3" providerId="LiveId" clId="{472398C6-2B82-4D91-AAA7-ADF1DF7129FD}" dt="2022-12-18T21:32:32.487" v="2645"/>
          <ac:spMkLst>
            <pc:docMk/>
            <pc:sldMk cId="0" sldId="288"/>
            <ac:spMk id="4178" creationId="{00000000-0000-0000-0000-000000000000}"/>
          </ac:spMkLst>
        </pc:spChg>
        <pc:spChg chg="replST">
          <ac:chgData name="Abdessamad" userId="4c6d9526346a9ae3" providerId="LiveId" clId="{472398C6-2B82-4D91-AAA7-ADF1DF7129FD}" dt="2022-12-18T21:32:32.501" v="2646"/>
          <ac:spMkLst>
            <pc:docMk/>
            <pc:sldMk cId="0" sldId="288"/>
            <ac:spMk id="4179" creationId="{00000000-0000-0000-0000-000000000000}"/>
          </ac:spMkLst>
        </pc:spChg>
        <pc:spChg chg="replST">
          <ac:chgData name="Abdessamad" userId="4c6d9526346a9ae3" providerId="LiveId" clId="{472398C6-2B82-4D91-AAA7-ADF1DF7129FD}" dt="2022-12-18T21:32:32.515" v="2647"/>
          <ac:spMkLst>
            <pc:docMk/>
            <pc:sldMk cId="0" sldId="288"/>
            <ac:spMk id="4180" creationId="{00000000-0000-0000-0000-000000000000}"/>
          </ac:spMkLst>
        </pc:spChg>
        <pc:spChg chg="replST">
          <ac:chgData name="Abdessamad" userId="4c6d9526346a9ae3" providerId="LiveId" clId="{472398C6-2B82-4D91-AAA7-ADF1DF7129FD}" dt="2022-12-18T21:32:32.539" v="2648"/>
          <ac:spMkLst>
            <pc:docMk/>
            <pc:sldMk cId="0" sldId="288"/>
            <ac:spMk id="4181" creationId="{00000000-0000-0000-0000-000000000000}"/>
          </ac:spMkLst>
        </pc:spChg>
        <pc:spChg chg="replST">
          <ac:chgData name="Abdessamad" userId="4c6d9526346a9ae3" providerId="LiveId" clId="{472398C6-2B82-4D91-AAA7-ADF1DF7129FD}" dt="2022-12-18T21:32:32.553" v="2649"/>
          <ac:spMkLst>
            <pc:docMk/>
            <pc:sldMk cId="0" sldId="288"/>
            <ac:spMk id="4182" creationId="{00000000-0000-0000-0000-000000000000}"/>
          </ac:spMkLst>
        </pc:spChg>
        <pc:spChg chg="replST">
          <ac:chgData name="Abdessamad" userId="4c6d9526346a9ae3" providerId="LiveId" clId="{472398C6-2B82-4D91-AAA7-ADF1DF7129FD}" dt="2022-12-18T21:32:32.568" v="2650"/>
          <ac:spMkLst>
            <pc:docMk/>
            <pc:sldMk cId="0" sldId="288"/>
            <ac:spMk id="4183" creationId="{00000000-0000-0000-0000-000000000000}"/>
          </ac:spMkLst>
        </pc:spChg>
        <pc:spChg chg="replST">
          <ac:chgData name="Abdessamad" userId="4c6d9526346a9ae3" providerId="LiveId" clId="{472398C6-2B82-4D91-AAA7-ADF1DF7129FD}" dt="2022-12-18T21:32:32.581" v="2651"/>
          <ac:spMkLst>
            <pc:docMk/>
            <pc:sldMk cId="0" sldId="288"/>
            <ac:spMk id="4184" creationId="{00000000-0000-0000-0000-000000000000}"/>
          </ac:spMkLst>
        </pc:spChg>
        <pc:spChg chg="replST">
          <ac:chgData name="Abdessamad" userId="4c6d9526346a9ae3" providerId="LiveId" clId="{472398C6-2B82-4D91-AAA7-ADF1DF7129FD}" dt="2022-12-18T21:32:32.596" v="2652"/>
          <ac:spMkLst>
            <pc:docMk/>
            <pc:sldMk cId="0" sldId="288"/>
            <ac:spMk id="4185" creationId="{00000000-0000-0000-0000-000000000000}"/>
          </ac:spMkLst>
        </pc:spChg>
        <pc:spChg chg="replST">
          <ac:chgData name="Abdessamad" userId="4c6d9526346a9ae3" providerId="LiveId" clId="{472398C6-2B82-4D91-AAA7-ADF1DF7129FD}" dt="2022-12-18T21:32:32.608" v="2653"/>
          <ac:spMkLst>
            <pc:docMk/>
            <pc:sldMk cId="0" sldId="288"/>
            <ac:spMk id="4186" creationId="{00000000-0000-0000-0000-000000000000}"/>
          </ac:spMkLst>
        </pc:spChg>
        <pc:spChg chg="replST">
          <ac:chgData name="Abdessamad" userId="4c6d9526346a9ae3" providerId="LiveId" clId="{472398C6-2B82-4D91-AAA7-ADF1DF7129FD}" dt="2022-12-18T21:32:32.621" v="2654"/>
          <ac:spMkLst>
            <pc:docMk/>
            <pc:sldMk cId="0" sldId="288"/>
            <ac:spMk id="4187" creationId="{00000000-0000-0000-0000-000000000000}"/>
          </ac:spMkLst>
        </pc:spChg>
        <pc:spChg chg="replST">
          <ac:chgData name="Abdessamad" userId="4c6d9526346a9ae3" providerId="LiveId" clId="{472398C6-2B82-4D91-AAA7-ADF1DF7129FD}" dt="2022-12-18T21:32:32.634" v="2655"/>
          <ac:spMkLst>
            <pc:docMk/>
            <pc:sldMk cId="0" sldId="288"/>
            <ac:spMk id="4188" creationId="{00000000-0000-0000-0000-000000000000}"/>
          </ac:spMkLst>
        </pc:spChg>
        <pc:spChg chg="replST">
          <ac:chgData name="Abdessamad" userId="4c6d9526346a9ae3" providerId="LiveId" clId="{472398C6-2B82-4D91-AAA7-ADF1DF7129FD}" dt="2022-12-18T21:32:32.649" v="2656"/>
          <ac:spMkLst>
            <pc:docMk/>
            <pc:sldMk cId="0" sldId="288"/>
            <ac:spMk id="4189" creationId="{00000000-0000-0000-0000-000000000000}"/>
          </ac:spMkLst>
        </pc:spChg>
        <pc:spChg chg="replST">
          <ac:chgData name="Abdessamad" userId="4c6d9526346a9ae3" providerId="LiveId" clId="{472398C6-2B82-4D91-AAA7-ADF1DF7129FD}" dt="2022-12-18T21:32:32.664" v="2657"/>
          <ac:spMkLst>
            <pc:docMk/>
            <pc:sldMk cId="0" sldId="288"/>
            <ac:spMk id="4190" creationId="{00000000-0000-0000-0000-000000000000}"/>
          </ac:spMkLst>
        </pc:spChg>
        <pc:spChg chg="replST">
          <ac:chgData name="Abdessamad" userId="4c6d9526346a9ae3" providerId="LiveId" clId="{472398C6-2B82-4D91-AAA7-ADF1DF7129FD}" dt="2022-12-18T21:32:32.679" v="2658"/>
          <ac:spMkLst>
            <pc:docMk/>
            <pc:sldMk cId="0" sldId="288"/>
            <ac:spMk id="4191" creationId="{00000000-0000-0000-0000-000000000000}"/>
          </ac:spMkLst>
        </pc:spChg>
        <pc:spChg chg="replST">
          <ac:chgData name="Abdessamad" userId="4c6d9526346a9ae3" providerId="LiveId" clId="{472398C6-2B82-4D91-AAA7-ADF1DF7129FD}" dt="2022-12-18T21:32:32.696" v="2659"/>
          <ac:spMkLst>
            <pc:docMk/>
            <pc:sldMk cId="0" sldId="288"/>
            <ac:spMk id="4192" creationId="{00000000-0000-0000-0000-000000000000}"/>
          </ac:spMkLst>
        </pc:spChg>
        <pc:spChg chg="replST">
          <ac:chgData name="Abdessamad" userId="4c6d9526346a9ae3" providerId="LiveId" clId="{472398C6-2B82-4D91-AAA7-ADF1DF7129FD}" dt="2022-12-18T21:32:32.711" v="2660"/>
          <ac:spMkLst>
            <pc:docMk/>
            <pc:sldMk cId="0" sldId="288"/>
            <ac:spMk id="4193" creationId="{00000000-0000-0000-0000-000000000000}"/>
          </ac:spMkLst>
        </pc:spChg>
        <pc:spChg chg="replST">
          <ac:chgData name="Abdessamad" userId="4c6d9526346a9ae3" providerId="LiveId" clId="{472398C6-2B82-4D91-AAA7-ADF1DF7129FD}" dt="2022-12-18T21:32:32.727" v="2661"/>
          <ac:spMkLst>
            <pc:docMk/>
            <pc:sldMk cId="0" sldId="288"/>
            <ac:spMk id="4194" creationId="{00000000-0000-0000-0000-000000000000}"/>
          </ac:spMkLst>
        </pc:spChg>
        <pc:spChg chg="replST">
          <ac:chgData name="Abdessamad" userId="4c6d9526346a9ae3" providerId="LiveId" clId="{472398C6-2B82-4D91-AAA7-ADF1DF7129FD}" dt="2022-12-18T21:32:32.743" v="2662"/>
          <ac:spMkLst>
            <pc:docMk/>
            <pc:sldMk cId="0" sldId="288"/>
            <ac:spMk id="4195" creationId="{00000000-0000-0000-0000-000000000000}"/>
          </ac:spMkLst>
        </pc:spChg>
        <pc:spChg chg="replST">
          <ac:chgData name="Abdessamad" userId="4c6d9526346a9ae3" providerId="LiveId" clId="{472398C6-2B82-4D91-AAA7-ADF1DF7129FD}" dt="2022-12-18T21:32:32.760" v="2663"/>
          <ac:spMkLst>
            <pc:docMk/>
            <pc:sldMk cId="0" sldId="288"/>
            <ac:spMk id="4196" creationId="{00000000-0000-0000-0000-000000000000}"/>
          </ac:spMkLst>
        </pc:spChg>
        <pc:spChg chg="replST">
          <ac:chgData name="Abdessamad" userId="4c6d9526346a9ae3" providerId="LiveId" clId="{472398C6-2B82-4D91-AAA7-ADF1DF7129FD}" dt="2022-12-18T21:32:32.775" v="2664"/>
          <ac:spMkLst>
            <pc:docMk/>
            <pc:sldMk cId="0" sldId="288"/>
            <ac:spMk id="4197" creationId="{00000000-0000-0000-0000-000000000000}"/>
          </ac:spMkLst>
        </pc:spChg>
        <pc:spChg chg="replST">
          <ac:chgData name="Abdessamad" userId="4c6d9526346a9ae3" providerId="LiveId" clId="{472398C6-2B82-4D91-AAA7-ADF1DF7129FD}" dt="2022-12-18T21:32:32.804" v="2665"/>
          <ac:spMkLst>
            <pc:docMk/>
            <pc:sldMk cId="0" sldId="288"/>
            <ac:spMk id="4198" creationId="{00000000-0000-0000-0000-000000000000}"/>
          </ac:spMkLst>
        </pc:spChg>
        <pc:spChg chg="replST">
          <ac:chgData name="Abdessamad" userId="4c6d9526346a9ae3" providerId="LiveId" clId="{472398C6-2B82-4D91-AAA7-ADF1DF7129FD}" dt="2022-12-18T21:32:32.822" v="2666"/>
          <ac:spMkLst>
            <pc:docMk/>
            <pc:sldMk cId="0" sldId="288"/>
            <ac:spMk id="4199" creationId="{00000000-0000-0000-0000-000000000000}"/>
          </ac:spMkLst>
        </pc:spChg>
        <pc:spChg chg="replST">
          <ac:chgData name="Abdessamad" userId="4c6d9526346a9ae3" providerId="LiveId" clId="{472398C6-2B82-4D91-AAA7-ADF1DF7129FD}" dt="2022-12-18T21:32:32.838" v="2667"/>
          <ac:spMkLst>
            <pc:docMk/>
            <pc:sldMk cId="0" sldId="288"/>
            <ac:spMk id="4200" creationId="{00000000-0000-0000-0000-000000000000}"/>
          </ac:spMkLst>
        </pc:spChg>
        <pc:spChg chg="replST">
          <ac:chgData name="Abdessamad" userId="4c6d9526346a9ae3" providerId="LiveId" clId="{472398C6-2B82-4D91-AAA7-ADF1DF7129FD}" dt="2022-12-18T21:32:32.854" v="2668"/>
          <ac:spMkLst>
            <pc:docMk/>
            <pc:sldMk cId="0" sldId="288"/>
            <ac:spMk id="4201" creationId="{00000000-0000-0000-0000-000000000000}"/>
          </ac:spMkLst>
        </pc:spChg>
        <pc:spChg chg="replST">
          <ac:chgData name="Abdessamad" userId="4c6d9526346a9ae3" providerId="LiveId" clId="{472398C6-2B82-4D91-AAA7-ADF1DF7129FD}" dt="2022-12-18T21:32:32.877" v="2669"/>
          <ac:spMkLst>
            <pc:docMk/>
            <pc:sldMk cId="0" sldId="288"/>
            <ac:spMk id="4202" creationId="{00000000-0000-0000-0000-000000000000}"/>
          </ac:spMkLst>
        </pc:spChg>
        <pc:spChg chg="replST">
          <ac:chgData name="Abdessamad" userId="4c6d9526346a9ae3" providerId="LiveId" clId="{472398C6-2B82-4D91-AAA7-ADF1DF7129FD}" dt="2022-12-18T21:32:32.901" v="2670"/>
          <ac:spMkLst>
            <pc:docMk/>
            <pc:sldMk cId="0" sldId="288"/>
            <ac:spMk id="4203" creationId="{00000000-0000-0000-0000-000000000000}"/>
          </ac:spMkLst>
        </pc:spChg>
        <pc:spChg chg="replST">
          <ac:chgData name="Abdessamad" userId="4c6d9526346a9ae3" providerId="LiveId" clId="{472398C6-2B82-4D91-AAA7-ADF1DF7129FD}" dt="2022-12-18T21:32:32.923" v="2671"/>
          <ac:spMkLst>
            <pc:docMk/>
            <pc:sldMk cId="0" sldId="288"/>
            <ac:spMk id="4204" creationId="{00000000-0000-0000-0000-000000000000}"/>
          </ac:spMkLst>
        </pc:spChg>
        <pc:spChg chg="replST">
          <ac:chgData name="Abdessamad" userId="4c6d9526346a9ae3" providerId="LiveId" clId="{472398C6-2B82-4D91-AAA7-ADF1DF7129FD}" dt="2022-12-18T21:32:32.942" v="2672"/>
          <ac:spMkLst>
            <pc:docMk/>
            <pc:sldMk cId="0" sldId="288"/>
            <ac:spMk id="4205" creationId="{00000000-0000-0000-0000-000000000000}"/>
          </ac:spMkLst>
        </pc:spChg>
        <pc:spChg chg="replST">
          <ac:chgData name="Abdessamad" userId="4c6d9526346a9ae3" providerId="LiveId" clId="{472398C6-2B82-4D91-AAA7-ADF1DF7129FD}" dt="2022-12-18T21:32:32.957" v="2673"/>
          <ac:spMkLst>
            <pc:docMk/>
            <pc:sldMk cId="0" sldId="288"/>
            <ac:spMk id="4206" creationId="{00000000-0000-0000-0000-000000000000}"/>
          </ac:spMkLst>
        </pc:spChg>
        <pc:spChg chg="replST">
          <ac:chgData name="Abdessamad" userId="4c6d9526346a9ae3" providerId="LiveId" clId="{472398C6-2B82-4D91-AAA7-ADF1DF7129FD}" dt="2022-12-18T21:32:32.973" v="2674"/>
          <ac:spMkLst>
            <pc:docMk/>
            <pc:sldMk cId="0" sldId="288"/>
            <ac:spMk id="4207" creationId="{00000000-0000-0000-0000-000000000000}"/>
          </ac:spMkLst>
        </pc:spChg>
        <pc:spChg chg="replST">
          <ac:chgData name="Abdessamad" userId="4c6d9526346a9ae3" providerId="LiveId" clId="{472398C6-2B82-4D91-AAA7-ADF1DF7129FD}" dt="2022-12-18T21:32:32.989" v="2675"/>
          <ac:spMkLst>
            <pc:docMk/>
            <pc:sldMk cId="0" sldId="288"/>
            <ac:spMk id="4208" creationId="{00000000-0000-0000-0000-000000000000}"/>
          </ac:spMkLst>
        </pc:spChg>
        <pc:spChg chg="replST">
          <ac:chgData name="Abdessamad" userId="4c6d9526346a9ae3" providerId="LiveId" clId="{472398C6-2B82-4D91-AAA7-ADF1DF7129FD}" dt="2022-12-18T21:32:33.005" v="2676"/>
          <ac:spMkLst>
            <pc:docMk/>
            <pc:sldMk cId="0" sldId="288"/>
            <ac:spMk id="4209" creationId="{00000000-0000-0000-0000-000000000000}"/>
          </ac:spMkLst>
        </pc:spChg>
        <pc:spChg chg="replST">
          <ac:chgData name="Abdessamad" userId="4c6d9526346a9ae3" providerId="LiveId" clId="{472398C6-2B82-4D91-AAA7-ADF1DF7129FD}" dt="2022-12-18T21:32:33.021" v="2677"/>
          <ac:spMkLst>
            <pc:docMk/>
            <pc:sldMk cId="0" sldId="288"/>
            <ac:spMk id="4210" creationId="{00000000-0000-0000-0000-000000000000}"/>
          </ac:spMkLst>
        </pc:spChg>
        <pc:spChg chg="replST">
          <ac:chgData name="Abdessamad" userId="4c6d9526346a9ae3" providerId="LiveId" clId="{472398C6-2B82-4D91-AAA7-ADF1DF7129FD}" dt="2022-12-18T21:32:33.042" v="2678"/>
          <ac:spMkLst>
            <pc:docMk/>
            <pc:sldMk cId="0" sldId="288"/>
            <ac:spMk id="4211" creationId="{00000000-0000-0000-0000-000000000000}"/>
          </ac:spMkLst>
        </pc:spChg>
        <pc:spChg chg="replST">
          <ac:chgData name="Abdessamad" userId="4c6d9526346a9ae3" providerId="LiveId" clId="{472398C6-2B82-4D91-AAA7-ADF1DF7129FD}" dt="2022-12-18T21:32:33.059" v="2679"/>
          <ac:spMkLst>
            <pc:docMk/>
            <pc:sldMk cId="0" sldId="288"/>
            <ac:spMk id="4212" creationId="{00000000-0000-0000-0000-000000000000}"/>
          </ac:spMkLst>
        </pc:spChg>
        <pc:spChg chg="replST">
          <ac:chgData name="Abdessamad" userId="4c6d9526346a9ae3" providerId="LiveId" clId="{472398C6-2B82-4D91-AAA7-ADF1DF7129FD}" dt="2022-12-18T21:32:33.072" v="2680"/>
          <ac:spMkLst>
            <pc:docMk/>
            <pc:sldMk cId="0" sldId="288"/>
            <ac:spMk id="4213" creationId="{00000000-0000-0000-0000-000000000000}"/>
          </ac:spMkLst>
        </pc:spChg>
        <pc:spChg chg="replST">
          <ac:chgData name="Abdessamad" userId="4c6d9526346a9ae3" providerId="LiveId" clId="{472398C6-2B82-4D91-AAA7-ADF1DF7129FD}" dt="2022-12-18T21:32:33.089" v="2681"/>
          <ac:spMkLst>
            <pc:docMk/>
            <pc:sldMk cId="0" sldId="288"/>
            <ac:spMk id="4214" creationId="{00000000-0000-0000-0000-000000000000}"/>
          </ac:spMkLst>
        </pc:spChg>
        <pc:spChg chg="replST">
          <ac:chgData name="Abdessamad" userId="4c6d9526346a9ae3" providerId="LiveId" clId="{472398C6-2B82-4D91-AAA7-ADF1DF7129FD}" dt="2022-12-18T21:32:33.105" v="2682"/>
          <ac:spMkLst>
            <pc:docMk/>
            <pc:sldMk cId="0" sldId="288"/>
            <ac:spMk id="4215" creationId="{00000000-0000-0000-0000-000000000000}"/>
          </ac:spMkLst>
        </pc:spChg>
        <pc:spChg chg="replST">
          <ac:chgData name="Abdessamad" userId="4c6d9526346a9ae3" providerId="LiveId" clId="{472398C6-2B82-4D91-AAA7-ADF1DF7129FD}" dt="2022-12-18T21:32:33.123" v="2683"/>
          <ac:spMkLst>
            <pc:docMk/>
            <pc:sldMk cId="0" sldId="288"/>
            <ac:spMk id="4216" creationId="{00000000-0000-0000-0000-000000000000}"/>
          </ac:spMkLst>
        </pc:spChg>
        <pc:spChg chg="replST">
          <ac:chgData name="Abdessamad" userId="4c6d9526346a9ae3" providerId="LiveId" clId="{472398C6-2B82-4D91-AAA7-ADF1DF7129FD}" dt="2022-12-18T21:32:33.152" v="2684"/>
          <ac:spMkLst>
            <pc:docMk/>
            <pc:sldMk cId="0" sldId="288"/>
            <ac:spMk id="4217" creationId="{00000000-0000-0000-0000-000000000000}"/>
          </ac:spMkLst>
        </pc:spChg>
        <pc:spChg chg="replST">
          <ac:chgData name="Abdessamad" userId="4c6d9526346a9ae3" providerId="LiveId" clId="{472398C6-2B82-4D91-AAA7-ADF1DF7129FD}" dt="2022-12-18T21:32:33.173" v="2685"/>
          <ac:spMkLst>
            <pc:docMk/>
            <pc:sldMk cId="0" sldId="288"/>
            <ac:spMk id="4218" creationId="{00000000-0000-0000-0000-000000000000}"/>
          </ac:spMkLst>
        </pc:spChg>
        <pc:spChg chg="replST">
          <ac:chgData name="Abdessamad" userId="4c6d9526346a9ae3" providerId="LiveId" clId="{472398C6-2B82-4D91-AAA7-ADF1DF7129FD}" dt="2022-12-18T21:32:33.190" v="2686"/>
          <ac:spMkLst>
            <pc:docMk/>
            <pc:sldMk cId="0" sldId="288"/>
            <ac:spMk id="4219" creationId="{00000000-0000-0000-0000-000000000000}"/>
          </ac:spMkLst>
        </pc:spChg>
        <pc:spChg chg="replST">
          <ac:chgData name="Abdessamad" userId="4c6d9526346a9ae3" providerId="LiveId" clId="{472398C6-2B82-4D91-AAA7-ADF1DF7129FD}" dt="2022-12-18T21:32:33.208" v="2687"/>
          <ac:spMkLst>
            <pc:docMk/>
            <pc:sldMk cId="0" sldId="288"/>
            <ac:spMk id="4220" creationId="{00000000-0000-0000-0000-000000000000}"/>
          </ac:spMkLst>
        </pc:spChg>
        <pc:spChg chg="replST">
          <ac:chgData name="Abdessamad" userId="4c6d9526346a9ae3" providerId="LiveId" clId="{472398C6-2B82-4D91-AAA7-ADF1DF7129FD}" dt="2022-12-18T21:32:33.221" v="2688"/>
          <ac:spMkLst>
            <pc:docMk/>
            <pc:sldMk cId="0" sldId="288"/>
            <ac:spMk id="4221" creationId="{00000000-0000-0000-0000-000000000000}"/>
          </ac:spMkLst>
        </pc:spChg>
        <pc:spChg chg="replST">
          <ac:chgData name="Abdessamad" userId="4c6d9526346a9ae3" providerId="LiveId" clId="{472398C6-2B82-4D91-AAA7-ADF1DF7129FD}" dt="2022-12-18T21:32:33.238" v="2689"/>
          <ac:spMkLst>
            <pc:docMk/>
            <pc:sldMk cId="0" sldId="288"/>
            <ac:spMk id="4222" creationId="{00000000-0000-0000-0000-000000000000}"/>
          </ac:spMkLst>
        </pc:spChg>
        <pc:spChg chg="replST">
          <ac:chgData name="Abdessamad" userId="4c6d9526346a9ae3" providerId="LiveId" clId="{472398C6-2B82-4D91-AAA7-ADF1DF7129FD}" dt="2022-12-18T21:32:33.252" v="2690"/>
          <ac:spMkLst>
            <pc:docMk/>
            <pc:sldMk cId="0" sldId="288"/>
            <ac:spMk id="4223" creationId="{00000000-0000-0000-0000-000000000000}"/>
          </ac:spMkLst>
        </pc:spChg>
        <pc:spChg chg="replST">
          <ac:chgData name="Abdessamad" userId="4c6d9526346a9ae3" providerId="LiveId" clId="{472398C6-2B82-4D91-AAA7-ADF1DF7129FD}" dt="2022-12-18T21:32:33.266" v="2691"/>
          <ac:spMkLst>
            <pc:docMk/>
            <pc:sldMk cId="0" sldId="288"/>
            <ac:spMk id="4224" creationId="{00000000-0000-0000-0000-000000000000}"/>
          </ac:spMkLst>
        </pc:spChg>
        <pc:spChg chg="replST">
          <ac:chgData name="Abdessamad" userId="4c6d9526346a9ae3" providerId="LiveId" clId="{472398C6-2B82-4D91-AAA7-ADF1DF7129FD}" dt="2022-12-18T21:32:33.280" v="2692"/>
          <ac:spMkLst>
            <pc:docMk/>
            <pc:sldMk cId="0" sldId="288"/>
            <ac:spMk id="4225" creationId="{00000000-0000-0000-0000-000000000000}"/>
          </ac:spMkLst>
        </pc:spChg>
        <pc:spChg chg="replST">
          <ac:chgData name="Abdessamad" userId="4c6d9526346a9ae3" providerId="LiveId" clId="{472398C6-2B82-4D91-AAA7-ADF1DF7129FD}" dt="2022-12-18T21:32:33.293" v="2693"/>
          <ac:spMkLst>
            <pc:docMk/>
            <pc:sldMk cId="0" sldId="288"/>
            <ac:spMk id="4226" creationId="{00000000-0000-0000-0000-000000000000}"/>
          </ac:spMkLst>
        </pc:spChg>
        <pc:spChg chg="replST">
          <ac:chgData name="Abdessamad" userId="4c6d9526346a9ae3" providerId="LiveId" clId="{472398C6-2B82-4D91-AAA7-ADF1DF7129FD}" dt="2022-12-18T21:32:33.305" v="2694"/>
          <ac:spMkLst>
            <pc:docMk/>
            <pc:sldMk cId="0" sldId="288"/>
            <ac:spMk id="4227" creationId="{00000000-0000-0000-0000-000000000000}"/>
          </ac:spMkLst>
        </pc:spChg>
        <pc:spChg chg="replST">
          <ac:chgData name="Abdessamad" userId="4c6d9526346a9ae3" providerId="LiveId" clId="{472398C6-2B82-4D91-AAA7-ADF1DF7129FD}" dt="2022-12-18T21:32:33.319" v="2695"/>
          <ac:spMkLst>
            <pc:docMk/>
            <pc:sldMk cId="0" sldId="288"/>
            <ac:spMk id="4228" creationId="{00000000-0000-0000-0000-000000000000}"/>
          </ac:spMkLst>
        </pc:spChg>
        <pc:spChg chg="replST">
          <ac:chgData name="Abdessamad" userId="4c6d9526346a9ae3" providerId="LiveId" clId="{472398C6-2B82-4D91-AAA7-ADF1DF7129FD}" dt="2022-12-18T21:32:33.334" v="2696"/>
          <ac:spMkLst>
            <pc:docMk/>
            <pc:sldMk cId="0" sldId="288"/>
            <ac:spMk id="4229" creationId="{00000000-0000-0000-0000-000000000000}"/>
          </ac:spMkLst>
        </pc:spChg>
        <pc:spChg chg="replST">
          <ac:chgData name="Abdessamad" userId="4c6d9526346a9ae3" providerId="LiveId" clId="{472398C6-2B82-4D91-AAA7-ADF1DF7129FD}" dt="2022-12-18T21:32:33.349" v="2697"/>
          <ac:spMkLst>
            <pc:docMk/>
            <pc:sldMk cId="0" sldId="288"/>
            <ac:spMk id="4230" creationId="{00000000-0000-0000-0000-000000000000}"/>
          </ac:spMkLst>
        </pc:spChg>
        <pc:spChg chg="replST">
          <ac:chgData name="Abdessamad" userId="4c6d9526346a9ae3" providerId="LiveId" clId="{472398C6-2B82-4D91-AAA7-ADF1DF7129FD}" dt="2022-12-18T21:32:33.362" v="2698"/>
          <ac:spMkLst>
            <pc:docMk/>
            <pc:sldMk cId="0" sldId="288"/>
            <ac:spMk id="4231" creationId="{00000000-0000-0000-0000-000000000000}"/>
          </ac:spMkLst>
        </pc:spChg>
        <pc:spChg chg="replST">
          <ac:chgData name="Abdessamad" userId="4c6d9526346a9ae3" providerId="LiveId" clId="{472398C6-2B82-4D91-AAA7-ADF1DF7129FD}" dt="2022-12-18T21:32:33.374" v="2699"/>
          <ac:spMkLst>
            <pc:docMk/>
            <pc:sldMk cId="0" sldId="288"/>
            <ac:spMk id="4232" creationId="{00000000-0000-0000-0000-000000000000}"/>
          </ac:spMkLst>
        </pc:spChg>
        <pc:spChg chg="replST">
          <ac:chgData name="Abdessamad" userId="4c6d9526346a9ae3" providerId="LiveId" clId="{472398C6-2B82-4D91-AAA7-ADF1DF7129FD}" dt="2022-12-18T21:32:33.388" v="2700"/>
          <ac:spMkLst>
            <pc:docMk/>
            <pc:sldMk cId="0" sldId="288"/>
            <ac:spMk id="4233" creationId="{00000000-0000-0000-0000-000000000000}"/>
          </ac:spMkLst>
        </pc:spChg>
        <pc:spChg chg="replST">
          <ac:chgData name="Abdessamad" userId="4c6d9526346a9ae3" providerId="LiveId" clId="{472398C6-2B82-4D91-AAA7-ADF1DF7129FD}" dt="2022-12-18T21:32:33.401" v="2701"/>
          <ac:spMkLst>
            <pc:docMk/>
            <pc:sldMk cId="0" sldId="288"/>
            <ac:spMk id="4234" creationId="{00000000-0000-0000-0000-000000000000}"/>
          </ac:spMkLst>
        </pc:spChg>
        <pc:spChg chg="replST">
          <ac:chgData name="Abdessamad" userId="4c6d9526346a9ae3" providerId="LiveId" clId="{472398C6-2B82-4D91-AAA7-ADF1DF7129FD}" dt="2022-12-18T21:32:33.429" v="2702"/>
          <ac:spMkLst>
            <pc:docMk/>
            <pc:sldMk cId="0" sldId="288"/>
            <ac:spMk id="4235" creationId="{00000000-0000-0000-0000-000000000000}"/>
          </ac:spMkLst>
        </pc:spChg>
        <pc:spChg chg="replST">
          <ac:chgData name="Abdessamad" userId="4c6d9526346a9ae3" providerId="LiveId" clId="{472398C6-2B82-4D91-AAA7-ADF1DF7129FD}" dt="2022-12-18T21:32:33.442" v="2703"/>
          <ac:spMkLst>
            <pc:docMk/>
            <pc:sldMk cId="0" sldId="288"/>
            <ac:spMk id="4236" creationId="{00000000-0000-0000-0000-000000000000}"/>
          </ac:spMkLst>
        </pc:spChg>
        <pc:spChg chg="replST">
          <ac:chgData name="Abdessamad" userId="4c6d9526346a9ae3" providerId="LiveId" clId="{472398C6-2B82-4D91-AAA7-ADF1DF7129FD}" dt="2022-12-18T21:32:33.454" v="2704"/>
          <ac:spMkLst>
            <pc:docMk/>
            <pc:sldMk cId="0" sldId="288"/>
            <ac:spMk id="4237" creationId="{00000000-0000-0000-0000-000000000000}"/>
          </ac:spMkLst>
        </pc:spChg>
        <pc:spChg chg="replST">
          <ac:chgData name="Abdessamad" userId="4c6d9526346a9ae3" providerId="LiveId" clId="{472398C6-2B82-4D91-AAA7-ADF1DF7129FD}" dt="2022-12-18T21:32:33.468" v="2705"/>
          <ac:spMkLst>
            <pc:docMk/>
            <pc:sldMk cId="0" sldId="288"/>
            <ac:spMk id="4238" creationId="{00000000-0000-0000-0000-000000000000}"/>
          </ac:spMkLst>
        </pc:spChg>
        <pc:spChg chg="replST">
          <ac:chgData name="Abdessamad" userId="4c6d9526346a9ae3" providerId="LiveId" clId="{472398C6-2B82-4D91-AAA7-ADF1DF7129FD}" dt="2022-12-18T21:32:33.482" v="2706"/>
          <ac:spMkLst>
            <pc:docMk/>
            <pc:sldMk cId="0" sldId="288"/>
            <ac:spMk id="4239" creationId="{00000000-0000-0000-0000-000000000000}"/>
          </ac:spMkLst>
        </pc:spChg>
        <pc:spChg chg="replST">
          <ac:chgData name="Abdessamad" userId="4c6d9526346a9ae3" providerId="LiveId" clId="{472398C6-2B82-4D91-AAA7-ADF1DF7129FD}" dt="2022-12-18T21:32:33.497" v="2707"/>
          <ac:spMkLst>
            <pc:docMk/>
            <pc:sldMk cId="0" sldId="288"/>
            <ac:spMk id="4240" creationId="{00000000-0000-0000-0000-000000000000}"/>
          </ac:spMkLst>
        </pc:spChg>
        <pc:spChg chg="replST">
          <ac:chgData name="Abdessamad" userId="4c6d9526346a9ae3" providerId="LiveId" clId="{472398C6-2B82-4D91-AAA7-ADF1DF7129FD}" dt="2022-12-18T21:32:33.511" v="2708"/>
          <ac:spMkLst>
            <pc:docMk/>
            <pc:sldMk cId="0" sldId="288"/>
            <ac:spMk id="4241" creationId="{00000000-0000-0000-0000-000000000000}"/>
          </ac:spMkLst>
        </pc:spChg>
        <pc:spChg chg="replST">
          <ac:chgData name="Abdessamad" userId="4c6d9526346a9ae3" providerId="LiveId" clId="{472398C6-2B82-4D91-AAA7-ADF1DF7129FD}" dt="2022-12-18T21:32:33.523" v="2709"/>
          <ac:spMkLst>
            <pc:docMk/>
            <pc:sldMk cId="0" sldId="288"/>
            <ac:spMk id="4242" creationId="{00000000-0000-0000-0000-000000000000}"/>
          </ac:spMkLst>
        </pc:spChg>
        <pc:spChg chg="replST">
          <ac:chgData name="Abdessamad" userId="4c6d9526346a9ae3" providerId="LiveId" clId="{472398C6-2B82-4D91-AAA7-ADF1DF7129FD}" dt="2022-12-18T21:32:33.536" v="2710"/>
          <ac:spMkLst>
            <pc:docMk/>
            <pc:sldMk cId="0" sldId="288"/>
            <ac:spMk id="4243" creationId="{00000000-0000-0000-0000-000000000000}"/>
          </ac:spMkLst>
        </pc:spChg>
        <pc:spChg chg="replST">
          <ac:chgData name="Abdessamad" userId="4c6d9526346a9ae3" providerId="LiveId" clId="{472398C6-2B82-4D91-AAA7-ADF1DF7129FD}" dt="2022-12-18T21:32:33.550" v="2711"/>
          <ac:spMkLst>
            <pc:docMk/>
            <pc:sldMk cId="0" sldId="288"/>
            <ac:spMk id="4244" creationId="{00000000-0000-0000-0000-000000000000}"/>
          </ac:spMkLst>
        </pc:spChg>
        <pc:spChg chg="replST">
          <ac:chgData name="Abdessamad" userId="4c6d9526346a9ae3" providerId="LiveId" clId="{472398C6-2B82-4D91-AAA7-ADF1DF7129FD}" dt="2022-12-18T21:32:33.566" v="2712"/>
          <ac:spMkLst>
            <pc:docMk/>
            <pc:sldMk cId="0" sldId="288"/>
            <ac:spMk id="4245" creationId="{00000000-0000-0000-0000-000000000000}"/>
          </ac:spMkLst>
        </pc:spChg>
        <pc:spChg chg="replST">
          <ac:chgData name="Abdessamad" userId="4c6d9526346a9ae3" providerId="LiveId" clId="{472398C6-2B82-4D91-AAA7-ADF1DF7129FD}" dt="2022-12-18T21:32:33.581" v="2713"/>
          <ac:spMkLst>
            <pc:docMk/>
            <pc:sldMk cId="0" sldId="288"/>
            <ac:spMk id="4246" creationId="{00000000-0000-0000-0000-000000000000}"/>
          </ac:spMkLst>
        </pc:spChg>
        <pc:spChg chg="replST">
          <ac:chgData name="Abdessamad" userId="4c6d9526346a9ae3" providerId="LiveId" clId="{472398C6-2B82-4D91-AAA7-ADF1DF7129FD}" dt="2022-12-18T21:32:33.595" v="2714"/>
          <ac:spMkLst>
            <pc:docMk/>
            <pc:sldMk cId="0" sldId="288"/>
            <ac:spMk id="4247" creationId="{00000000-0000-0000-0000-000000000000}"/>
          </ac:spMkLst>
        </pc:spChg>
        <pc:spChg chg="replST">
          <ac:chgData name="Abdessamad" userId="4c6d9526346a9ae3" providerId="LiveId" clId="{472398C6-2B82-4D91-AAA7-ADF1DF7129FD}" dt="2022-12-18T21:32:33.608" v="2715"/>
          <ac:spMkLst>
            <pc:docMk/>
            <pc:sldMk cId="0" sldId="288"/>
            <ac:spMk id="4248" creationId="{00000000-0000-0000-0000-000000000000}"/>
          </ac:spMkLst>
        </pc:spChg>
        <pc:spChg chg="replST">
          <ac:chgData name="Abdessamad" userId="4c6d9526346a9ae3" providerId="LiveId" clId="{472398C6-2B82-4D91-AAA7-ADF1DF7129FD}" dt="2022-12-18T21:32:33.621" v="2716"/>
          <ac:spMkLst>
            <pc:docMk/>
            <pc:sldMk cId="0" sldId="288"/>
            <ac:spMk id="4249" creationId="{00000000-0000-0000-0000-000000000000}"/>
          </ac:spMkLst>
        </pc:spChg>
        <pc:spChg chg="replST">
          <ac:chgData name="Abdessamad" userId="4c6d9526346a9ae3" providerId="LiveId" clId="{472398C6-2B82-4D91-AAA7-ADF1DF7129FD}" dt="2022-12-18T21:32:33.636" v="2717"/>
          <ac:spMkLst>
            <pc:docMk/>
            <pc:sldMk cId="0" sldId="288"/>
            <ac:spMk id="4250" creationId="{00000000-0000-0000-0000-000000000000}"/>
          </ac:spMkLst>
        </pc:spChg>
        <pc:spChg chg="replST">
          <ac:chgData name="Abdessamad" userId="4c6d9526346a9ae3" providerId="LiveId" clId="{472398C6-2B82-4D91-AAA7-ADF1DF7129FD}" dt="2022-12-18T21:32:33.649" v="2718"/>
          <ac:spMkLst>
            <pc:docMk/>
            <pc:sldMk cId="0" sldId="288"/>
            <ac:spMk id="4251" creationId="{00000000-0000-0000-0000-000000000000}"/>
          </ac:spMkLst>
        </pc:spChg>
        <pc:spChg chg="replST">
          <ac:chgData name="Abdessamad" userId="4c6d9526346a9ae3" providerId="LiveId" clId="{472398C6-2B82-4D91-AAA7-ADF1DF7129FD}" dt="2022-12-18T21:32:33.663" v="2719"/>
          <ac:spMkLst>
            <pc:docMk/>
            <pc:sldMk cId="0" sldId="288"/>
            <ac:spMk id="4252" creationId="{00000000-0000-0000-0000-000000000000}"/>
          </ac:spMkLst>
        </pc:spChg>
        <pc:spChg chg="replST">
          <ac:chgData name="Abdessamad" userId="4c6d9526346a9ae3" providerId="LiveId" clId="{472398C6-2B82-4D91-AAA7-ADF1DF7129FD}" dt="2022-12-18T21:32:33.677" v="2720"/>
          <ac:spMkLst>
            <pc:docMk/>
            <pc:sldMk cId="0" sldId="288"/>
            <ac:spMk id="4253" creationId="{00000000-0000-0000-0000-000000000000}"/>
          </ac:spMkLst>
        </pc:spChg>
        <pc:spChg chg="replST">
          <ac:chgData name="Abdessamad" userId="4c6d9526346a9ae3" providerId="LiveId" clId="{472398C6-2B82-4D91-AAA7-ADF1DF7129FD}" dt="2022-12-18T21:32:33.781" v="2721"/>
          <ac:spMkLst>
            <pc:docMk/>
            <pc:sldMk cId="0" sldId="288"/>
            <ac:spMk id="4254" creationId="{00000000-0000-0000-0000-000000000000}"/>
          </ac:spMkLst>
        </pc:spChg>
        <pc:spChg chg="replST">
          <ac:chgData name="Abdessamad" userId="4c6d9526346a9ae3" providerId="LiveId" clId="{472398C6-2B82-4D91-AAA7-ADF1DF7129FD}" dt="2022-12-18T21:32:33.797" v="2722"/>
          <ac:spMkLst>
            <pc:docMk/>
            <pc:sldMk cId="0" sldId="288"/>
            <ac:spMk id="4255" creationId="{00000000-0000-0000-0000-000000000000}"/>
          </ac:spMkLst>
        </pc:spChg>
        <pc:spChg chg="replST">
          <ac:chgData name="Abdessamad" userId="4c6d9526346a9ae3" providerId="LiveId" clId="{472398C6-2B82-4D91-AAA7-ADF1DF7129FD}" dt="2022-12-18T21:32:33.811" v="2723"/>
          <ac:spMkLst>
            <pc:docMk/>
            <pc:sldMk cId="0" sldId="288"/>
            <ac:spMk id="4256" creationId="{00000000-0000-0000-0000-000000000000}"/>
          </ac:spMkLst>
        </pc:spChg>
        <pc:spChg chg="replST">
          <ac:chgData name="Abdessamad" userId="4c6d9526346a9ae3" providerId="LiveId" clId="{472398C6-2B82-4D91-AAA7-ADF1DF7129FD}" dt="2022-12-18T21:32:33.823" v="2724"/>
          <ac:spMkLst>
            <pc:docMk/>
            <pc:sldMk cId="0" sldId="288"/>
            <ac:spMk id="4257" creationId="{00000000-0000-0000-0000-000000000000}"/>
          </ac:spMkLst>
        </pc:spChg>
        <pc:spChg chg="replST">
          <ac:chgData name="Abdessamad" userId="4c6d9526346a9ae3" providerId="LiveId" clId="{472398C6-2B82-4D91-AAA7-ADF1DF7129FD}" dt="2022-12-18T21:32:33.836" v="2725"/>
          <ac:spMkLst>
            <pc:docMk/>
            <pc:sldMk cId="0" sldId="288"/>
            <ac:spMk id="4258" creationId="{00000000-0000-0000-0000-000000000000}"/>
          </ac:spMkLst>
        </pc:spChg>
        <pc:spChg chg="replST">
          <ac:chgData name="Abdessamad" userId="4c6d9526346a9ae3" providerId="LiveId" clId="{472398C6-2B82-4D91-AAA7-ADF1DF7129FD}" dt="2022-12-18T21:32:33.850" v="2726"/>
          <ac:spMkLst>
            <pc:docMk/>
            <pc:sldMk cId="0" sldId="288"/>
            <ac:spMk id="4259" creationId="{00000000-0000-0000-0000-000000000000}"/>
          </ac:spMkLst>
        </pc:spChg>
        <pc:spChg chg="replST">
          <ac:chgData name="Abdessamad" userId="4c6d9526346a9ae3" providerId="LiveId" clId="{472398C6-2B82-4D91-AAA7-ADF1DF7129FD}" dt="2022-12-18T21:32:33.863" v="2727"/>
          <ac:spMkLst>
            <pc:docMk/>
            <pc:sldMk cId="0" sldId="288"/>
            <ac:spMk id="4260" creationId="{00000000-0000-0000-0000-000000000000}"/>
          </ac:spMkLst>
        </pc:spChg>
        <pc:spChg chg="replST">
          <ac:chgData name="Abdessamad" userId="4c6d9526346a9ae3" providerId="LiveId" clId="{472398C6-2B82-4D91-AAA7-ADF1DF7129FD}" dt="2022-12-18T21:32:33.877" v="2728"/>
          <ac:spMkLst>
            <pc:docMk/>
            <pc:sldMk cId="0" sldId="288"/>
            <ac:spMk id="4261" creationId="{00000000-0000-0000-0000-000000000000}"/>
          </ac:spMkLst>
        </pc:spChg>
        <pc:spChg chg="replST">
          <ac:chgData name="Abdessamad" userId="4c6d9526346a9ae3" providerId="LiveId" clId="{472398C6-2B82-4D91-AAA7-ADF1DF7129FD}" dt="2022-12-18T21:32:33.889" v="2729"/>
          <ac:spMkLst>
            <pc:docMk/>
            <pc:sldMk cId="0" sldId="288"/>
            <ac:spMk id="4262" creationId="{00000000-0000-0000-0000-000000000000}"/>
          </ac:spMkLst>
        </pc:spChg>
        <pc:spChg chg="replST">
          <ac:chgData name="Abdessamad" userId="4c6d9526346a9ae3" providerId="LiveId" clId="{472398C6-2B82-4D91-AAA7-ADF1DF7129FD}" dt="2022-12-18T21:32:33.904" v="2730"/>
          <ac:spMkLst>
            <pc:docMk/>
            <pc:sldMk cId="0" sldId="288"/>
            <ac:spMk id="4263" creationId="{00000000-0000-0000-0000-000000000000}"/>
          </ac:spMkLst>
        </pc:spChg>
        <pc:spChg chg="replST">
          <ac:chgData name="Abdessamad" userId="4c6d9526346a9ae3" providerId="LiveId" clId="{472398C6-2B82-4D91-AAA7-ADF1DF7129FD}" dt="2022-12-18T21:32:33.917" v="2731"/>
          <ac:spMkLst>
            <pc:docMk/>
            <pc:sldMk cId="0" sldId="288"/>
            <ac:spMk id="4264" creationId="{00000000-0000-0000-0000-000000000000}"/>
          </ac:spMkLst>
        </pc:spChg>
        <pc:spChg chg="replST">
          <ac:chgData name="Abdessamad" userId="4c6d9526346a9ae3" providerId="LiveId" clId="{472398C6-2B82-4D91-AAA7-ADF1DF7129FD}" dt="2022-12-18T21:32:33.931" v="2732"/>
          <ac:spMkLst>
            <pc:docMk/>
            <pc:sldMk cId="0" sldId="288"/>
            <ac:spMk id="4265" creationId="{00000000-0000-0000-0000-000000000000}"/>
          </ac:spMkLst>
        </pc:spChg>
        <pc:spChg chg="replST">
          <ac:chgData name="Abdessamad" userId="4c6d9526346a9ae3" providerId="LiveId" clId="{472398C6-2B82-4D91-AAA7-ADF1DF7129FD}" dt="2022-12-18T21:32:33.944" v="2733"/>
          <ac:spMkLst>
            <pc:docMk/>
            <pc:sldMk cId="0" sldId="288"/>
            <ac:spMk id="4266" creationId="{00000000-0000-0000-0000-000000000000}"/>
          </ac:spMkLst>
        </pc:spChg>
        <pc:spChg chg="replST">
          <ac:chgData name="Abdessamad" userId="4c6d9526346a9ae3" providerId="LiveId" clId="{472398C6-2B82-4D91-AAA7-ADF1DF7129FD}" dt="2022-12-18T21:32:33.956" v="2734"/>
          <ac:spMkLst>
            <pc:docMk/>
            <pc:sldMk cId="0" sldId="288"/>
            <ac:spMk id="4267" creationId="{00000000-0000-0000-0000-000000000000}"/>
          </ac:spMkLst>
        </pc:spChg>
        <pc:spChg chg="replST">
          <ac:chgData name="Abdessamad" userId="4c6d9526346a9ae3" providerId="LiveId" clId="{472398C6-2B82-4D91-AAA7-ADF1DF7129FD}" dt="2022-12-18T21:32:33.969" v="2735"/>
          <ac:spMkLst>
            <pc:docMk/>
            <pc:sldMk cId="0" sldId="288"/>
            <ac:spMk id="4268" creationId="{00000000-0000-0000-0000-000000000000}"/>
          </ac:spMkLst>
        </pc:spChg>
        <pc:spChg chg="replST">
          <ac:chgData name="Abdessamad" userId="4c6d9526346a9ae3" providerId="LiveId" clId="{472398C6-2B82-4D91-AAA7-ADF1DF7129FD}" dt="2022-12-18T21:32:33.983" v="2736"/>
          <ac:spMkLst>
            <pc:docMk/>
            <pc:sldMk cId="0" sldId="288"/>
            <ac:spMk id="4269" creationId="{00000000-0000-0000-0000-000000000000}"/>
          </ac:spMkLst>
        </pc:spChg>
        <pc:spChg chg="replST">
          <ac:chgData name="Abdessamad" userId="4c6d9526346a9ae3" providerId="LiveId" clId="{472398C6-2B82-4D91-AAA7-ADF1DF7129FD}" dt="2022-12-18T21:32:33.996" v="2737"/>
          <ac:spMkLst>
            <pc:docMk/>
            <pc:sldMk cId="0" sldId="288"/>
            <ac:spMk id="4270" creationId="{00000000-0000-0000-0000-000000000000}"/>
          </ac:spMkLst>
        </pc:spChg>
        <pc:spChg chg="replST">
          <ac:chgData name="Abdessamad" userId="4c6d9526346a9ae3" providerId="LiveId" clId="{472398C6-2B82-4D91-AAA7-ADF1DF7129FD}" dt="2022-12-18T21:32:34.009" v="2738"/>
          <ac:spMkLst>
            <pc:docMk/>
            <pc:sldMk cId="0" sldId="288"/>
            <ac:spMk id="4271" creationId="{00000000-0000-0000-0000-000000000000}"/>
          </ac:spMkLst>
        </pc:spChg>
        <pc:spChg chg="replST">
          <ac:chgData name="Abdessamad" userId="4c6d9526346a9ae3" providerId="LiveId" clId="{472398C6-2B82-4D91-AAA7-ADF1DF7129FD}" dt="2022-12-18T21:32:34.021" v="2739"/>
          <ac:spMkLst>
            <pc:docMk/>
            <pc:sldMk cId="0" sldId="288"/>
            <ac:spMk id="4272" creationId="{00000000-0000-0000-0000-000000000000}"/>
          </ac:spMkLst>
        </pc:spChg>
        <pc:spChg chg="replST">
          <ac:chgData name="Abdessamad" userId="4c6d9526346a9ae3" providerId="LiveId" clId="{472398C6-2B82-4D91-AAA7-ADF1DF7129FD}" dt="2022-12-18T21:32:34.034" v="2740"/>
          <ac:spMkLst>
            <pc:docMk/>
            <pc:sldMk cId="0" sldId="288"/>
            <ac:spMk id="4273" creationId="{00000000-0000-0000-0000-000000000000}"/>
          </ac:spMkLst>
        </pc:spChg>
        <pc:spChg chg="replST">
          <ac:chgData name="Abdessamad" userId="4c6d9526346a9ae3" providerId="LiveId" clId="{472398C6-2B82-4D91-AAA7-ADF1DF7129FD}" dt="2022-12-18T21:32:34.067" v="2741"/>
          <ac:spMkLst>
            <pc:docMk/>
            <pc:sldMk cId="0" sldId="288"/>
            <ac:spMk id="4274" creationId="{00000000-0000-0000-0000-000000000000}"/>
          </ac:spMkLst>
        </pc:spChg>
        <pc:spChg chg="replST">
          <ac:chgData name="Abdessamad" userId="4c6d9526346a9ae3" providerId="LiveId" clId="{472398C6-2B82-4D91-AAA7-ADF1DF7129FD}" dt="2022-12-18T21:32:34.081" v="2742"/>
          <ac:spMkLst>
            <pc:docMk/>
            <pc:sldMk cId="0" sldId="288"/>
            <ac:spMk id="4275" creationId="{00000000-0000-0000-0000-000000000000}"/>
          </ac:spMkLst>
        </pc:spChg>
        <pc:spChg chg="replST">
          <ac:chgData name="Abdessamad" userId="4c6d9526346a9ae3" providerId="LiveId" clId="{472398C6-2B82-4D91-AAA7-ADF1DF7129FD}" dt="2022-12-18T21:32:34.093" v="2743"/>
          <ac:spMkLst>
            <pc:docMk/>
            <pc:sldMk cId="0" sldId="288"/>
            <ac:spMk id="4276" creationId="{00000000-0000-0000-0000-000000000000}"/>
          </ac:spMkLst>
        </pc:spChg>
        <pc:spChg chg="replST">
          <ac:chgData name="Abdessamad" userId="4c6d9526346a9ae3" providerId="LiveId" clId="{472398C6-2B82-4D91-AAA7-ADF1DF7129FD}" dt="2022-12-18T21:32:34.106" v="2744"/>
          <ac:spMkLst>
            <pc:docMk/>
            <pc:sldMk cId="0" sldId="288"/>
            <ac:spMk id="4277" creationId="{00000000-0000-0000-0000-000000000000}"/>
          </ac:spMkLst>
        </pc:spChg>
        <pc:spChg chg="replST">
          <ac:chgData name="Abdessamad" userId="4c6d9526346a9ae3" providerId="LiveId" clId="{472398C6-2B82-4D91-AAA7-ADF1DF7129FD}" dt="2022-12-18T21:32:34.119" v="2745"/>
          <ac:spMkLst>
            <pc:docMk/>
            <pc:sldMk cId="0" sldId="288"/>
            <ac:spMk id="4278" creationId="{00000000-0000-0000-0000-000000000000}"/>
          </ac:spMkLst>
        </pc:spChg>
        <pc:spChg chg="replST">
          <ac:chgData name="Abdessamad" userId="4c6d9526346a9ae3" providerId="LiveId" clId="{472398C6-2B82-4D91-AAA7-ADF1DF7129FD}" dt="2022-12-18T21:32:34.133" v="2746"/>
          <ac:spMkLst>
            <pc:docMk/>
            <pc:sldMk cId="0" sldId="288"/>
            <ac:spMk id="4279" creationId="{00000000-0000-0000-0000-000000000000}"/>
          </ac:spMkLst>
        </pc:spChg>
        <pc:spChg chg="replST">
          <ac:chgData name="Abdessamad" userId="4c6d9526346a9ae3" providerId="LiveId" clId="{472398C6-2B82-4D91-AAA7-ADF1DF7129FD}" dt="2022-12-18T21:32:34.146" v="2747"/>
          <ac:spMkLst>
            <pc:docMk/>
            <pc:sldMk cId="0" sldId="288"/>
            <ac:spMk id="4280" creationId="{00000000-0000-0000-0000-000000000000}"/>
          </ac:spMkLst>
        </pc:spChg>
        <pc:spChg chg="replST">
          <ac:chgData name="Abdessamad" userId="4c6d9526346a9ae3" providerId="LiveId" clId="{472398C6-2B82-4D91-AAA7-ADF1DF7129FD}" dt="2022-12-18T21:32:34.158" v="2748"/>
          <ac:spMkLst>
            <pc:docMk/>
            <pc:sldMk cId="0" sldId="288"/>
            <ac:spMk id="4281" creationId="{00000000-0000-0000-0000-000000000000}"/>
          </ac:spMkLst>
        </pc:spChg>
        <pc:spChg chg="replST">
          <ac:chgData name="Abdessamad" userId="4c6d9526346a9ae3" providerId="LiveId" clId="{472398C6-2B82-4D91-AAA7-ADF1DF7129FD}" dt="2022-12-18T21:32:34.171" v="2749"/>
          <ac:spMkLst>
            <pc:docMk/>
            <pc:sldMk cId="0" sldId="288"/>
            <ac:spMk id="4282" creationId="{00000000-0000-0000-0000-000000000000}"/>
          </ac:spMkLst>
        </pc:spChg>
        <pc:grpChg chg="replST">
          <ac:chgData name="Abdessamad" userId="4c6d9526346a9ae3" providerId="LiveId" clId="{472398C6-2B82-4D91-AAA7-ADF1DF7129FD}" dt="2022-12-18T21:32:34.185" v="2750"/>
          <ac:grpSpMkLst>
            <pc:docMk/>
            <pc:sldMk cId="0" sldId="288"/>
            <ac:grpSpMk id="4283" creationId="{00000000-0000-0000-0000-000000000000}"/>
          </ac:grpSpMkLst>
        </pc:grpChg>
      </pc:sldChg>
      <pc:sldChg chg="modSp del mod modTransition">
        <pc:chgData name="Abdessamad" userId="4c6d9526346a9ae3" providerId="LiveId" clId="{472398C6-2B82-4D91-AAA7-ADF1DF7129FD}" dt="2022-12-21T20:14:52.421" v="6186" actId="47"/>
        <pc:sldMkLst>
          <pc:docMk/>
          <pc:sldMk cId="0" sldId="289"/>
        </pc:sldMkLst>
        <pc:spChg chg="replST">
          <ac:chgData name="Abdessamad" userId="4c6d9526346a9ae3" providerId="LiveId" clId="{472398C6-2B82-4D91-AAA7-ADF1DF7129FD}" dt="2022-12-18T21:32:34.199" v="2751"/>
          <ac:spMkLst>
            <pc:docMk/>
            <pc:sldMk cId="0" sldId="289"/>
            <ac:spMk id="4293" creationId="{00000000-0000-0000-0000-000000000000}"/>
          </ac:spMkLst>
        </pc:spChg>
        <pc:spChg chg="replST">
          <ac:chgData name="Abdessamad" userId="4c6d9526346a9ae3" providerId="LiveId" clId="{472398C6-2B82-4D91-AAA7-ADF1DF7129FD}" dt="2022-12-18T21:32:34.213" v="2752"/>
          <ac:spMkLst>
            <pc:docMk/>
            <pc:sldMk cId="0" sldId="289"/>
            <ac:spMk id="4294" creationId="{00000000-0000-0000-0000-000000000000}"/>
          </ac:spMkLst>
        </pc:spChg>
        <pc:spChg chg="replST">
          <ac:chgData name="Abdessamad" userId="4c6d9526346a9ae3" providerId="LiveId" clId="{472398C6-2B82-4D91-AAA7-ADF1DF7129FD}" dt="2022-12-18T21:32:34.226" v="2753"/>
          <ac:spMkLst>
            <pc:docMk/>
            <pc:sldMk cId="0" sldId="289"/>
            <ac:spMk id="4295" creationId="{00000000-0000-0000-0000-000000000000}"/>
          </ac:spMkLst>
        </pc:spChg>
        <pc:spChg chg="replST">
          <ac:chgData name="Abdessamad" userId="4c6d9526346a9ae3" providerId="LiveId" clId="{472398C6-2B82-4D91-AAA7-ADF1DF7129FD}" dt="2022-12-18T21:32:34.238" v="2754"/>
          <ac:spMkLst>
            <pc:docMk/>
            <pc:sldMk cId="0" sldId="289"/>
            <ac:spMk id="4296" creationId="{00000000-0000-0000-0000-000000000000}"/>
          </ac:spMkLst>
        </pc:spChg>
        <pc:spChg chg="replST">
          <ac:chgData name="Abdessamad" userId="4c6d9526346a9ae3" providerId="LiveId" clId="{472398C6-2B82-4D91-AAA7-ADF1DF7129FD}" dt="2022-12-18T21:32:34.252" v="2755"/>
          <ac:spMkLst>
            <pc:docMk/>
            <pc:sldMk cId="0" sldId="289"/>
            <ac:spMk id="4297" creationId="{00000000-0000-0000-0000-000000000000}"/>
          </ac:spMkLst>
        </pc:spChg>
      </pc:sldChg>
      <pc:sldChg chg="modSp del mod modTransition">
        <pc:chgData name="Abdessamad" userId="4c6d9526346a9ae3" providerId="LiveId" clId="{472398C6-2B82-4D91-AAA7-ADF1DF7129FD}" dt="2022-12-21T20:14:52.421" v="6186" actId="47"/>
        <pc:sldMkLst>
          <pc:docMk/>
          <pc:sldMk cId="0" sldId="290"/>
        </pc:sldMkLst>
        <pc:spChg chg="replST">
          <ac:chgData name="Abdessamad" userId="4c6d9526346a9ae3" providerId="LiveId" clId="{472398C6-2B82-4D91-AAA7-ADF1DF7129FD}" dt="2022-12-18T21:32:34.267" v="2756"/>
          <ac:spMkLst>
            <pc:docMk/>
            <pc:sldMk cId="0" sldId="290"/>
            <ac:spMk id="4302" creationId="{00000000-0000-0000-0000-000000000000}"/>
          </ac:spMkLst>
        </pc:spChg>
        <pc:spChg chg="replST">
          <ac:chgData name="Abdessamad" userId="4c6d9526346a9ae3" providerId="LiveId" clId="{472398C6-2B82-4D91-AAA7-ADF1DF7129FD}" dt="2022-12-18T21:32:34.280" v="2757"/>
          <ac:spMkLst>
            <pc:docMk/>
            <pc:sldMk cId="0" sldId="290"/>
            <ac:spMk id="4303" creationId="{00000000-0000-0000-0000-000000000000}"/>
          </ac:spMkLst>
        </pc:spChg>
        <pc:spChg chg="replST">
          <ac:chgData name="Abdessamad" userId="4c6d9526346a9ae3" providerId="LiveId" clId="{472398C6-2B82-4D91-AAA7-ADF1DF7129FD}" dt="2022-12-18T21:32:34.293" v="2758"/>
          <ac:spMkLst>
            <pc:docMk/>
            <pc:sldMk cId="0" sldId="290"/>
            <ac:spMk id="4304" creationId="{00000000-0000-0000-0000-000000000000}"/>
          </ac:spMkLst>
        </pc:spChg>
        <pc:spChg chg="replST">
          <ac:chgData name="Abdessamad" userId="4c6d9526346a9ae3" providerId="LiveId" clId="{472398C6-2B82-4D91-AAA7-ADF1DF7129FD}" dt="2022-12-18T21:32:34.304" v="2759"/>
          <ac:spMkLst>
            <pc:docMk/>
            <pc:sldMk cId="0" sldId="290"/>
            <ac:spMk id="4305" creationId="{00000000-0000-0000-0000-000000000000}"/>
          </ac:spMkLst>
        </pc:spChg>
        <pc:spChg chg="replST">
          <ac:chgData name="Abdessamad" userId="4c6d9526346a9ae3" providerId="LiveId" clId="{472398C6-2B82-4D91-AAA7-ADF1DF7129FD}" dt="2022-12-18T21:32:34.331" v="2760"/>
          <ac:spMkLst>
            <pc:docMk/>
            <pc:sldMk cId="0" sldId="290"/>
            <ac:spMk id="4306" creationId="{00000000-0000-0000-0000-000000000000}"/>
          </ac:spMkLst>
        </pc:spChg>
      </pc:sldChg>
      <pc:sldChg chg="modSp del mod modTransition modNotes">
        <pc:chgData name="Abdessamad" userId="4c6d9526346a9ae3" providerId="LiveId" clId="{472398C6-2B82-4D91-AAA7-ADF1DF7129FD}" dt="2022-12-21T20:14:52.421" v="6186" actId="47"/>
        <pc:sldMkLst>
          <pc:docMk/>
          <pc:sldMk cId="0" sldId="291"/>
        </pc:sldMkLst>
        <pc:spChg chg="replST">
          <ac:chgData name="Abdessamad" userId="4c6d9526346a9ae3" providerId="LiveId" clId="{472398C6-2B82-4D91-AAA7-ADF1DF7129FD}" dt="2022-12-18T21:32:34.346" v="2761"/>
          <ac:spMkLst>
            <pc:docMk/>
            <pc:sldMk cId="0" sldId="291"/>
            <ac:spMk id="4311" creationId="{00000000-0000-0000-0000-000000000000}"/>
          </ac:spMkLst>
        </pc:spChg>
        <pc:spChg chg="replST">
          <ac:chgData name="Abdessamad" userId="4c6d9526346a9ae3" providerId="LiveId" clId="{472398C6-2B82-4D91-AAA7-ADF1DF7129FD}" dt="2022-12-18T21:32:34.408" v="2763"/>
          <ac:spMkLst>
            <pc:docMk/>
            <pc:sldMk cId="0" sldId="291"/>
            <ac:spMk id="4312" creationId="{00000000-0000-0000-0000-000000000000}"/>
          </ac:spMkLst>
        </pc:spChg>
        <pc:spChg chg="replST">
          <ac:chgData name="Abdessamad" userId="4c6d9526346a9ae3" providerId="LiveId" clId="{472398C6-2B82-4D91-AAA7-ADF1DF7129FD}" dt="2022-12-18T21:32:34.421" v="2764"/>
          <ac:spMkLst>
            <pc:docMk/>
            <pc:sldMk cId="0" sldId="291"/>
            <ac:spMk id="4313" creationId="{00000000-0000-0000-0000-000000000000}"/>
          </ac:spMkLst>
        </pc:spChg>
      </pc:sldChg>
      <pc:sldChg chg="modSp del mod modTransition modNotes">
        <pc:chgData name="Abdessamad" userId="4c6d9526346a9ae3" providerId="LiveId" clId="{472398C6-2B82-4D91-AAA7-ADF1DF7129FD}" dt="2022-12-21T20:14:52.421" v="6186" actId="47"/>
        <pc:sldMkLst>
          <pc:docMk/>
          <pc:sldMk cId="0" sldId="292"/>
        </pc:sldMkLst>
        <pc:spChg chg="replST">
          <ac:chgData name="Abdessamad" userId="4c6d9526346a9ae3" providerId="LiveId" clId="{472398C6-2B82-4D91-AAA7-ADF1DF7129FD}" dt="2022-12-18T21:32:34.436" v="2765"/>
          <ac:spMkLst>
            <pc:docMk/>
            <pc:sldMk cId="0" sldId="292"/>
            <ac:spMk id="4318" creationId="{00000000-0000-0000-0000-000000000000}"/>
          </ac:spMkLst>
        </pc:spChg>
        <pc:spChg chg="replST">
          <ac:chgData name="Abdessamad" userId="4c6d9526346a9ae3" providerId="LiveId" clId="{472398C6-2B82-4D91-AAA7-ADF1DF7129FD}" dt="2022-12-18T21:32:34.490" v="2767"/>
          <ac:spMkLst>
            <pc:docMk/>
            <pc:sldMk cId="0" sldId="292"/>
            <ac:spMk id="4319" creationId="{00000000-0000-0000-0000-000000000000}"/>
          </ac:spMkLst>
        </pc:spChg>
        <pc:spChg chg="replST">
          <ac:chgData name="Abdessamad" userId="4c6d9526346a9ae3" providerId="LiveId" clId="{472398C6-2B82-4D91-AAA7-ADF1DF7129FD}" dt="2022-12-18T21:32:34.504" v="2768"/>
          <ac:spMkLst>
            <pc:docMk/>
            <pc:sldMk cId="0" sldId="292"/>
            <ac:spMk id="4320" creationId="{00000000-0000-0000-0000-000000000000}"/>
          </ac:spMkLst>
        </pc:spChg>
      </pc:sldChg>
      <pc:sldChg chg="modSp del mod modTransition modNotes">
        <pc:chgData name="Abdessamad" userId="4c6d9526346a9ae3" providerId="LiveId" clId="{472398C6-2B82-4D91-AAA7-ADF1DF7129FD}" dt="2022-12-21T20:14:52.421" v="6186" actId="47"/>
        <pc:sldMkLst>
          <pc:docMk/>
          <pc:sldMk cId="0" sldId="293"/>
        </pc:sldMkLst>
        <pc:spChg chg="replST">
          <ac:chgData name="Abdessamad" userId="4c6d9526346a9ae3" providerId="LiveId" clId="{472398C6-2B82-4D91-AAA7-ADF1DF7129FD}" dt="2022-12-18T21:32:34.519" v="2769"/>
          <ac:spMkLst>
            <pc:docMk/>
            <pc:sldMk cId="0" sldId="293"/>
            <ac:spMk id="4325" creationId="{00000000-0000-0000-0000-000000000000}"/>
          </ac:spMkLst>
        </pc:spChg>
        <pc:spChg chg="replST">
          <ac:chgData name="Abdessamad" userId="4c6d9526346a9ae3" providerId="LiveId" clId="{472398C6-2B82-4D91-AAA7-ADF1DF7129FD}" dt="2022-12-18T21:32:34.572" v="2771"/>
          <ac:spMkLst>
            <pc:docMk/>
            <pc:sldMk cId="0" sldId="293"/>
            <ac:spMk id="4326" creationId="{00000000-0000-0000-0000-000000000000}"/>
          </ac:spMkLst>
        </pc:spChg>
        <pc:spChg chg="replST">
          <ac:chgData name="Abdessamad" userId="4c6d9526346a9ae3" providerId="LiveId" clId="{472398C6-2B82-4D91-AAA7-ADF1DF7129FD}" dt="2022-12-18T21:32:34.599" v="2772"/>
          <ac:spMkLst>
            <pc:docMk/>
            <pc:sldMk cId="0" sldId="293"/>
            <ac:spMk id="4327" creationId="{00000000-0000-0000-0000-000000000000}"/>
          </ac:spMkLst>
        </pc:spChg>
        <pc:grpChg chg="replST">
          <ac:chgData name="Abdessamad" userId="4c6d9526346a9ae3" providerId="LiveId" clId="{472398C6-2B82-4D91-AAA7-ADF1DF7129FD}" dt="2022-12-18T21:32:34.613" v="2773"/>
          <ac:grpSpMkLst>
            <pc:docMk/>
            <pc:sldMk cId="0" sldId="293"/>
            <ac:grpSpMk id="4328" creationId="{00000000-0000-0000-0000-000000000000}"/>
          </ac:grpSpMkLst>
        </pc:grpChg>
        <pc:grpChg chg="replST">
          <ac:chgData name="Abdessamad" userId="4c6d9526346a9ae3" providerId="LiveId" clId="{472398C6-2B82-4D91-AAA7-ADF1DF7129FD}" dt="2022-12-18T21:32:34.625" v="2774"/>
          <ac:grpSpMkLst>
            <pc:docMk/>
            <pc:sldMk cId="0" sldId="293"/>
            <ac:grpSpMk id="4337" creationId="{00000000-0000-0000-0000-000000000000}"/>
          </ac:grpSpMkLst>
        </pc:grpChg>
      </pc:sldChg>
      <pc:sldChg chg="modSp del mod modTransition modNotes">
        <pc:chgData name="Abdessamad" userId="4c6d9526346a9ae3" providerId="LiveId" clId="{472398C6-2B82-4D91-AAA7-ADF1DF7129FD}" dt="2022-12-21T20:14:52.421" v="6186" actId="47"/>
        <pc:sldMkLst>
          <pc:docMk/>
          <pc:sldMk cId="0" sldId="294"/>
        </pc:sldMkLst>
        <pc:spChg chg="replST">
          <ac:chgData name="Abdessamad" userId="4c6d9526346a9ae3" providerId="LiveId" clId="{472398C6-2B82-4D91-AAA7-ADF1DF7129FD}" dt="2022-12-18T21:32:34.639" v="2775"/>
          <ac:spMkLst>
            <pc:docMk/>
            <pc:sldMk cId="0" sldId="294"/>
            <ac:spMk id="4350" creationId="{00000000-0000-0000-0000-000000000000}"/>
          </ac:spMkLst>
        </pc:spChg>
        <pc:spChg chg="replST">
          <ac:chgData name="Abdessamad" userId="4c6d9526346a9ae3" providerId="LiveId" clId="{472398C6-2B82-4D91-AAA7-ADF1DF7129FD}" dt="2022-12-18T21:32:34.697" v="2777"/>
          <ac:spMkLst>
            <pc:docMk/>
            <pc:sldMk cId="0" sldId="294"/>
            <ac:spMk id="4351" creationId="{00000000-0000-0000-0000-000000000000}"/>
          </ac:spMkLst>
        </pc:spChg>
        <pc:spChg chg="replST">
          <ac:chgData name="Abdessamad" userId="4c6d9526346a9ae3" providerId="LiveId" clId="{472398C6-2B82-4D91-AAA7-ADF1DF7129FD}" dt="2022-12-18T21:32:34.722" v="2779"/>
          <ac:spMkLst>
            <pc:docMk/>
            <pc:sldMk cId="0" sldId="294"/>
            <ac:spMk id="4353" creationId="{00000000-0000-0000-0000-000000000000}"/>
          </ac:spMkLst>
        </pc:spChg>
        <pc:spChg chg="replST">
          <ac:chgData name="Abdessamad" userId="4c6d9526346a9ae3" providerId="LiveId" clId="{472398C6-2B82-4D91-AAA7-ADF1DF7129FD}" dt="2022-12-18T21:32:34.736" v="2780"/>
          <ac:spMkLst>
            <pc:docMk/>
            <pc:sldMk cId="0" sldId="294"/>
            <ac:spMk id="4354" creationId="{00000000-0000-0000-0000-000000000000}"/>
          </ac:spMkLst>
        </pc:spChg>
        <pc:spChg chg="replST">
          <ac:chgData name="Abdessamad" userId="4c6d9526346a9ae3" providerId="LiveId" clId="{472398C6-2B82-4D91-AAA7-ADF1DF7129FD}" dt="2022-12-18T21:32:34.749" v="2781"/>
          <ac:spMkLst>
            <pc:docMk/>
            <pc:sldMk cId="0" sldId="294"/>
            <ac:spMk id="4355" creationId="{00000000-0000-0000-0000-000000000000}"/>
          </ac:spMkLst>
        </pc:spChg>
        <pc:spChg chg="replST">
          <ac:chgData name="Abdessamad" userId="4c6d9526346a9ae3" providerId="LiveId" clId="{472398C6-2B82-4D91-AAA7-ADF1DF7129FD}" dt="2022-12-18T21:32:34.763" v="2782"/>
          <ac:spMkLst>
            <pc:docMk/>
            <pc:sldMk cId="0" sldId="294"/>
            <ac:spMk id="4356" creationId="{00000000-0000-0000-0000-000000000000}"/>
          </ac:spMkLst>
        </pc:spChg>
        <pc:spChg chg="replST">
          <ac:chgData name="Abdessamad" userId="4c6d9526346a9ae3" providerId="LiveId" clId="{472398C6-2B82-4D91-AAA7-ADF1DF7129FD}" dt="2022-12-18T21:32:34.829" v="2787"/>
          <ac:spMkLst>
            <pc:docMk/>
            <pc:sldMk cId="0" sldId="294"/>
            <ac:spMk id="4361" creationId="{00000000-0000-0000-0000-000000000000}"/>
          </ac:spMkLst>
        </pc:spChg>
        <pc:picChg chg="replST">
          <ac:chgData name="Abdessamad" userId="4c6d9526346a9ae3" providerId="LiveId" clId="{472398C6-2B82-4D91-AAA7-ADF1DF7129FD}" dt="2022-12-18T21:32:34.710" v="2778"/>
          <ac:picMkLst>
            <pc:docMk/>
            <pc:sldMk cId="0" sldId="294"/>
            <ac:picMk id="4352" creationId="{00000000-0000-0000-0000-000000000000}"/>
          </ac:picMkLst>
        </pc:picChg>
        <pc:picChg chg="replST">
          <ac:chgData name="Abdessamad" userId="4c6d9526346a9ae3" providerId="LiveId" clId="{472398C6-2B82-4D91-AAA7-ADF1DF7129FD}" dt="2022-12-18T21:32:34.774" v="2783"/>
          <ac:picMkLst>
            <pc:docMk/>
            <pc:sldMk cId="0" sldId="294"/>
            <ac:picMk id="4357" creationId="{00000000-0000-0000-0000-000000000000}"/>
          </ac:picMkLst>
        </pc:picChg>
        <pc:picChg chg="replST">
          <ac:chgData name="Abdessamad" userId="4c6d9526346a9ae3" providerId="LiveId" clId="{472398C6-2B82-4D91-AAA7-ADF1DF7129FD}" dt="2022-12-18T21:32:34.788" v="2784"/>
          <ac:picMkLst>
            <pc:docMk/>
            <pc:sldMk cId="0" sldId="294"/>
            <ac:picMk id="4358" creationId="{00000000-0000-0000-0000-000000000000}"/>
          </ac:picMkLst>
        </pc:picChg>
        <pc:picChg chg="replST">
          <ac:chgData name="Abdessamad" userId="4c6d9526346a9ae3" providerId="LiveId" clId="{472398C6-2B82-4D91-AAA7-ADF1DF7129FD}" dt="2022-12-18T21:32:34.802" v="2785"/>
          <ac:picMkLst>
            <pc:docMk/>
            <pc:sldMk cId="0" sldId="294"/>
            <ac:picMk id="4359" creationId="{00000000-0000-0000-0000-000000000000}"/>
          </ac:picMkLst>
        </pc:picChg>
        <pc:picChg chg="replST">
          <ac:chgData name="Abdessamad" userId="4c6d9526346a9ae3" providerId="LiveId" clId="{472398C6-2B82-4D91-AAA7-ADF1DF7129FD}" dt="2022-12-18T21:32:34.816" v="2786"/>
          <ac:picMkLst>
            <pc:docMk/>
            <pc:sldMk cId="0" sldId="294"/>
            <ac:picMk id="4360" creationId="{00000000-0000-0000-0000-000000000000}"/>
          </ac:picMkLst>
        </pc:picChg>
      </pc:sldChg>
      <pc:sldChg chg="modSp del mod modTransition modNotes">
        <pc:chgData name="Abdessamad" userId="4c6d9526346a9ae3" providerId="LiveId" clId="{472398C6-2B82-4D91-AAA7-ADF1DF7129FD}" dt="2022-12-21T20:14:52.421" v="6186" actId="47"/>
        <pc:sldMkLst>
          <pc:docMk/>
          <pc:sldMk cId="0" sldId="295"/>
        </pc:sldMkLst>
        <pc:spChg chg="replST">
          <ac:chgData name="Abdessamad" userId="4c6d9526346a9ae3" providerId="LiveId" clId="{472398C6-2B82-4D91-AAA7-ADF1DF7129FD}" dt="2022-12-18T21:32:34.845" v="2788"/>
          <ac:spMkLst>
            <pc:docMk/>
            <pc:sldMk cId="0" sldId="295"/>
            <ac:spMk id="4366" creationId="{00000000-0000-0000-0000-000000000000}"/>
          </ac:spMkLst>
        </pc:spChg>
        <pc:spChg chg="replST">
          <ac:chgData name="Abdessamad" userId="4c6d9526346a9ae3" providerId="LiveId" clId="{472398C6-2B82-4D91-AAA7-ADF1DF7129FD}" dt="2022-12-18T21:32:35.132" v="2806"/>
          <ac:spMkLst>
            <pc:docMk/>
            <pc:sldMk cId="0" sldId="295"/>
            <ac:spMk id="4441" creationId="{00000000-0000-0000-0000-000000000000}"/>
          </ac:spMkLst>
        </pc:spChg>
        <pc:spChg chg="replST">
          <ac:chgData name="Abdessamad" userId="4c6d9526346a9ae3" providerId="LiveId" clId="{472398C6-2B82-4D91-AAA7-ADF1DF7129FD}" dt="2022-12-18T21:32:35.198" v="2810"/>
          <ac:spMkLst>
            <pc:docMk/>
            <pc:sldMk cId="0" sldId="295"/>
            <ac:spMk id="4453" creationId="{00000000-0000-0000-0000-000000000000}"/>
          </ac:spMkLst>
        </pc:spChg>
        <pc:spChg chg="replST">
          <ac:chgData name="Abdessamad" userId="4c6d9526346a9ae3" providerId="LiveId" clId="{472398C6-2B82-4D91-AAA7-ADF1DF7129FD}" dt="2022-12-18T21:32:35.329" v="2820"/>
          <ac:spMkLst>
            <pc:docMk/>
            <pc:sldMk cId="0" sldId="295"/>
            <ac:spMk id="4519" creationId="{00000000-0000-0000-0000-000000000000}"/>
          </ac:spMkLst>
        </pc:spChg>
        <pc:spChg chg="replST">
          <ac:chgData name="Abdessamad" userId="4c6d9526346a9ae3" providerId="LiveId" clId="{472398C6-2B82-4D91-AAA7-ADF1DF7129FD}" dt="2022-12-18T21:32:35.341" v="2821"/>
          <ac:spMkLst>
            <pc:docMk/>
            <pc:sldMk cId="0" sldId="295"/>
            <ac:spMk id="4520" creationId="{00000000-0000-0000-0000-000000000000}"/>
          </ac:spMkLst>
        </pc:spChg>
        <pc:spChg chg="replST">
          <ac:chgData name="Abdessamad" userId="4c6d9526346a9ae3" providerId="LiveId" clId="{472398C6-2B82-4D91-AAA7-ADF1DF7129FD}" dt="2022-12-18T21:32:35.354" v="2822"/>
          <ac:spMkLst>
            <pc:docMk/>
            <pc:sldMk cId="0" sldId="295"/>
            <ac:spMk id="4521" creationId="{00000000-0000-0000-0000-000000000000}"/>
          </ac:spMkLst>
        </pc:spChg>
        <pc:spChg chg="replST">
          <ac:chgData name="Abdessamad" userId="4c6d9526346a9ae3" providerId="LiveId" clId="{472398C6-2B82-4D91-AAA7-ADF1DF7129FD}" dt="2022-12-18T21:32:35.366" v="2823"/>
          <ac:spMkLst>
            <pc:docMk/>
            <pc:sldMk cId="0" sldId="295"/>
            <ac:spMk id="4522" creationId="{00000000-0000-0000-0000-000000000000}"/>
          </ac:spMkLst>
        </pc:spChg>
        <pc:spChg chg="replST">
          <ac:chgData name="Abdessamad" userId="4c6d9526346a9ae3" providerId="LiveId" clId="{472398C6-2B82-4D91-AAA7-ADF1DF7129FD}" dt="2022-12-18T21:32:35.549" v="2836"/>
          <ac:spMkLst>
            <pc:docMk/>
            <pc:sldMk cId="0" sldId="295"/>
            <ac:spMk id="4563" creationId="{00000000-0000-0000-0000-000000000000}"/>
          </ac:spMkLst>
        </pc:spChg>
        <pc:spChg chg="replST">
          <ac:chgData name="Abdessamad" userId="4c6d9526346a9ae3" providerId="LiveId" clId="{472398C6-2B82-4D91-AAA7-ADF1DF7129FD}" dt="2022-12-18T21:32:35.562" v="2837"/>
          <ac:spMkLst>
            <pc:docMk/>
            <pc:sldMk cId="0" sldId="295"/>
            <ac:spMk id="4564" creationId="{00000000-0000-0000-0000-000000000000}"/>
          </ac:spMkLst>
        </pc:spChg>
        <pc:spChg chg="replST">
          <ac:chgData name="Abdessamad" userId="4c6d9526346a9ae3" providerId="LiveId" clId="{472398C6-2B82-4D91-AAA7-ADF1DF7129FD}" dt="2022-12-18T21:32:35.573" v="2838"/>
          <ac:spMkLst>
            <pc:docMk/>
            <pc:sldMk cId="0" sldId="295"/>
            <ac:spMk id="4565" creationId="{00000000-0000-0000-0000-000000000000}"/>
          </ac:spMkLst>
        </pc:spChg>
        <pc:spChg chg="replST">
          <ac:chgData name="Abdessamad" userId="4c6d9526346a9ae3" providerId="LiveId" clId="{472398C6-2B82-4D91-AAA7-ADF1DF7129FD}" dt="2022-12-18T21:32:35.587" v="2839"/>
          <ac:spMkLst>
            <pc:docMk/>
            <pc:sldMk cId="0" sldId="295"/>
            <ac:spMk id="4566" creationId="{00000000-0000-0000-0000-000000000000}"/>
          </ac:spMkLst>
        </pc:spChg>
        <pc:spChg chg="replST">
          <ac:chgData name="Abdessamad" userId="4c6d9526346a9ae3" providerId="LiveId" clId="{472398C6-2B82-4D91-AAA7-ADF1DF7129FD}" dt="2022-12-18T21:32:35.600" v="2840"/>
          <ac:spMkLst>
            <pc:docMk/>
            <pc:sldMk cId="0" sldId="295"/>
            <ac:spMk id="4567" creationId="{00000000-0000-0000-0000-000000000000}"/>
          </ac:spMkLst>
        </pc:spChg>
        <pc:spChg chg="replST">
          <ac:chgData name="Abdessamad" userId="4c6d9526346a9ae3" providerId="LiveId" clId="{472398C6-2B82-4D91-AAA7-ADF1DF7129FD}" dt="2022-12-18T21:32:35.613" v="2841"/>
          <ac:spMkLst>
            <pc:docMk/>
            <pc:sldMk cId="0" sldId="295"/>
            <ac:spMk id="4568" creationId="{00000000-0000-0000-0000-000000000000}"/>
          </ac:spMkLst>
        </pc:spChg>
        <pc:spChg chg="replST">
          <ac:chgData name="Abdessamad" userId="4c6d9526346a9ae3" providerId="LiveId" clId="{472398C6-2B82-4D91-AAA7-ADF1DF7129FD}" dt="2022-12-18T21:32:35.668" v="2845"/>
          <ac:spMkLst>
            <pc:docMk/>
            <pc:sldMk cId="0" sldId="295"/>
            <ac:spMk id="4578" creationId="{00000000-0000-0000-0000-000000000000}"/>
          </ac:spMkLst>
        </pc:spChg>
        <pc:spChg chg="replST">
          <ac:chgData name="Abdessamad" userId="4c6d9526346a9ae3" providerId="LiveId" clId="{472398C6-2B82-4D91-AAA7-ADF1DF7129FD}" dt="2022-12-18T21:32:35.681" v="2846"/>
          <ac:spMkLst>
            <pc:docMk/>
            <pc:sldMk cId="0" sldId="295"/>
            <ac:spMk id="4579" creationId="{00000000-0000-0000-0000-000000000000}"/>
          </ac:spMkLst>
        </pc:spChg>
        <pc:spChg chg="replST">
          <ac:chgData name="Abdessamad" userId="4c6d9526346a9ae3" providerId="LiveId" clId="{472398C6-2B82-4D91-AAA7-ADF1DF7129FD}" dt="2022-12-18T21:32:35.695" v="2847"/>
          <ac:spMkLst>
            <pc:docMk/>
            <pc:sldMk cId="0" sldId="295"/>
            <ac:spMk id="4580" creationId="{00000000-0000-0000-0000-000000000000}"/>
          </ac:spMkLst>
        </pc:spChg>
        <pc:spChg chg="replST">
          <ac:chgData name="Abdessamad" userId="4c6d9526346a9ae3" providerId="LiveId" clId="{472398C6-2B82-4D91-AAA7-ADF1DF7129FD}" dt="2022-12-18T21:32:35.781" v="2852"/>
          <ac:spMkLst>
            <pc:docMk/>
            <pc:sldMk cId="0" sldId="295"/>
            <ac:spMk id="4694" creationId="{00000000-0000-0000-0000-000000000000}"/>
          </ac:spMkLst>
        </pc:spChg>
        <pc:spChg chg="replST">
          <ac:chgData name="Abdessamad" userId="4c6d9526346a9ae3" providerId="LiveId" clId="{472398C6-2B82-4D91-AAA7-ADF1DF7129FD}" dt="2022-12-18T21:32:35.796" v="2853"/>
          <ac:spMkLst>
            <pc:docMk/>
            <pc:sldMk cId="0" sldId="295"/>
            <ac:spMk id="4695" creationId="{00000000-0000-0000-0000-000000000000}"/>
          </ac:spMkLst>
        </pc:spChg>
        <pc:spChg chg="replST">
          <ac:chgData name="Abdessamad" userId="4c6d9526346a9ae3" providerId="LiveId" clId="{472398C6-2B82-4D91-AAA7-ADF1DF7129FD}" dt="2022-12-18T21:32:35.810" v="2854"/>
          <ac:spMkLst>
            <pc:docMk/>
            <pc:sldMk cId="0" sldId="295"/>
            <ac:spMk id="4696" creationId="{00000000-0000-0000-0000-000000000000}"/>
          </ac:spMkLst>
        </pc:spChg>
        <pc:spChg chg="replST">
          <ac:chgData name="Abdessamad" userId="4c6d9526346a9ae3" providerId="LiveId" clId="{472398C6-2B82-4D91-AAA7-ADF1DF7129FD}" dt="2022-12-18T21:32:35.823" v="2855"/>
          <ac:spMkLst>
            <pc:docMk/>
            <pc:sldMk cId="0" sldId="295"/>
            <ac:spMk id="4697" creationId="{00000000-0000-0000-0000-000000000000}"/>
          </ac:spMkLst>
        </pc:spChg>
        <pc:spChg chg="replST">
          <ac:chgData name="Abdessamad" userId="4c6d9526346a9ae3" providerId="LiveId" clId="{472398C6-2B82-4D91-AAA7-ADF1DF7129FD}" dt="2022-12-18T21:32:35.836" v="2856"/>
          <ac:spMkLst>
            <pc:docMk/>
            <pc:sldMk cId="0" sldId="295"/>
            <ac:spMk id="4698" creationId="{00000000-0000-0000-0000-000000000000}"/>
          </ac:spMkLst>
        </pc:spChg>
        <pc:grpChg chg="replST">
          <ac:chgData name="Abdessamad" userId="4c6d9526346a9ae3" providerId="LiveId" clId="{472398C6-2B82-4D91-AAA7-ADF1DF7129FD}" dt="2022-12-18T21:32:34.913" v="2790"/>
          <ac:grpSpMkLst>
            <pc:docMk/>
            <pc:sldMk cId="0" sldId="295"/>
            <ac:grpSpMk id="4367" creationId="{00000000-0000-0000-0000-000000000000}"/>
          </ac:grpSpMkLst>
        </pc:grpChg>
        <pc:grpChg chg="replST">
          <ac:chgData name="Abdessamad" userId="4c6d9526346a9ae3" providerId="LiveId" clId="{472398C6-2B82-4D91-AAA7-ADF1DF7129FD}" dt="2022-12-18T21:32:34.927" v="2791"/>
          <ac:grpSpMkLst>
            <pc:docMk/>
            <pc:sldMk cId="0" sldId="295"/>
            <ac:grpSpMk id="4370" creationId="{00000000-0000-0000-0000-000000000000}"/>
          </ac:grpSpMkLst>
        </pc:grpChg>
        <pc:grpChg chg="replST">
          <ac:chgData name="Abdessamad" userId="4c6d9526346a9ae3" providerId="LiveId" clId="{472398C6-2B82-4D91-AAA7-ADF1DF7129FD}" dt="2022-12-18T21:32:34.938" v="2792"/>
          <ac:grpSpMkLst>
            <pc:docMk/>
            <pc:sldMk cId="0" sldId="295"/>
            <ac:grpSpMk id="4375" creationId="{00000000-0000-0000-0000-000000000000}"/>
          </ac:grpSpMkLst>
        </pc:grpChg>
        <pc:grpChg chg="replST">
          <ac:chgData name="Abdessamad" userId="4c6d9526346a9ae3" providerId="LiveId" clId="{472398C6-2B82-4D91-AAA7-ADF1DF7129FD}" dt="2022-12-18T21:32:34.951" v="2793"/>
          <ac:grpSpMkLst>
            <pc:docMk/>
            <pc:sldMk cId="0" sldId="295"/>
            <ac:grpSpMk id="4378" creationId="{00000000-0000-0000-0000-000000000000}"/>
          </ac:grpSpMkLst>
        </pc:grpChg>
        <pc:grpChg chg="replST">
          <ac:chgData name="Abdessamad" userId="4c6d9526346a9ae3" providerId="LiveId" clId="{472398C6-2B82-4D91-AAA7-ADF1DF7129FD}" dt="2022-12-18T21:32:34.966" v="2794"/>
          <ac:grpSpMkLst>
            <pc:docMk/>
            <pc:sldMk cId="0" sldId="295"/>
            <ac:grpSpMk id="4382" creationId="{00000000-0000-0000-0000-000000000000}"/>
          </ac:grpSpMkLst>
        </pc:grpChg>
        <pc:grpChg chg="replST">
          <ac:chgData name="Abdessamad" userId="4c6d9526346a9ae3" providerId="LiveId" clId="{472398C6-2B82-4D91-AAA7-ADF1DF7129FD}" dt="2022-12-18T21:32:34.978" v="2795"/>
          <ac:grpSpMkLst>
            <pc:docMk/>
            <pc:sldMk cId="0" sldId="295"/>
            <ac:grpSpMk id="4385" creationId="{00000000-0000-0000-0000-000000000000}"/>
          </ac:grpSpMkLst>
        </pc:grpChg>
        <pc:grpChg chg="replST">
          <ac:chgData name="Abdessamad" userId="4c6d9526346a9ae3" providerId="LiveId" clId="{472398C6-2B82-4D91-AAA7-ADF1DF7129FD}" dt="2022-12-18T21:32:35.003" v="2796"/>
          <ac:grpSpMkLst>
            <pc:docMk/>
            <pc:sldMk cId="0" sldId="295"/>
            <ac:grpSpMk id="4390" creationId="{00000000-0000-0000-0000-000000000000}"/>
          </ac:grpSpMkLst>
        </pc:grpChg>
        <pc:grpChg chg="replST">
          <ac:chgData name="Abdessamad" userId="4c6d9526346a9ae3" providerId="LiveId" clId="{472398C6-2B82-4D91-AAA7-ADF1DF7129FD}" dt="2022-12-18T21:32:35.016" v="2797"/>
          <ac:grpSpMkLst>
            <pc:docMk/>
            <pc:sldMk cId="0" sldId="295"/>
            <ac:grpSpMk id="4395" creationId="{00000000-0000-0000-0000-000000000000}"/>
          </ac:grpSpMkLst>
        </pc:grpChg>
        <pc:grpChg chg="replST">
          <ac:chgData name="Abdessamad" userId="4c6d9526346a9ae3" providerId="LiveId" clId="{472398C6-2B82-4D91-AAA7-ADF1DF7129FD}" dt="2022-12-18T21:32:35.029" v="2798"/>
          <ac:grpSpMkLst>
            <pc:docMk/>
            <pc:sldMk cId="0" sldId="295"/>
            <ac:grpSpMk id="4401" creationId="{00000000-0000-0000-0000-000000000000}"/>
          </ac:grpSpMkLst>
        </pc:grpChg>
        <pc:grpChg chg="replST">
          <ac:chgData name="Abdessamad" userId="4c6d9526346a9ae3" providerId="LiveId" clId="{472398C6-2B82-4D91-AAA7-ADF1DF7129FD}" dt="2022-12-18T21:32:35.042" v="2799"/>
          <ac:grpSpMkLst>
            <pc:docMk/>
            <pc:sldMk cId="0" sldId="295"/>
            <ac:grpSpMk id="4406" creationId="{00000000-0000-0000-0000-000000000000}"/>
          </ac:grpSpMkLst>
        </pc:grpChg>
        <pc:grpChg chg="replST">
          <ac:chgData name="Abdessamad" userId="4c6d9526346a9ae3" providerId="LiveId" clId="{472398C6-2B82-4D91-AAA7-ADF1DF7129FD}" dt="2022-12-18T21:32:35.054" v="2800"/>
          <ac:grpSpMkLst>
            <pc:docMk/>
            <pc:sldMk cId="0" sldId="295"/>
            <ac:grpSpMk id="4410" creationId="{00000000-0000-0000-0000-000000000000}"/>
          </ac:grpSpMkLst>
        </pc:grpChg>
        <pc:grpChg chg="replST">
          <ac:chgData name="Abdessamad" userId="4c6d9526346a9ae3" providerId="LiveId" clId="{472398C6-2B82-4D91-AAA7-ADF1DF7129FD}" dt="2022-12-18T21:32:35.067" v="2801"/>
          <ac:grpSpMkLst>
            <pc:docMk/>
            <pc:sldMk cId="0" sldId="295"/>
            <ac:grpSpMk id="4417" creationId="{00000000-0000-0000-0000-000000000000}"/>
          </ac:grpSpMkLst>
        </pc:grpChg>
        <pc:grpChg chg="replST">
          <ac:chgData name="Abdessamad" userId="4c6d9526346a9ae3" providerId="LiveId" clId="{472398C6-2B82-4D91-AAA7-ADF1DF7129FD}" dt="2022-12-18T21:32:35.080" v="2802"/>
          <ac:grpSpMkLst>
            <pc:docMk/>
            <pc:sldMk cId="0" sldId="295"/>
            <ac:grpSpMk id="4425" creationId="{00000000-0000-0000-0000-000000000000}"/>
          </ac:grpSpMkLst>
        </pc:grpChg>
        <pc:grpChg chg="replST">
          <ac:chgData name="Abdessamad" userId="4c6d9526346a9ae3" providerId="LiveId" clId="{472398C6-2B82-4D91-AAA7-ADF1DF7129FD}" dt="2022-12-18T21:32:35.094" v="2803"/>
          <ac:grpSpMkLst>
            <pc:docMk/>
            <pc:sldMk cId="0" sldId="295"/>
            <ac:grpSpMk id="4430" creationId="{00000000-0000-0000-0000-000000000000}"/>
          </ac:grpSpMkLst>
        </pc:grpChg>
        <pc:grpChg chg="replST">
          <ac:chgData name="Abdessamad" userId="4c6d9526346a9ae3" providerId="LiveId" clId="{472398C6-2B82-4D91-AAA7-ADF1DF7129FD}" dt="2022-12-18T21:32:35.105" v="2804"/>
          <ac:grpSpMkLst>
            <pc:docMk/>
            <pc:sldMk cId="0" sldId="295"/>
            <ac:grpSpMk id="4434" creationId="{00000000-0000-0000-0000-000000000000}"/>
          </ac:grpSpMkLst>
        </pc:grpChg>
        <pc:grpChg chg="replST">
          <ac:chgData name="Abdessamad" userId="4c6d9526346a9ae3" providerId="LiveId" clId="{472398C6-2B82-4D91-AAA7-ADF1DF7129FD}" dt="2022-12-18T21:32:35.119" v="2805"/>
          <ac:grpSpMkLst>
            <pc:docMk/>
            <pc:sldMk cId="0" sldId="295"/>
            <ac:grpSpMk id="4438" creationId="{00000000-0000-0000-0000-000000000000}"/>
          </ac:grpSpMkLst>
        </pc:grpChg>
        <pc:grpChg chg="replST">
          <ac:chgData name="Abdessamad" userId="4c6d9526346a9ae3" providerId="LiveId" clId="{472398C6-2B82-4D91-AAA7-ADF1DF7129FD}" dt="2022-12-18T21:32:35.145" v="2807"/>
          <ac:grpSpMkLst>
            <pc:docMk/>
            <pc:sldMk cId="0" sldId="295"/>
            <ac:grpSpMk id="4442" creationId="{00000000-0000-0000-0000-000000000000}"/>
          </ac:grpSpMkLst>
        </pc:grpChg>
        <pc:grpChg chg="replST">
          <ac:chgData name="Abdessamad" userId="4c6d9526346a9ae3" providerId="LiveId" clId="{472398C6-2B82-4D91-AAA7-ADF1DF7129FD}" dt="2022-12-18T21:32:35.170" v="2808"/>
          <ac:grpSpMkLst>
            <pc:docMk/>
            <pc:sldMk cId="0" sldId="295"/>
            <ac:grpSpMk id="4447" creationId="{00000000-0000-0000-0000-000000000000}"/>
          </ac:grpSpMkLst>
        </pc:grpChg>
        <pc:grpChg chg="replST">
          <ac:chgData name="Abdessamad" userId="4c6d9526346a9ae3" providerId="LiveId" clId="{472398C6-2B82-4D91-AAA7-ADF1DF7129FD}" dt="2022-12-18T21:32:35.185" v="2809"/>
          <ac:grpSpMkLst>
            <pc:docMk/>
            <pc:sldMk cId="0" sldId="295"/>
            <ac:grpSpMk id="4450" creationId="{00000000-0000-0000-0000-000000000000}"/>
          </ac:grpSpMkLst>
        </pc:grpChg>
        <pc:grpChg chg="replST">
          <ac:chgData name="Abdessamad" userId="4c6d9526346a9ae3" providerId="LiveId" clId="{472398C6-2B82-4D91-AAA7-ADF1DF7129FD}" dt="2022-12-18T21:32:35.211" v="2811"/>
          <ac:grpSpMkLst>
            <pc:docMk/>
            <pc:sldMk cId="0" sldId="295"/>
            <ac:grpSpMk id="4454" creationId="{00000000-0000-0000-0000-000000000000}"/>
          </ac:grpSpMkLst>
        </pc:grpChg>
        <pc:grpChg chg="replST">
          <ac:chgData name="Abdessamad" userId="4c6d9526346a9ae3" providerId="LiveId" clId="{472398C6-2B82-4D91-AAA7-ADF1DF7129FD}" dt="2022-12-18T21:32:35.223" v="2812"/>
          <ac:grpSpMkLst>
            <pc:docMk/>
            <pc:sldMk cId="0" sldId="295"/>
            <ac:grpSpMk id="4457" creationId="{00000000-0000-0000-0000-000000000000}"/>
          </ac:grpSpMkLst>
        </pc:grpChg>
        <pc:grpChg chg="replST">
          <ac:chgData name="Abdessamad" userId="4c6d9526346a9ae3" providerId="LiveId" clId="{472398C6-2B82-4D91-AAA7-ADF1DF7129FD}" dt="2022-12-18T21:32:35.236" v="2813"/>
          <ac:grpSpMkLst>
            <pc:docMk/>
            <pc:sldMk cId="0" sldId="295"/>
            <ac:grpSpMk id="4460" creationId="{00000000-0000-0000-0000-000000000000}"/>
          </ac:grpSpMkLst>
        </pc:grpChg>
        <pc:grpChg chg="replST">
          <ac:chgData name="Abdessamad" userId="4c6d9526346a9ae3" providerId="LiveId" clId="{472398C6-2B82-4D91-AAA7-ADF1DF7129FD}" dt="2022-12-18T21:32:35.249" v="2814"/>
          <ac:grpSpMkLst>
            <pc:docMk/>
            <pc:sldMk cId="0" sldId="295"/>
            <ac:grpSpMk id="4463" creationId="{00000000-0000-0000-0000-000000000000}"/>
          </ac:grpSpMkLst>
        </pc:grpChg>
        <pc:grpChg chg="replST">
          <ac:chgData name="Abdessamad" userId="4c6d9526346a9ae3" providerId="LiveId" clId="{472398C6-2B82-4D91-AAA7-ADF1DF7129FD}" dt="2022-12-18T21:32:35.262" v="2815"/>
          <ac:grpSpMkLst>
            <pc:docMk/>
            <pc:sldMk cId="0" sldId="295"/>
            <ac:grpSpMk id="4472" creationId="{00000000-0000-0000-0000-000000000000}"/>
          </ac:grpSpMkLst>
        </pc:grpChg>
        <pc:grpChg chg="replST">
          <ac:chgData name="Abdessamad" userId="4c6d9526346a9ae3" providerId="LiveId" clId="{472398C6-2B82-4D91-AAA7-ADF1DF7129FD}" dt="2022-12-18T21:32:35.274" v="2816"/>
          <ac:grpSpMkLst>
            <pc:docMk/>
            <pc:sldMk cId="0" sldId="295"/>
            <ac:grpSpMk id="4494" creationId="{00000000-0000-0000-0000-000000000000}"/>
          </ac:grpSpMkLst>
        </pc:grpChg>
        <pc:grpChg chg="replST">
          <ac:chgData name="Abdessamad" userId="4c6d9526346a9ae3" providerId="LiveId" clId="{472398C6-2B82-4D91-AAA7-ADF1DF7129FD}" dt="2022-12-18T21:32:35.288" v="2817"/>
          <ac:grpSpMkLst>
            <pc:docMk/>
            <pc:sldMk cId="0" sldId="295"/>
            <ac:grpSpMk id="4499" creationId="{00000000-0000-0000-0000-000000000000}"/>
          </ac:grpSpMkLst>
        </pc:grpChg>
        <pc:grpChg chg="replST">
          <ac:chgData name="Abdessamad" userId="4c6d9526346a9ae3" providerId="LiveId" clId="{472398C6-2B82-4D91-AAA7-ADF1DF7129FD}" dt="2022-12-18T21:32:35.301" v="2818"/>
          <ac:grpSpMkLst>
            <pc:docMk/>
            <pc:sldMk cId="0" sldId="295"/>
            <ac:grpSpMk id="4512" creationId="{00000000-0000-0000-0000-000000000000}"/>
          </ac:grpSpMkLst>
        </pc:grpChg>
        <pc:grpChg chg="replST">
          <ac:chgData name="Abdessamad" userId="4c6d9526346a9ae3" providerId="LiveId" clId="{472398C6-2B82-4D91-AAA7-ADF1DF7129FD}" dt="2022-12-18T21:32:35.316" v="2819"/>
          <ac:grpSpMkLst>
            <pc:docMk/>
            <pc:sldMk cId="0" sldId="295"/>
            <ac:grpSpMk id="4515" creationId="{00000000-0000-0000-0000-000000000000}"/>
          </ac:grpSpMkLst>
        </pc:grpChg>
        <pc:grpChg chg="replST">
          <ac:chgData name="Abdessamad" userId="4c6d9526346a9ae3" providerId="LiveId" clId="{472398C6-2B82-4D91-AAA7-ADF1DF7129FD}" dt="2022-12-18T21:32:35.379" v="2824"/>
          <ac:grpSpMkLst>
            <pc:docMk/>
            <pc:sldMk cId="0" sldId="295"/>
            <ac:grpSpMk id="4523" creationId="{00000000-0000-0000-0000-000000000000}"/>
          </ac:grpSpMkLst>
        </pc:grpChg>
        <pc:grpChg chg="replST">
          <ac:chgData name="Abdessamad" userId="4c6d9526346a9ae3" providerId="LiveId" clId="{472398C6-2B82-4D91-AAA7-ADF1DF7129FD}" dt="2022-12-18T21:32:35.391" v="2825"/>
          <ac:grpSpMkLst>
            <pc:docMk/>
            <pc:sldMk cId="0" sldId="295"/>
            <ac:grpSpMk id="4526" creationId="{00000000-0000-0000-0000-000000000000}"/>
          </ac:grpSpMkLst>
        </pc:grpChg>
        <pc:grpChg chg="replST">
          <ac:chgData name="Abdessamad" userId="4c6d9526346a9ae3" providerId="LiveId" clId="{472398C6-2B82-4D91-AAA7-ADF1DF7129FD}" dt="2022-12-18T21:32:35.404" v="2826"/>
          <ac:grpSpMkLst>
            <pc:docMk/>
            <pc:sldMk cId="0" sldId="295"/>
            <ac:grpSpMk id="4529" creationId="{00000000-0000-0000-0000-000000000000}"/>
          </ac:grpSpMkLst>
        </pc:grpChg>
        <pc:grpChg chg="replST">
          <ac:chgData name="Abdessamad" userId="4c6d9526346a9ae3" providerId="LiveId" clId="{472398C6-2B82-4D91-AAA7-ADF1DF7129FD}" dt="2022-12-18T21:32:35.417" v="2827"/>
          <ac:grpSpMkLst>
            <pc:docMk/>
            <pc:sldMk cId="0" sldId="295"/>
            <ac:grpSpMk id="4532" creationId="{00000000-0000-0000-0000-000000000000}"/>
          </ac:grpSpMkLst>
        </pc:grpChg>
        <pc:grpChg chg="replST">
          <ac:chgData name="Abdessamad" userId="4c6d9526346a9ae3" providerId="LiveId" clId="{472398C6-2B82-4D91-AAA7-ADF1DF7129FD}" dt="2022-12-18T21:32:35.445" v="2828"/>
          <ac:grpSpMkLst>
            <pc:docMk/>
            <pc:sldMk cId="0" sldId="295"/>
            <ac:grpSpMk id="4535" creationId="{00000000-0000-0000-0000-000000000000}"/>
          </ac:grpSpMkLst>
        </pc:grpChg>
        <pc:grpChg chg="replST">
          <ac:chgData name="Abdessamad" userId="4c6d9526346a9ae3" providerId="LiveId" clId="{472398C6-2B82-4D91-AAA7-ADF1DF7129FD}" dt="2022-12-18T21:32:35.457" v="2829"/>
          <ac:grpSpMkLst>
            <pc:docMk/>
            <pc:sldMk cId="0" sldId="295"/>
            <ac:grpSpMk id="4538" creationId="{00000000-0000-0000-0000-000000000000}"/>
          </ac:grpSpMkLst>
        </pc:grpChg>
        <pc:grpChg chg="replST">
          <ac:chgData name="Abdessamad" userId="4c6d9526346a9ae3" providerId="LiveId" clId="{472398C6-2B82-4D91-AAA7-ADF1DF7129FD}" dt="2022-12-18T21:32:35.471" v="2830"/>
          <ac:grpSpMkLst>
            <pc:docMk/>
            <pc:sldMk cId="0" sldId="295"/>
            <ac:grpSpMk id="4541" creationId="{00000000-0000-0000-0000-000000000000}"/>
          </ac:grpSpMkLst>
        </pc:grpChg>
        <pc:grpChg chg="replST">
          <ac:chgData name="Abdessamad" userId="4c6d9526346a9ae3" providerId="LiveId" clId="{472398C6-2B82-4D91-AAA7-ADF1DF7129FD}" dt="2022-12-18T21:32:35.483" v="2831"/>
          <ac:grpSpMkLst>
            <pc:docMk/>
            <pc:sldMk cId="0" sldId="295"/>
            <ac:grpSpMk id="4544" creationId="{00000000-0000-0000-0000-000000000000}"/>
          </ac:grpSpMkLst>
        </pc:grpChg>
        <pc:grpChg chg="replST">
          <ac:chgData name="Abdessamad" userId="4c6d9526346a9ae3" providerId="LiveId" clId="{472398C6-2B82-4D91-AAA7-ADF1DF7129FD}" dt="2022-12-18T21:32:35.496" v="2832"/>
          <ac:grpSpMkLst>
            <pc:docMk/>
            <pc:sldMk cId="0" sldId="295"/>
            <ac:grpSpMk id="4548" creationId="{00000000-0000-0000-0000-000000000000}"/>
          </ac:grpSpMkLst>
        </pc:grpChg>
        <pc:grpChg chg="replST">
          <ac:chgData name="Abdessamad" userId="4c6d9526346a9ae3" providerId="LiveId" clId="{472398C6-2B82-4D91-AAA7-ADF1DF7129FD}" dt="2022-12-18T21:32:35.510" v="2833"/>
          <ac:grpSpMkLst>
            <pc:docMk/>
            <pc:sldMk cId="0" sldId="295"/>
            <ac:grpSpMk id="4552" creationId="{00000000-0000-0000-0000-000000000000}"/>
          </ac:grpSpMkLst>
        </pc:grpChg>
        <pc:grpChg chg="replST">
          <ac:chgData name="Abdessamad" userId="4c6d9526346a9ae3" providerId="LiveId" clId="{472398C6-2B82-4D91-AAA7-ADF1DF7129FD}" dt="2022-12-18T21:32:35.522" v="2834"/>
          <ac:grpSpMkLst>
            <pc:docMk/>
            <pc:sldMk cId="0" sldId="295"/>
            <ac:grpSpMk id="4556" creationId="{00000000-0000-0000-0000-000000000000}"/>
          </ac:grpSpMkLst>
        </pc:grpChg>
        <pc:grpChg chg="replST">
          <ac:chgData name="Abdessamad" userId="4c6d9526346a9ae3" providerId="LiveId" clId="{472398C6-2B82-4D91-AAA7-ADF1DF7129FD}" dt="2022-12-18T21:32:35.536" v="2835"/>
          <ac:grpSpMkLst>
            <pc:docMk/>
            <pc:sldMk cId="0" sldId="295"/>
            <ac:grpSpMk id="4560" creationId="{00000000-0000-0000-0000-000000000000}"/>
          </ac:grpSpMkLst>
        </pc:grpChg>
        <pc:grpChg chg="replST">
          <ac:chgData name="Abdessamad" userId="4c6d9526346a9ae3" providerId="LiveId" clId="{472398C6-2B82-4D91-AAA7-ADF1DF7129FD}" dt="2022-12-18T21:32:35.626" v="2842"/>
          <ac:grpSpMkLst>
            <pc:docMk/>
            <pc:sldMk cId="0" sldId="295"/>
            <ac:grpSpMk id="4569" creationId="{00000000-0000-0000-0000-000000000000}"/>
          </ac:grpSpMkLst>
        </pc:grpChg>
        <pc:grpChg chg="replST">
          <ac:chgData name="Abdessamad" userId="4c6d9526346a9ae3" providerId="LiveId" clId="{472398C6-2B82-4D91-AAA7-ADF1DF7129FD}" dt="2022-12-18T21:32:35.638" v="2843"/>
          <ac:grpSpMkLst>
            <pc:docMk/>
            <pc:sldMk cId="0" sldId="295"/>
            <ac:grpSpMk id="4572" creationId="{00000000-0000-0000-0000-000000000000}"/>
          </ac:grpSpMkLst>
        </pc:grpChg>
        <pc:grpChg chg="replST">
          <ac:chgData name="Abdessamad" userId="4c6d9526346a9ae3" providerId="LiveId" clId="{472398C6-2B82-4D91-AAA7-ADF1DF7129FD}" dt="2022-12-18T21:32:35.651" v="2844"/>
          <ac:grpSpMkLst>
            <pc:docMk/>
            <pc:sldMk cId="0" sldId="295"/>
            <ac:grpSpMk id="4575" creationId="{00000000-0000-0000-0000-000000000000}"/>
          </ac:grpSpMkLst>
        </pc:grpChg>
        <pc:grpChg chg="replST">
          <ac:chgData name="Abdessamad" userId="4c6d9526346a9ae3" providerId="LiveId" clId="{472398C6-2B82-4D91-AAA7-ADF1DF7129FD}" dt="2022-12-18T21:32:35.709" v="2848"/>
          <ac:grpSpMkLst>
            <pc:docMk/>
            <pc:sldMk cId="0" sldId="295"/>
            <ac:grpSpMk id="4581" creationId="{00000000-0000-0000-0000-000000000000}"/>
          </ac:grpSpMkLst>
        </pc:grpChg>
        <pc:grpChg chg="replST">
          <ac:chgData name="Abdessamad" userId="4c6d9526346a9ae3" providerId="LiveId" clId="{472398C6-2B82-4D91-AAA7-ADF1DF7129FD}" dt="2022-12-18T21:32:35.723" v="2849"/>
          <ac:grpSpMkLst>
            <pc:docMk/>
            <pc:sldMk cId="0" sldId="295"/>
            <ac:grpSpMk id="4591" creationId="{00000000-0000-0000-0000-000000000000}"/>
          </ac:grpSpMkLst>
        </pc:grpChg>
        <pc:grpChg chg="replST">
          <ac:chgData name="Abdessamad" userId="4c6d9526346a9ae3" providerId="LiveId" clId="{472398C6-2B82-4D91-AAA7-ADF1DF7129FD}" dt="2022-12-18T21:32:35.737" v="2850"/>
          <ac:grpSpMkLst>
            <pc:docMk/>
            <pc:sldMk cId="0" sldId="295"/>
            <ac:grpSpMk id="4594" creationId="{00000000-0000-0000-0000-000000000000}"/>
          </ac:grpSpMkLst>
        </pc:grpChg>
        <pc:grpChg chg="replST">
          <ac:chgData name="Abdessamad" userId="4c6d9526346a9ae3" providerId="LiveId" clId="{472398C6-2B82-4D91-AAA7-ADF1DF7129FD}" dt="2022-12-18T21:32:35.752" v="2851"/>
          <ac:grpSpMkLst>
            <pc:docMk/>
            <pc:sldMk cId="0" sldId="295"/>
            <ac:grpSpMk id="4615" creationId="{00000000-0000-0000-0000-000000000000}"/>
          </ac:grpSpMkLst>
        </pc:grpChg>
      </pc:sldChg>
      <pc:sldChg chg="modSp del mod modTransition modNotes">
        <pc:chgData name="Abdessamad" userId="4c6d9526346a9ae3" providerId="LiveId" clId="{472398C6-2B82-4D91-AAA7-ADF1DF7129FD}" dt="2022-12-21T20:14:52.421" v="6186" actId="47"/>
        <pc:sldMkLst>
          <pc:docMk/>
          <pc:sldMk cId="0" sldId="296"/>
        </pc:sldMkLst>
        <pc:grpChg chg="replST">
          <ac:chgData name="Abdessamad" userId="4c6d9526346a9ae3" providerId="LiveId" clId="{472398C6-2B82-4D91-AAA7-ADF1DF7129FD}" dt="2022-12-18T21:32:35.854" v="2857"/>
          <ac:grpSpMkLst>
            <pc:docMk/>
            <pc:sldMk cId="0" sldId="296"/>
            <ac:grpSpMk id="4703" creationId="{00000000-0000-0000-0000-000000000000}"/>
          </ac:grpSpMkLst>
        </pc:grpChg>
        <pc:grpChg chg="replST">
          <ac:chgData name="Abdessamad" userId="4c6d9526346a9ae3" providerId="LiveId" clId="{472398C6-2B82-4D91-AAA7-ADF1DF7129FD}" dt="2022-12-18T21:32:35.920" v="2860"/>
          <ac:grpSpMkLst>
            <pc:docMk/>
            <pc:sldMk cId="0" sldId="296"/>
            <ac:grpSpMk id="4732" creationId="{00000000-0000-0000-0000-000000000000}"/>
          </ac:grpSpMkLst>
        </pc:grpChg>
        <pc:grpChg chg="replST">
          <ac:chgData name="Abdessamad" userId="4c6d9526346a9ae3" providerId="LiveId" clId="{472398C6-2B82-4D91-AAA7-ADF1DF7129FD}" dt="2022-12-18T21:32:35.933" v="2861"/>
          <ac:grpSpMkLst>
            <pc:docMk/>
            <pc:sldMk cId="0" sldId="296"/>
            <ac:grpSpMk id="4750" creationId="{00000000-0000-0000-0000-000000000000}"/>
          </ac:grpSpMkLst>
        </pc:grpChg>
        <pc:grpChg chg="replST">
          <ac:chgData name="Abdessamad" userId="4c6d9526346a9ae3" providerId="LiveId" clId="{472398C6-2B82-4D91-AAA7-ADF1DF7129FD}" dt="2022-12-18T21:32:35.972" v="2864"/>
          <ac:grpSpMkLst>
            <pc:docMk/>
            <pc:sldMk cId="0" sldId="296"/>
            <ac:grpSpMk id="4785" creationId="{00000000-0000-0000-0000-000000000000}"/>
          </ac:grpSpMkLst>
        </pc:grpChg>
        <pc:grpChg chg="replST">
          <ac:chgData name="Abdessamad" userId="4c6d9526346a9ae3" providerId="LiveId" clId="{472398C6-2B82-4D91-AAA7-ADF1DF7129FD}" dt="2022-12-18T21:32:35.985" v="2865"/>
          <ac:grpSpMkLst>
            <pc:docMk/>
            <pc:sldMk cId="0" sldId="296"/>
            <ac:grpSpMk id="4788" creationId="{00000000-0000-0000-0000-000000000000}"/>
          </ac:grpSpMkLst>
        </pc:grpChg>
        <pc:grpChg chg="replST">
          <ac:chgData name="Abdessamad" userId="4c6d9526346a9ae3" providerId="LiveId" clId="{472398C6-2B82-4D91-AAA7-ADF1DF7129FD}" dt="2022-12-18T21:32:35.998" v="2866"/>
          <ac:grpSpMkLst>
            <pc:docMk/>
            <pc:sldMk cId="0" sldId="296"/>
            <ac:grpSpMk id="4791" creationId="{00000000-0000-0000-0000-000000000000}"/>
          </ac:grpSpMkLst>
        </pc:grpChg>
        <pc:grpChg chg="replST">
          <ac:chgData name="Abdessamad" userId="4c6d9526346a9ae3" providerId="LiveId" clId="{472398C6-2B82-4D91-AAA7-ADF1DF7129FD}" dt="2022-12-18T21:32:36.022" v="2868"/>
          <ac:grpSpMkLst>
            <pc:docMk/>
            <pc:sldMk cId="0" sldId="296"/>
            <ac:grpSpMk id="4828" creationId="{00000000-0000-0000-0000-000000000000}"/>
          </ac:grpSpMkLst>
        </pc:grpChg>
        <pc:grpChg chg="replST">
          <ac:chgData name="Abdessamad" userId="4c6d9526346a9ae3" providerId="LiveId" clId="{472398C6-2B82-4D91-AAA7-ADF1DF7129FD}" dt="2022-12-18T21:32:36.048" v="2869"/>
          <ac:grpSpMkLst>
            <pc:docMk/>
            <pc:sldMk cId="0" sldId="296"/>
            <ac:grpSpMk id="4831" creationId="{00000000-0000-0000-0000-000000000000}"/>
          </ac:grpSpMkLst>
        </pc:grpChg>
        <pc:grpChg chg="replST">
          <ac:chgData name="Abdessamad" userId="4c6d9526346a9ae3" providerId="LiveId" clId="{472398C6-2B82-4D91-AAA7-ADF1DF7129FD}" dt="2022-12-18T21:32:36.061" v="2870"/>
          <ac:grpSpMkLst>
            <pc:docMk/>
            <pc:sldMk cId="0" sldId="296"/>
            <ac:grpSpMk id="4837" creationId="{00000000-0000-0000-0000-000000000000}"/>
          </ac:grpSpMkLst>
        </pc:grpChg>
        <pc:grpChg chg="replST">
          <ac:chgData name="Abdessamad" userId="4c6d9526346a9ae3" providerId="LiveId" clId="{472398C6-2B82-4D91-AAA7-ADF1DF7129FD}" dt="2022-12-18T21:32:36.073" v="2871"/>
          <ac:grpSpMkLst>
            <pc:docMk/>
            <pc:sldMk cId="0" sldId="296"/>
            <ac:grpSpMk id="4840" creationId="{00000000-0000-0000-0000-000000000000}"/>
          </ac:grpSpMkLst>
        </pc:grpChg>
        <pc:grpChg chg="replST">
          <ac:chgData name="Abdessamad" userId="4c6d9526346a9ae3" providerId="LiveId" clId="{472398C6-2B82-4D91-AAA7-ADF1DF7129FD}" dt="2022-12-18T21:32:36.086" v="2872"/>
          <ac:grpSpMkLst>
            <pc:docMk/>
            <pc:sldMk cId="0" sldId="296"/>
            <ac:grpSpMk id="4843" creationId="{00000000-0000-0000-0000-000000000000}"/>
          </ac:grpSpMkLst>
        </pc:grpChg>
        <pc:grpChg chg="replST">
          <ac:chgData name="Abdessamad" userId="4c6d9526346a9ae3" providerId="LiveId" clId="{472398C6-2B82-4D91-AAA7-ADF1DF7129FD}" dt="2022-12-18T21:32:36.100" v="2873"/>
          <ac:grpSpMkLst>
            <pc:docMk/>
            <pc:sldMk cId="0" sldId="296"/>
            <ac:grpSpMk id="4846" creationId="{00000000-0000-0000-0000-000000000000}"/>
          </ac:grpSpMkLst>
        </pc:grpChg>
        <pc:grpChg chg="replST">
          <ac:chgData name="Abdessamad" userId="4c6d9526346a9ae3" providerId="LiveId" clId="{472398C6-2B82-4D91-AAA7-ADF1DF7129FD}" dt="2022-12-18T21:32:36.114" v="2874"/>
          <ac:grpSpMkLst>
            <pc:docMk/>
            <pc:sldMk cId="0" sldId="296"/>
            <ac:grpSpMk id="4849" creationId="{00000000-0000-0000-0000-000000000000}"/>
          </ac:grpSpMkLst>
        </pc:grpChg>
        <pc:grpChg chg="replST">
          <ac:chgData name="Abdessamad" userId="4c6d9526346a9ae3" providerId="LiveId" clId="{472398C6-2B82-4D91-AAA7-ADF1DF7129FD}" dt="2022-12-18T21:32:36.127" v="2875"/>
          <ac:grpSpMkLst>
            <pc:docMk/>
            <pc:sldMk cId="0" sldId="296"/>
            <ac:grpSpMk id="4852" creationId="{00000000-0000-0000-0000-000000000000}"/>
          </ac:grpSpMkLst>
        </pc:grpChg>
        <pc:grpChg chg="replST">
          <ac:chgData name="Abdessamad" userId="4c6d9526346a9ae3" providerId="LiveId" clId="{472398C6-2B82-4D91-AAA7-ADF1DF7129FD}" dt="2022-12-18T21:32:36.139" v="2876"/>
          <ac:grpSpMkLst>
            <pc:docMk/>
            <pc:sldMk cId="0" sldId="296"/>
            <ac:grpSpMk id="4855" creationId="{00000000-0000-0000-0000-000000000000}"/>
          </ac:grpSpMkLst>
        </pc:grpChg>
        <pc:grpChg chg="replST">
          <ac:chgData name="Abdessamad" userId="4c6d9526346a9ae3" providerId="LiveId" clId="{472398C6-2B82-4D91-AAA7-ADF1DF7129FD}" dt="2022-12-18T21:32:36.153" v="2877"/>
          <ac:grpSpMkLst>
            <pc:docMk/>
            <pc:sldMk cId="0" sldId="296"/>
            <ac:grpSpMk id="4858" creationId="{00000000-0000-0000-0000-000000000000}"/>
          </ac:grpSpMkLst>
        </pc:grpChg>
        <pc:grpChg chg="replST">
          <ac:chgData name="Abdessamad" userId="4c6d9526346a9ae3" providerId="LiveId" clId="{472398C6-2B82-4D91-AAA7-ADF1DF7129FD}" dt="2022-12-18T21:32:36.167" v="2878"/>
          <ac:grpSpMkLst>
            <pc:docMk/>
            <pc:sldMk cId="0" sldId="296"/>
            <ac:grpSpMk id="4861" creationId="{00000000-0000-0000-0000-000000000000}"/>
          </ac:grpSpMkLst>
        </pc:grpChg>
        <pc:grpChg chg="replST">
          <ac:chgData name="Abdessamad" userId="4c6d9526346a9ae3" providerId="LiveId" clId="{472398C6-2B82-4D91-AAA7-ADF1DF7129FD}" dt="2022-12-18T21:32:36.180" v="2879"/>
          <ac:grpSpMkLst>
            <pc:docMk/>
            <pc:sldMk cId="0" sldId="296"/>
            <ac:grpSpMk id="4864" creationId="{00000000-0000-0000-0000-000000000000}"/>
          </ac:grpSpMkLst>
        </pc:grpChg>
        <pc:graphicFrameChg chg="replST">
          <ac:chgData name="Abdessamad" userId="4c6d9526346a9ae3" providerId="LiveId" clId="{472398C6-2B82-4D91-AAA7-ADF1DF7129FD}" dt="2022-12-18T21:32:35.906" v="2859"/>
          <ac:graphicFrameMkLst>
            <pc:docMk/>
            <pc:sldMk cId="0" sldId="296"/>
            <ac:graphicFrameMk id="4731" creationId="{00000000-0000-0000-0000-000000000000}"/>
          </ac:graphicFrameMkLst>
        </pc:graphicFrameChg>
        <pc:graphicFrameChg chg="replST">
          <ac:chgData name="Abdessamad" userId="4c6d9526346a9ae3" providerId="LiveId" clId="{472398C6-2B82-4D91-AAA7-ADF1DF7129FD}" dt="2022-12-18T21:32:35.947" v="2862"/>
          <ac:graphicFrameMkLst>
            <pc:docMk/>
            <pc:sldMk cId="0" sldId="296"/>
            <ac:graphicFrameMk id="4783" creationId="{00000000-0000-0000-0000-000000000000}"/>
          </ac:graphicFrameMkLst>
        </pc:graphicFrameChg>
        <pc:graphicFrameChg chg="replST">
          <ac:chgData name="Abdessamad" userId="4c6d9526346a9ae3" providerId="LiveId" clId="{472398C6-2B82-4D91-AAA7-ADF1DF7129FD}" dt="2022-12-18T21:32:35.960" v="2863"/>
          <ac:graphicFrameMkLst>
            <pc:docMk/>
            <pc:sldMk cId="0" sldId="296"/>
            <ac:graphicFrameMk id="4784" creationId="{00000000-0000-0000-0000-000000000000}"/>
          </ac:graphicFrameMkLst>
        </pc:graphicFrameChg>
        <pc:graphicFrameChg chg="replST">
          <ac:chgData name="Abdessamad" userId="4c6d9526346a9ae3" providerId="LiveId" clId="{472398C6-2B82-4D91-AAA7-ADF1DF7129FD}" dt="2022-12-18T21:32:36.011" v="2867"/>
          <ac:graphicFrameMkLst>
            <pc:docMk/>
            <pc:sldMk cId="0" sldId="296"/>
            <ac:graphicFrameMk id="4827" creationId="{00000000-0000-0000-0000-000000000000}"/>
          </ac:graphicFrameMkLst>
        </pc:graphicFrameChg>
      </pc:sldChg>
      <pc:sldChg chg="modSp del mod modTransition modNotes">
        <pc:chgData name="Abdessamad" userId="4c6d9526346a9ae3" providerId="LiveId" clId="{472398C6-2B82-4D91-AAA7-ADF1DF7129FD}" dt="2022-12-21T20:14:52.421" v="6186" actId="47"/>
        <pc:sldMkLst>
          <pc:docMk/>
          <pc:sldMk cId="0" sldId="297"/>
        </pc:sldMkLst>
        <pc:spChg chg="replST">
          <ac:chgData name="Abdessamad" userId="4c6d9526346a9ae3" providerId="LiveId" clId="{472398C6-2B82-4D91-AAA7-ADF1DF7129FD}" dt="2022-12-18T21:32:36.363" v="2890"/>
          <ac:spMkLst>
            <pc:docMk/>
            <pc:sldMk cId="0" sldId="297"/>
            <ac:spMk id="6776" creationId="{00000000-0000-0000-0000-000000000000}"/>
          </ac:spMkLst>
        </pc:spChg>
        <pc:spChg chg="replST">
          <ac:chgData name="Abdessamad" userId="4c6d9526346a9ae3" providerId="LiveId" clId="{472398C6-2B82-4D91-AAA7-ADF1DF7129FD}" dt="2022-12-18T21:32:36.402" v="2893"/>
          <ac:spMkLst>
            <pc:docMk/>
            <pc:sldMk cId="0" sldId="297"/>
            <ac:spMk id="6785" creationId="{00000000-0000-0000-0000-000000000000}"/>
          </ac:spMkLst>
        </pc:spChg>
        <pc:spChg chg="replST">
          <ac:chgData name="Abdessamad" userId="4c6d9526346a9ae3" providerId="LiveId" clId="{472398C6-2B82-4D91-AAA7-ADF1DF7129FD}" dt="2022-12-18T21:32:36.439" v="2896"/>
          <ac:spMkLst>
            <pc:docMk/>
            <pc:sldMk cId="0" sldId="297"/>
            <ac:spMk id="6810" creationId="{00000000-0000-0000-0000-000000000000}"/>
          </ac:spMkLst>
        </pc:spChg>
        <pc:spChg chg="replST">
          <ac:chgData name="Abdessamad" userId="4c6d9526346a9ae3" providerId="LiveId" clId="{472398C6-2B82-4D91-AAA7-ADF1DF7129FD}" dt="2022-12-18T21:32:36.477" v="2899"/>
          <ac:spMkLst>
            <pc:docMk/>
            <pc:sldMk cId="0" sldId="297"/>
            <ac:spMk id="6830" creationId="{00000000-0000-0000-0000-000000000000}"/>
          </ac:spMkLst>
        </pc:spChg>
        <pc:spChg chg="replST">
          <ac:chgData name="Abdessamad" userId="4c6d9526346a9ae3" providerId="LiveId" clId="{472398C6-2B82-4D91-AAA7-ADF1DF7129FD}" dt="2022-12-18T21:32:36.489" v="2900"/>
          <ac:spMkLst>
            <pc:docMk/>
            <pc:sldMk cId="0" sldId="297"/>
            <ac:spMk id="6831" creationId="{00000000-0000-0000-0000-000000000000}"/>
          </ac:spMkLst>
        </pc:spChg>
        <pc:grpChg chg="replST">
          <ac:chgData name="Abdessamad" userId="4c6d9526346a9ae3" providerId="LiveId" clId="{472398C6-2B82-4D91-AAA7-ADF1DF7129FD}" dt="2022-12-18T21:32:36.195" v="2880"/>
          <ac:grpSpMkLst>
            <pc:docMk/>
            <pc:sldMk cId="0" sldId="297"/>
            <ac:grpSpMk id="4871" creationId="{00000000-0000-0000-0000-000000000000}"/>
          </ac:grpSpMkLst>
        </pc:grpChg>
        <pc:grpChg chg="replST">
          <ac:chgData name="Abdessamad" userId="4c6d9526346a9ae3" providerId="LiveId" clId="{472398C6-2B82-4D91-AAA7-ADF1DF7129FD}" dt="2022-12-18T21:32:36.248" v="2882"/>
          <ac:grpSpMkLst>
            <pc:docMk/>
            <pc:sldMk cId="0" sldId="297"/>
            <ac:grpSpMk id="5129" creationId="{00000000-0000-0000-0000-000000000000}"/>
          </ac:grpSpMkLst>
        </pc:grpChg>
        <pc:grpChg chg="replST">
          <ac:chgData name="Abdessamad" userId="4c6d9526346a9ae3" providerId="LiveId" clId="{472398C6-2B82-4D91-AAA7-ADF1DF7129FD}" dt="2022-12-18T21:32:36.260" v="2883"/>
          <ac:grpSpMkLst>
            <pc:docMk/>
            <pc:sldMk cId="0" sldId="297"/>
            <ac:grpSpMk id="5136" creationId="{00000000-0000-0000-0000-000000000000}"/>
          </ac:grpSpMkLst>
        </pc:grpChg>
        <pc:grpChg chg="replST">
          <ac:chgData name="Abdessamad" userId="4c6d9526346a9ae3" providerId="LiveId" clId="{472398C6-2B82-4D91-AAA7-ADF1DF7129FD}" dt="2022-12-18T21:32:36.272" v="2884"/>
          <ac:grpSpMkLst>
            <pc:docMk/>
            <pc:sldMk cId="0" sldId="297"/>
            <ac:grpSpMk id="6709" creationId="{00000000-0000-0000-0000-000000000000}"/>
          </ac:grpSpMkLst>
        </pc:grpChg>
        <pc:grpChg chg="replST">
          <ac:chgData name="Abdessamad" userId="4c6d9526346a9ae3" providerId="LiveId" clId="{472398C6-2B82-4D91-AAA7-ADF1DF7129FD}" dt="2022-12-18T21:32:36.285" v="2885"/>
          <ac:grpSpMkLst>
            <pc:docMk/>
            <pc:sldMk cId="0" sldId="297"/>
            <ac:grpSpMk id="6761" creationId="{00000000-0000-0000-0000-000000000000}"/>
          </ac:grpSpMkLst>
        </pc:grpChg>
        <pc:grpChg chg="replST">
          <ac:chgData name="Abdessamad" userId="4c6d9526346a9ae3" providerId="LiveId" clId="{472398C6-2B82-4D91-AAA7-ADF1DF7129FD}" dt="2022-12-18T21:32:36.298" v="2886"/>
          <ac:grpSpMkLst>
            <pc:docMk/>
            <pc:sldMk cId="0" sldId="297"/>
            <ac:grpSpMk id="6764" creationId="{00000000-0000-0000-0000-000000000000}"/>
          </ac:grpSpMkLst>
        </pc:grpChg>
        <pc:grpChg chg="replST">
          <ac:chgData name="Abdessamad" userId="4c6d9526346a9ae3" providerId="LiveId" clId="{472398C6-2B82-4D91-AAA7-ADF1DF7129FD}" dt="2022-12-18T21:32:36.323" v="2887"/>
          <ac:grpSpMkLst>
            <pc:docMk/>
            <pc:sldMk cId="0" sldId="297"/>
            <ac:grpSpMk id="6767" creationId="{00000000-0000-0000-0000-000000000000}"/>
          </ac:grpSpMkLst>
        </pc:grpChg>
        <pc:grpChg chg="replST">
          <ac:chgData name="Abdessamad" userId="4c6d9526346a9ae3" providerId="LiveId" clId="{472398C6-2B82-4D91-AAA7-ADF1DF7129FD}" dt="2022-12-18T21:32:36.336" v="2888"/>
          <ac:grpSpMkLst>
            <pc:docMk/>
            <pc:sldMk cId="0" sldId="297"/>
            <ac:grpSpMk id="6770" creationId="{00000000-0000-0000-0000-000000000000}"/>
          </ac:grpSpMkLst>
        </pc:grpChg>
        <pc:grpChg chg="replST">
          <ac:chgData name="Abdessamad" userId="4c6d9526346a9ae3" providerId="LiveId" clId="{472398C6-2B82-4D91-AAA7-ADF1DF7129FD}" dt="2022-12-18T21:32:36.350" v="2889"/>
          <ac:grpSpMkLst>
            <pc:docMk/>
            <pc:sldMk cId="0" sldId="297"/>
            <ac:grpSpMk id="6773" creationId="{00000000-0000-0000-0000-000000000000}"/>
          </ac:grpSpMkLst>
        </pc:grpChg>
        <pc:grpChg chg="replST">
          <ac:chgData name="Abdessamad" userId="4c6d9526346a9ae3" providerId="LiveId" clId="{472398C6-2B82-4D91-AAA7-ADF1DF7129FD}" dt="2022-12-18T21:32:36.377" v="2891"/>
          <ac:grpSpMkLst>
            <pc:docMk/>
            <pc:sldMk cId="0" sldId="297"/>
            <ac:grpSpMk id="6777" creationId="{00000000-0000-0000-0000-000000000000}"/>
          </ac:grpSpMkLst>
        </pc:grpChg>
        <pc:grpChg chg="replST">
          <ac:chgData name="Abdessamad" userId="4c6d9526346a9ae3" providerId="LiveId" clId="{472398C6-2B82-4D91-AAA7-ADF1DF7129FD}" dt="2022-12-18T21:32:36.389" v="2892"/>
          <ac:grpSpMkLst>
            <pc:docMk/>
            <pc:sldMk cId="0" sldId="297"/>
            <ac:grpSpMk id="6781" creationId="{00000000-0000-0000-0000-000000000000}"/>
          </ac:grpSpMkLst>
        </pc:grpChg>
        <pc:grpChg chg="replST">
          <ac:chgData name="Abdessamad" userId="4c6d9526346a9ae3" providerId="LiveId" clId="{472398C6-2B82-4D91-AAA7-ADF1DF7129FD}" dt="2022-12-18T21:32:36.415" v="2894"/>
          <ac:grpSpMkLst>
            <pc:docMk/>
            <pc:sldMk cId="0" sldId="297"/>
            <ac:grpSpMk id="6786" creationId="{00000000-0000-0000-0000-000000000000}"/>
          </ac:grpSpMkLst>
        </pc:grpChg>
        <pc:grpChg chg="replST">
          <ac:chgData name="Abdessamad" userId="4c6d9526346a9ae3" providerId="LiveId" clId="{472398C6-2B82-4D91-AAA7-ADF1DF7129FD}" dt="2022-12-18T21:32:36.428" v="2895"/>
          <ac:grpSpMkLst>
            <pc:docMk/>
            <pc:sldMk cId="0" sldId="297"/>
            <ac:grpSpMk id="6799" creationId="{00000000-0000-0000-0000-000000000000}"/>
          </ac:grpSpMkLst>
        </pc:grpChg>
        <pc:grpChg chg="replST">
          <ac:chgData name="Abdessamad" userId="4c6d9526346a9ae3" providerId="LiveId" clId="{472398C6-2B82-4D91-AAA7-ADF1DF7129FD}" dt="2022-12-18T21:32:36.452" v="2897"/>
          <ac:grpSpMkLst>
            <pc:docMk/>
            <pc:sldMk cId="0" sldId="297"/>
            <ac:grpSpMk id="6811" creationId="{00000000-0000-0000-0000-000000000000}"/>
          </ac:grpSpMkLst>
        </pc:grpChg>
        <pc:grpChg chg="replST">
          <ac:chgData name="Abdessamad" userId="4c6d9526346a9ae3" providerId="LiveId" clId="{472398C6-2B82-4D91-AAA7-ADF1DF7129FD}" dt="2022-12-18T21:32:36.464" v="2898"/>
          <ac:grpSpMkLst>
            <pc:docMk/>
            <pc:sldMk cId="0" sldId="297"/>
            <ac:grpSpMk id="6827" creationId="{00000000-0000-0000-0000-000000000000}"/>
          </ac:grpSpMkLst>
        </pc:grpChg>
        <pc:grpChg chg="replST">
          <ac:chgData name="Abdessamad" userId="4c6d9526346a9ae3" providerId="LiveId" clId="{472398C6-2B82-4D91-AAA7-ADF1DF7129FD}" dt="2022-12-18T21:32:36.502" v="2901"/>
          <ac:grpSpMkLst>
            <pc:docMk/>
            <pc:sldMk cId="0" sldId="297"/>
            <ac:grpSpMk id="6832" creationId="{00000000-0000-0000-0000-000000000000}"/>
          </ac:grpSpMkLst>
        </pc:grpChg>
        <pc:grpChg chg="replST">
          <ac:chgData name="Abdessamad" userId="4c6d9526346a9ae3" providerId="LiveId" clId="{472398C6-2B82-4D91-AAA7-ADF1DF7129FD}" dt="2022-12-18T21:32:36.516" v="2902"/>
          <ac:grpSpMkLst>
            <pc:docMk/>
            <pc:sldMk cId="0" sldId="297"/>
            <ac:grpSpMk id="6842" creationId="{00000000-0000-0000-0000-000000000000}"/>
          </ac:grpSpMkLst>
        </pc:grpChg>
      </pc:sldChg>
      <pc:sldChg chg="modSp del mod modTransition modNotes">
        <pc:chgData name="Abdessamad" userId="4c6d9526346a9ae3" providerId="LiveId" clId="{472398C6-2B82-4D91-AAA7-ADF1DF7129FD}" dt="2022-12-21T20:14:52.421" v="6186" actId="47"/>
        <pc:sldMkLst>
          <pc:docMk/>
          <pc:sldMk cId="0" sldId="298"/>
        </pc:sldMkLst>
        <pc:grpChg chg="replST">
          <ac:chgData name="Abdessamad" userId="4c6d9526346a9ae3" providerId="LiveId" clId="{472398C6-2B82-4D91-AAA7-ADF1DF7129FD}" dt="2022-12-18T21:32:36.531" v="2903"/>
          <ac:grpSpMkLst>
            <pc:docMk/>
            <pc:sldMk cId="0" sldId="298"/>
            <ac:grpSpMk id="7658" creationId="{00000000-0000-0000-0000-000000000000}"/>
          </ac:grpSpMkLst>
        </pc:grpChg>
        <pc:grpChg chg="replST">
          <ac:chgData name="Abdessamad" userId="4c6d9526346a9ae3" providerId="LiveId" clId="{472398C6-2B82-4D91-AAA7-ADF1DF7129FD}" dt="2022-12-18T21:32:36.596" v="2905"/>
          <ac:grpSpMkLst>
            <pc:docMk/>
            <pc:sldMk cId="0" sldId="298"/>
            <ac:grpSpMk id="7679" creationId="{00000000-0000-0000-0000-000000000000}"/>
          </ac:grpSpMkLst>
        </pc:grpChg>
        <pc:grpChg chg="replST">
          <ac:chgData name="Abdessamad" userId="4c6d9526346a9ae3" providerId="LiveId" clId="{472398C6-2B82-4D91-AAA7-ADF1DF7129FD}" dt="2022-12-18T21:32:36.607" v="2906"/>
          <ac:grpSpMkLst>
            <pc:docMk/>
            <pc:sldMk cId="0" sldId="298"/>
            <ac:grpSpMk id="7701" creationId="{00000000-0000-0000-0000-000000000000}"/>
          </ac:grpSpMkLst>
        </pc:grpChg>
        <pc:grpChg chg="replST">
          <ac:chgData name="Abdessamad" userId="4c6d9526346a9ae3" providerId="LiveId" clId="{472398C6-2B82-4D91-AAA7-ADF1DF7129FD}" dt="2022-12-18T21:32:36.622" v="2907"/>
          <ac:grpSpMkLst>
            <pc:docMk/>
            <pc:sldMk cId="0" sldId="298"/>
            <ac:grpSpMk id="7723" creationId="{00000000-0000-0000-0000-000000000000}"/>
          </ac:grpSpMkLst>
        </pc:grpChg>
        <pc:grpChg chg="replST">
          <ac:chgData name="Abdessamad" userId="4c6d9526346a9ae3" providerId="LiveId" clId="{472398C6-2B82-4D91-AAA7-ADF1DF7129FD}" dt="2022-12-18T21:32:36.636" v="2908"/>
          <ac:grpSpMkLst>
            <pc:docMk/>
            <pc:sldMk cId="0" sldId="298"/>
            <ac:grpSpMk id="7741" creationId="{00000000-0000-0000-0000-000000000000}"/>
          </ac:grpSpMkLst>
        </pc:grpChg>
        <pc:grpChg chg="replST">
          <ac:chgData name="Abdessamad" userId="4c6d9526346a9ae3" providerId="LiveId" clId="{472398C6-2B82-4D91-AAA7-ADF1DF7129FD}" dt="2022-12-18T21:32:36.649" v="2909"/>
          <ac:grpSpMkLst>
            <pc:docMk/>
            <pc:sldMk cId="0" sldId="298"/>
            <ac:grpSpMk id="7751" creationId="{00000000-0000-0000-0000-000000000000}"/>
          </ac:grpSpMkLst>
        </pc:grpChg>
        <pc:grpChg chg="replST">
          <ac:chgData name="Abdessamad" userId="4c6d9526346a9ae3" providerId="LiveId" clId="{472398C6-2B82-4D91-AAA7-ADF1DF7129FD}" dt="2022-12-18T21:32:36.663" v="2910"/>
          <ac:grpSpMkLst>
            <pc:docMk/>
            <pc:sldMk cId="0" sldId="298"/>
            <ac:grpSpMk id="7757" creationId="{00000000-0000-0000-0000-000000000000}"/>
          </ac:grpSpMkLst>
        </pc:grpChg>
        <pc:grpChg chg="replST">
          <ac:chgData name="Abdessamad" userId="4c6d9526346a9ae3" providerId="LiveId" clId="{472398C6-2B82-4D91-AAA7-ADF1DF7129FD}" dt="2022-12-18T21:32:36.674" v="2911"/>
          <ac:grpSpMkLst>
            <pc:docMk/>
            <pc:sldMk cId="0" sldId="298"/>
            <ac:grpSpMk id="7774" creationId="{00000000-0000-0000-0000-000000000000}"/>
          </ac:grpSpMkLst>
        </pc:grpChg>
        <pc:grpChg chg="replST">
          <ac:chgData name="Abdessamad" userId="4c6d9526346a9ae3" providerId="LiveId" clId="{472398C6-2B82-4D91-AAA7-ADF1DF7129FD}" dt="2022-12-18T21:32:36.687" v="2912"/>
          <ac:grpSpMkLst>
            <pc:docMk/>
            <pc:sldMk cId="0" sldId="298"/>
            <ac:grpSpMk id="7786" creationId="{00000000-0000-0000-0000-000000000000}"/>
          </ac:grpSpMkLst>
        </pc:grpChg>
        <pc:grpChg chg="replST">
          <ac:chgData name="Abdessamad" userId="4c6d9526346a9ae3" providerId="LiveId" clId="{472398C6-2B82-4D91-AAA7-ADF1DF7129FD}" dt="2022-12-18T21:32:36.700" v="2913"/>
          <ac:grpSpMkLst>
            <pc:docMk/>
            <pc:sldMk cId="0" sldId="298"/>
            <ac:grpSpMk id="7797" creationId="{00000000-0000-0000-0000-000000000000}"/>
          </ac:grpSpMkLst>
        </pc:grpChg>
        <pc:grpChg chg="replST">
          <ac:chgData name="Abdessamad" userId="4c6d9526346a9ae3" providerId="LiveId" clId="{472398C6-2B82-4D91-AAA7-ADF1DF7129FD}" dt="2022-12-18T21:32:36.713" v="2914"/>
          <ac:grpSpMkLst>
            <pc:docMk/>
            <pc:sldMk cId="0" sldId="298"/>
            <ac:grpSpMk id="7814" creationId="{00000000-0000-0000-0000-000000000000}"/>
          </ac:grpSpMkLst>
        </pc:grpChg>
        <pc:grpChg chg="replST">
          <ac:chgData name="Abdessamad" userId="4c6d9526346a9ae3" providerId="LiveId" clId="{472398C6-2B82-4D91-AAA7-ADF1DF7129FD}" dt="2022-12-18T21:32:36.731" v="2915"/>
          <ac:grpSpMkLst>
            <pc:docMk/>
            <pc:sldMk cId="0" sldId="298"/>
            <ac:grpSpMk id="7821" creationId="{00000000-0000-0000-0000-000000000000}"/>
          </ac:grpSpMkLst>
        </pc:grpChg>
        <pc:grpChg chg="replST">
          <ac:chgData name="Abdessamad" userId="4c6d9526346a9ae3" providerId="LiveId" clId="{472398C6-2B82-4D91-AAA7-ADF1DF7129FD}" dt="2022-12-18T21:32:36.750" v="2916"/>
          <ac:grpSpMkLst>
            <pc:docMk/>
            <pc:sldMk cId="0" sldId="298"/>
            <ac:grpSpMk id="7833" creationId="{00000000-0000-0000-0000-000000000000}"/>
          </ac:grpSpMkLst>
        </pc:grpChg>
        <pc:grpChg chg="replST">
          <ac:chgData name="Abdessamad" userId="4c6d9526346a9ae3" providerId="LiveId" clId="{472398C6-2B82-4D91-AAA7-ADF1DF7129FD}" dt="2022-12-18T21:32:36.774" v="2917"/>
          <ac:grpSpMkLst>
            <pc:docMk/>
            <pc:sldMk cId="0" sldId="298"/>
            <ac:grpSpMk id="7839" creationId="{00000000-0000-0000-0000-000000000000}"/>
          </ac:grpSpMkLst>
        </pc:grpChg>
        <pc:grpChg chg="replST">
          <ac:chgData name="Abdessamad" userId="4c6d9526346a9ae3" providerId="LiveId" clId="{472398C6-2B82-4D91-AAA7-ADF1DF7129FD}" dt="2022-12-18T21:32:36.792" v="2918"/>
          <ac:grpSpMkLst>
            <pc:docMk/>
            <pc:sldMk cId="0" sldId="298"/>
            <ac:grpSpMk id="7853" creationId="{00000000-0000-0000-0000-000000000000}"/>
          </ac:grpSpMkLst>
        </pc:grpChg>
        <pc:grpChg chg="replST">
          <ac:chgData name="Abdessamad" userId="4c6d9526346a9ae3" providerId="LiveId" clId="{472398C6-2B82-4D91-AAA7-ADF1DF7129FD}" dt="2022-12-18T21:32:36.807" v="2919"/>
          <ac:grpSpMkLst>
            <pc:docMk/>
            <pc:sldMk cId="0" sldId="298"/>
            <ac:grpSpMk id="7867" creationId="{00000000-0000-0000-0000-000000000000}"/>
          </ac:grpSpMkLst>
        </pc:grpChg>
        <pc:grpChg chg="replST">
          <ac:chgData name="Abdessamad" userId="4c6d9526346a9ae3" providerId="LiveId" clId="{472398C6-2B82-4D91-AAA7-ADF1DF7129FD}" dt="2022-12-18T21:32:36.823" v="2920"/>
          <ac:grpSpMkLst>
            <pc:docMk/>
            <pc:sldMk cId="0" sldId="298"/>
            <ac:grpSpMk id="7879" creationId="{00000000-0000-0000-0000-000000000000}"/>
          </ac:grpSpMkLst>
        </pc:grpChg>
        <pc:grpChg chg="replST">
          <ac:chgData name="Abdessamad" userId="4c6d9526346a9ae3" providerId="LiveId" clId="{472398C6-2B82-4D91-AAA7-ADF1DF7129FD}" dt="2022-12-18T21:32:36.839" v="2921"/>
          <ac:grpSpMkLst>
            <pc:docMk/>
            <pc:sldMk cId="0" sldId="298"/>
            <ac:grpSpMk id="7892" creationId="{00000000-0000-0000-0000-000000000000}"/>
          </ac:grpSpMkLst>
        </pc:grpChg>
        <pc:grpChg chg="replST">
          <ac:chgData name="Abdessamad" userId="4c6d9526346a9ae3" providerId="LiveId" clId="{472398C6-2B82-4D91-AAA7-ADF1DF7129FD}" dt="2022-12-18T21:32:36.855" v="2922"/>
          <ac:grpSpMkLst>
            <pc:docMk/>
            <pc:sldMk cId="0" sldId="298"/>
            <ac:grpSpMk id="7916" creationId="{00000000-0000-0000-0000-000000000000}"/>
          </ac:grpSpMkLst>
        </pc:grpChg>
        <pc:grpChg chg="replST">
          <ac:chgData name="Abdessamad" userId="4c6d9526346a9ae3" providerId="LiveId" clId="{472398C6-2B82-4D91-AAA7-ADF1DF7129FD}" dt="2022-12-18T21:32:36.870" v="2923"/>
          <ac:grpSpMkLst>
            <pc:docMk/>
            <pc:sldMk cId="0" sldId="298"/>
            <ac:grpSpMk id="7952" creationId="{00000000-0000-0000-0000-000000000000}"/>
          </ac:grpSpMkLst>
        </pc:grpChg>
        <pc:grpChg chg="replST">
          <ac:chgData name="Abdessamad" userId="4c6d9526346a9ae3" providerId="LiveId" clId="{472398C6-2B82-4D91-AAA7-ADF1DF7129FD}" dt="2022-12-18T21:32:36.885" v="2924"/>
          <ac:grpSpMkLst>
            <pc:docMk/>
            <pc:sldMk cId="0" sldId="298"/>
            <ac:grpSpMk id="8039" creationId="{00000000-0000-0000-0000-000000000000}"/>
          </ac:grpSpMkLst>
        </pc:grpChg>
      </pc:sldChg>
      <pc:sldChg chg="modSp del mod modTransition modNotes">
        <pc:chgData name="Abdessamad" userId="4c6d9526346a9ae3" providerId="LiveId" clId="{472398C6-2B82-4D91-AAA7-ADF1DF7129FD}" dt="2022-12-21T20:14:52.421" v="6186" actId="47"/>
        <pc:sldMkLst>
          <pc:docMk/>
          <pc:sldMk cId="0" sldId="299"/>
        </pc:sldMkLst>
        <pc:spChg chg="replST">
          <ac:chgData name="Abdessamad" userId="4c6d9526346a9ae3" providerId="LiveId" clId="{472398C6-2B82-4D91-AAA7-ADF1DF7129FD}" dt="2022-12-18T21:32:37.256" v="2944"/>
          <ac:spMkLst>
            <pc:docMk/>
            <pc:sldMk cId="0" sldId="299"/>
            <ac:spMk id="8298" creationId="{00000000-0000-0000-0000-000000000000}"/>
          </ac:spMkLst>
        </pc:spChg>
        <pc:spChg chg="replST">
          <ac:chgData name="Abdessamad" userId="4c6d9526346a9ae3" providerId="LiveId" clId="{472398C6-2B82-4D91-AAA7-ADF1DF7129FD}" dt="2022-12-18T21:32:37.287" v="2946"/>
          <ac:spMkLst>
            <pc:docMk/>
            <pc:sldMk cId="0" sldId="299"/>
            <ac:spMk id="8317" creationId="{00000000-0000-0000-0000-000000000000}"/>
          </ac:spMkLst>
        </pc:spChg>
        <pc:spChg chg="replST">
          <ac:chgData name="Abdessamad" userId="4c6d9526346a9ae3" providerId="LiveId" clId="{472398C6-2B82-4D91-AAA7-ADF1DF7129FD}" dt="2022-12-18T21:32:37.303" v="2947"/>
          <ac:spMkLst>
            <pc:docMk/>
            <pc:sldMk cId="0" sldId="299"/>
            <ac:spMk id="8318" creationId="{00000000-0000-0000-0000-000000000000}"/>
          </ac:spMkLst>
        </pc:spChg>
        <pc:grpChg chg="replST">
          <ac:chgData name="Abdessamad" userId="4c6d9526346a9ae3" providerId="LiveId" clId="{472398C6-2B82-4D91-AAA7-ADF1DF7129FD}" dt="2022-12-18T21:32:36.919" v="2925"/>
          <ac:grpSpMkLst>
            <pc:docMk/>
            <pc:sldMk cId="0" sldId="299"/>
            <ac:grpSpMk id="8077" creationId="{00000000-0000-0000-0000-000000000000}"/>
          </ac:grpSpMkLst>
        </pc:grpChg>
        <pc:grpChg chg="replST">
          <ac:chgData name="Abdessamad" userId="4c6d9526346a9ae3" providerId="LiveId" clId="{472398C6-2B82-4D91-AAA7-ADF1DF7129FD}" dt="2022-12-18T21:32:36.978" v="2927"/>
          <ac:grpSpMkLst>
            <pc:docMk/>
            <pc:sldMk cId="0" sldId="299"/>
            <ac:grpSpMk id="8091" creationId="{00000000-0000-0000-0000-000000000000}"/>
          </ac:grpSpMkLst>
        </pc:grpChg>
        <pc:grpChg chg="replST">
          <ac:chgData name="Abdessamad" userId="4c6d9526346a9ae3" providerId="LiveId" clId="{472398C6-2B82-4D91-AAA7-ADF1DF7129FD}" dt="2022-12-18T21:32:36.994" v="2928"/>
          <ac:grpSpMkLst>
            <pc:docMk/>
            <pc:sldMk cId="0" sldId="299"/>
            <ac:grpSpMk id="8124" creationId="{00000000-0000-0000-0000-000000000000}"/>
          </ac:grpSpMkLst>
        </pc:grpChg>
        <pc:grpChg chg="replST">
          <ac:chgData name="Abdessamad" userId="4c6d9526346a9ae3" providerId="LiveId" clId="{472398C6-2B82-4D91-AAA7-ADF1DF7129FD}" dt="2022-12-18T21:32:37.011" v="2929"/>
          <ac:grpSpMkLst>
            <pc:docMk/>
            <pc:sldMk cId="0" sldId="299"/>
            <ac:grpSpMk id="8141" creationId="{00000000-0000-0000-0000-000000000000}"/>
          </ac:grpSpMkLst>
        </pc:grpChg>
        <pc:grpChg chg="replST">
          <ac:chgData name="Abdessamad" userId="4c6d9526346a9ae3" providerId="LiveId" clId="{472398C6-2B82-4D91-AAA7-ADF1DF7129FD}" dt="2022-12-18T21:32:37.026" v="2930"/>
          <ac:grpSpMkLst>
            <pc:docMk/>
            <pc:sldMk cId="0" sldId="299"/>
            <ac:grpSpMk id="8154" creationId="{00000000-0000-0000-0000-000000000000}"/>
          </ac:grpSpMkLst>
        </pc:grpChg>
        <pc:grpChg chg="replST">
          <ac:chgData name="Abdessamad" userId="4c6d9526346a9ae3" providerId="LiveId" clId="{472398C6-2B82-4D91-AAA7-ADF1DF7129FD}" dt="2022-12-18T21:32:37.041" v="2931"/>
          <ac:grpSpMkLst>
            <pc:docMk/>
            <pc:sldMk cId="0" sldId="299"/>
            <ac:grpSpMk id="8168" creationId="{00000000-0000-0000-0000-000000000000}"/>
          </ac:grpSpMkLst>
        </pc:grpChg>
        <pc:grpChg chg="replST">
          <ac:chgData name="Abdessamad" userId="4c6d9526346a9ae3" providerId="LiveId" clId="{472398C6-2B82-4D91-AAA7-ADF1DF7129FD}" dt="2022-12-18T21:32:37.057" v="2932"/>
          <ac:grpSpMkLst>
            <pc:docMk/>
            <pc:sldMk cId="0" sldId="299"/>
            <ac:grpSpMk id="8175" creationId="{00000000-0000-0000-0000-000000000000}"/>
          </ac:grpSpMkLst>
        </pc:grpChg>
        <pc:grpChg chg="replST">
          <ac:chgData name="Abdessamad" userId="4c6d9526346a9ae3" providerId="LiveId" clId="{472398C6-2B82-4D91-AAA7-ADF1DF7129FD}" dt="2022-12-18T21:32:37.072" v="2933"/>
          <ac:grpSpMkLst>
            <pc:docMk/>
            <pc:sldMk cId="0" sldId="299"/>
            <ac:grpSpMk id="8188" creationId="{00000000-0000-0000-0000-000000000000}"/>
          </ac:grpSpMkLst>
        </pc:grpChg>
        <pc:grpChg chg="replST">
          <ac:chgData name="Abdessamad" userId="4c6d9526346a9ae3" providerId="LiveId" clId="{472398C6-2B82-4D91-AAA7-ADF1DF7129FD}" dt="2022-12-18T21:32:37.088" v="2934"/>
          <ac:grpSpMkLst>
            <pc:docMk/>
            <pc:sldMk cId="0" sldId="299"/>
            <ac:grpSpMk id="8201" creationId="{00000000-0000-0000-0000-000000000000}"/>
          </ac:grpSpMkLst>
        </pc:grpChg>
        <pc:grpChg chg="replST">
          <ac:chgData name="Abdessamad" userId="4c6d9526346a9ae3" providerId="LiveId" clId="{472398C6-2B82-4D91-AAA7-ADF1DF7129FD}" dt="2022-12-18T21:32:37.103" v="2935"/>
          <ac:grpSpMkLst>
            <pc:docMk/>
            <pc:sldMk cId="0" sldId="299"/>
            <ac:grpSpMk id="8206" creationId="{00000000-0000-0000-0000-000000000000}"/>
          </ac:grpSpMkLst>
        </pc:grpChg>
        <pc:grpChg chg="replST">
          <ac:chgData name="Abdessamad" userId="4c6d9526346a9ae3" providerId="LiveId" clId="{472398C6-2B82-4D91-AAA7-ADF1DF7129FD}" dt="2022-12-18T21:32:37.119" v="2936"/>
          <ac:grpSpMkLst>
            <pc:docMk/>
            <pc:sldMk cId="0" sldId="299"/>
            <ac:grpSpMk id="8247" creationId="{00000000-0000-0000-0000-000000000000}"/>
          </ac:grpSpMkLst>
        </pc:grpChg>
        <pc:grpChg chg="replST">
          <ac:chgData name="Abdessamad" userId="4c6d9526346a9ae3" providerId="LiveId" clId="{472398C6-2B82-4D91-AAA7-ADF1DF7129FD}" dt="2022-12-18T21:32:37.135" v="2937"/>
          <ac:grpSpMkLst>
            <pc:docMk/>
            <pc:sldMk cId="0" sldId="299"/>
            <ac:grpSpMk id="8252" creationId="{00000000-0000-0000-0000-000000000000}"/>
          </ac:grpSpMkLst>
        </pc:grpChg>
        <pc:grpChg chg="replST">
          <ac:chgData name="Abdessamad" userId="4c6d9526346a9ae3" providerId="LiveId" clId="{472398C6-2B82-4D91-AAA7-ADF1DF7129FD}" dt="2022-12-18T21:32:37.154" v="2938"/>
          <ac:grpSpMkLst>
            <pc:docMk/>
            <pc:sldMk cId="0" sldId="299"/>
            <ac:grpSpMk id="8265" creationId="{00000000-0000-0000-0000-000000000000}"/>
          </ac:grpSpMkLst>
        </pc:grpChg>
        <pc:grpChg chg="replST">
          <ac:chgData name="Abdessamad" userId="4c6d9526346a9ae3" providerId="LiveId" clId="{472398C6-2B82-4D91-AAA7-ADF1DF7129FD}" dt="2022-12-18T21:32:37.179" v="2939"/>
          <ac:grpSpMkLst>
            <pc:docMk/>
            <pc:sldMk cId="0" sldId="299"/>
            <ac:grpSpMk id="8278" creationId="{00000000-0000-0000-0000-000000000000}"/>
          </ac:grpSpMkLst>
        </pc:grpChg>
        <pc:grpChg chg="replST">
          <ac:chgData name="Abdessamad" userId="4c6d9526346a9ae3" providerId="LiveId" clId="{472398C6-2B82-4D91-AAA7-ADF1DF7129FD}" dt="2022-12-18T21:32:37.197" v="2940"/>
          <ac:grpSpMkLst>
            <pc:docMk/>
            <pc:sldMk cId="0" sldId="299"/>
            <ac:grpSpMk id="8282" creationId="{00000000-0000-0000-0000-000000000000}"/>
          </ac:grpSpMkLst>
        </pc:grpChg>
        <pc:grpChg chg="replST">
          <ac:chgData name="Abdessamad" userId="4c6d9526346a9ae3" providerId="LiveId" clId="{472398C6-2B82-4D91-AAA7-ADF1DF7129FD}" dt="2022-12-18T21:32:37.214" v="2941"/>
          <ac:grpSpMkLst>
            <pc:docMk/>
            <pc:sldMk cId="0" sldId="299"/>
            <ac:grpSpMk id="8285" creationId="{00000000-0000-0000-0000-000000000000}"/>
          </ac:grpSpMkLst>
        </pc:grpChg>
        <pc:grpChg chg="replST">
          <ac:chgData name="Abdessamad" userId="4c6d9526346a9ae3" providerId="LiveId" clId="{472398C6-2B82-4D91-AAA7-ADF1DF7129FD}" dt="2022-12-18T21:32:37.228" v="2942"/>
          <ac:grpSpMkLst>
            <pc:docMk/>
            <pc:sldMk cId="0" sldId="299"/>
            <ac:grpSpMk id="8288" creationId="{00000000-0000-0000-0000-000000000000}"/>
          </ac:grpSpMkLst>
        </pc:grpChg>
        <pc:grpChg chg="replST">
          <ac:chgData name="Abdessamad" userId="4c6d9526346a9ae3" providerId="LiveId" clId="{472398C6-2B82-4D91-AAA7-ADF1DF7129FD}" dt="2022-12-18T21:32:37.240" v="2943"/>
          <ac:grpSpMkLst>
            <pc:docMk/>
            <pc:sldMk cId="0" sldId="299"/>
            <ac:grpSpMk id="8295" creationId="{00000000-0000-0000-0000-000000000000}"/>
          </ac:grpSpMkLst>
        </pc:grpChg>
        <pc:grpChg chg="replST">
          <ac:chgData name="Abdessamad" userId="4c6d9526346a9ae3" providerId="LiveId" clId="{472398C6-2B82-4D91-AAA7-ADF1DF7129FD}" dt="2022-12-18T21:32:37.270" v="2945"/>
          <ac:grpSpMkLst>
            <pc:docMk/>
            <pc:sldMk cId="0" sldId="299"/>
            <ac:grpSpMk id="8299" creationId="{00000000-0000-0000-0000-000000000000}"/>
          </ac:grpSpMkLst>
        </pc:grpChg>
        <pc:grpChg chg="replST">
          <ac:chgData name="Abdessamad" userId="4c6d9526346a9ae3" providerId="LiveId" clId="{472398C6-2B82-4D91-AAA7-ADF1DF7129FD}" dt="2022-12-18T21:32:37.319" v="2948"/>
          <ac:grpSpMkLst>
            <pc:docMk/>
            <pc:sldMk cId="0" sldId="299"/>
            <ac:grpSpMk id="8319" creationId="{00000000-0000-0000-0000-000000000000}"/>
          </ac:grpSpMkLst>
        </pc:grpChg>
        <pc:grpChg chg="replST">
          <ac:chgData name="Abdessamad" userId="4c6d9526346a9ae3" providerId="LiveId" clId="{472398C6-2B82-4D91-AAA7-ADF1DF7129FD}" dt="2022-12-18T21:32:37.335" v="2949"/>
          <ac:grpSpMkLst>
            <pc:docMk/>
            <pc:sldMk cId="0" sldId="299"/>
            <ac:grpSpMk id="8324" creationId="{00000000-0000-0000-0000-000000000000}"/>
          </ac:grpSpMkLst>
        </pc:grpChg>
        <pc:grpChg chg="replST">
          <ac:chgData name="Abdessamad" userId="4c6d9526346a9ae3" providerId="LiveId" clId="{472398C6-2B82-4D91-AAA7-ADF1DF7129FD}" dt="2022-12-18T21:32:37.351" v="2950"/>
          <ac:grpSpMkLst>
            <pc:docMk/>
            <pc:sldMk cId="0" sldId="299"/>
            <ac:grpSpMk id="8340" creationId="{00000000-0000-0000-0000-000000000000}"/>
          </ac:grpSpMkLst>
        </pc:grpChg>
        <pc:grpChg chg="replST">
          <ac:chgData name="Abdessamad" userId="4c6d9526346a9ae3" providerId="LiveId" clId="{472398C6-2B82-4D91-AAA7-ADF1DF7129FD}" dt="2022-12-18T21:32:37.369" v="2951"/>
          <ac:grpSpMkLst>
            <pc:docMk/>
            <pc:sldMk cId="0" sldId="299"/>
            <ac:grpSpMk id="8346" creationId="{00000000-0000-0000-0000-000000000000}"/>
          </ac:grpSpMkLst>
        </pc:grpChg>
        <pc:grpChg chg="replST">
          <ac:chgData name="Abdessamad" userId="4c6d9526346a9ae3" providerId="LiveId" clId="{472398C6-2B82-4D91-AAA7-ADF1DF7129FD}" dt="2022-12-18T21:32:37.385" v="2952"/>
          <ac:grpSpMkLst>
            <pc:docMk/>
            <pc:sldMk cId="0" sldId="299"/>
            <ac:grpSpMk id="8350" creationId="{00000000-0000-0000-0000-000000000000}"/>
          </ac:grpSpMkLst>
        </pc:grpChg>
        <pc:grpChg chg="replST">
          <ac:chgData name="Abdessamad" userId="4c6d9526346a9ae3" providerId="LiveId" clId="{472398C6-2B82-4D91-AAA7-ADF1DF7129FD}" dt="2022-12-18T21:32:37.399" v="2953"/>
          <ac:grpSpMkLst>
            <pc:docMk/>
            <pc:sldMk cId="0" sldId="299"/>
            <ac:grpSpMk id="8372" creationId="{00000000-0000-0000-0000-000000000000}"/>
          </ac:grpSpMkLst>
        </pc:grpChg>
        <pc:grpChg chg="replST">
          <ac:chgData name="Abdessamad" userId="4c6d9526346a9ae3" providerId="LiveId" clId="{472398C6-2B82-4D91-AAA7-ADF1DF7129FD}" dt="2022-12-18T21:32:37.416" v="2954"/>
          <ac:grpSpMkLst>
            <pc:docMk/>
            <pc:sldMk cId="0" sldId="299"/>
            <ac:grpSpMk id="8389" creationId="{00000000-0000-0000-0000-000000000000}"/>
          </ac:grpSpMkLst>
        </pc:grpChg>
        <pc:grpChg chg="replST">
          <ac:chgData name="Abdessamad" userId="4c6d9526346a9ae3" providerId="LiveId" clId="{472398C6-2B82-4D91-AAA7-ADF1DF7129FD}" dt="2022-12-18T21:32:37.439" v="2955"/>
          <ac:grpSpMkLst>
            <pc:docMk/>
            <pc:sldMk cId="0" sldId="299"/>
            <ac:grpSpMk id="8402" creationId="{00000000-0000-0000-0000-000000000000}"/>
          </ac:grpSpMkLst>
        </pc:grpChg>
        <pc:grpChg chg="replST">
          <ac:chgData name="Abdessamad" userId="4c6d9526346a9ae3" providerId="LiveId" clId="{472398C6-2B82-4D91-AAA7-ADF1DF7129FD}" dt="2022-12-18T21:32:37.455" v="2956"/>
          <ac:grpSpMkLst>
            <pc:docMk/>
            <pc:sldMk cId="0" sldId="299"/>
            <ac:grpSpMk id="8405" creationId="{00000000-0000-0000-0000-000000000000}"/>
          </ac:grpSpMkLst>
        </pc:grpChg>
        <pc:grpChg chg="replST">
          <ac:chgData name="Abdessamad" userId="4c6d9526346a9ae3" providerId="LiveId" clId="{472398C6-2B82-4D91-AAA7-ADF1DF7129FD}" dt="2022-12-18T21:32:37.473" v="2957"/>
          <ac:grpSpMkLst>
            <pc:docMk/>
            <pc:sldMk cId="0" sldId="299"/>
            <ac:grpSpMk id="8415" creationId="{00000000-0000-0000-0000-000000000000}"/>
          </ac:grpSpMkLst>
        </pc:grpChg>
        <pc:grpChg chg="replST">
          <ac:chgData name="Abdessamad" userId="4c6d9526346a9ae3" providerId="LiveId" clId="{472398C6-2B82-4D91-AAA7-ADF1DF7129FD}" dt="2022-12-18T21:32:37.490" v="2958"/>
          <ac:grpSpMkLst>
            <pc:docMk/>
            <pc:sldMk cId="0" sldId="299"/>
            <ac:grpSpMk id="8449" creationId="{00000000-0000-0000-0000-000000000000}"/>
          </ac:grpSpMkLst>
        </pc:grpChg>
        <pc:grpChg chg="replST">
          <ac:chgData name="Abdessamad" userId="4c6d9526346a9ae3" providerId="LiveId" clId="{472398C6-2B82-4D91-AAA7-ADF1DF7129FD}" dt="2022-12-18T21:32:37.507" v="2959"/>
          <ac:grpSpMkLst>
            <pc:docMk/>
            <pc:sldMk cId="0" sldId="299"/>
            <ac:grpSpMk id="8462" creationId="{00000000-0000-0000-0000-000000000000}"/>
          </ac:grpSpMkLst>
        </pc:grpChg>
        <pc:grpChg chg="replST">
          <ac:chgData name="Abdessamad" userId="4c6d9526346a9ae3" providerId="LiveId" clId="{472398C6-2B82-4D91-AAA7-ADF1DF7129FD}" dt="2022-12-18T21:32:37.524" v="2960"/>
          <ac:grpSpMkLst>
            <pc:docMk/>
            <pc:sldMk cId="0" sldId="299"/>
            <ac:grpSpMk id="8468" creationId="{00000000-0000-0000-0000-000000000000}"/>
          </ac:grpSpMkLst>
        </pc:grpChg>
      </pc:sldChg>
      <pc:sldChg chg="modSp del mod modTransition modNotes">
        <pc:chgData name="Abdessamad" userId="4c6d9526346a9ae3" providerId="LiveId" clId="{472398C6-2B82-4D91-AAA7-ADF1DF7129FD}" dt="2022-12-21T20:14:52.421" v="6186" actId="47"/>
        <pc:sldMkLst>
          <pc:docMk/>
          <pc:sldMk cId="0" sldId="300"/>
        </pc:sldMkLst>
        <pc:grpChg chg="replST">
          <ac:chgData name="Abdessamad" userId="4c6d9526346a9ae3" providerId="LiveId" clId="{472398C6-2B82-4D91-AAA7-ADF1DF7129FD}" dt="2022-12-18T21:32:37.545" v="2961"/>
          <ac:grpSpMkLst>
            <pc:docMk/>
            <pc:sldMk cId="0" sldId="300"/>
            <ac:grpSpMk id="8482" creationId="{00000000-0000-0000-0000-000000000000}"/>
          </ac:grpSpMkLst>
        </pc:grpChg>
        <pc:grpChg chg="replST">
          <ac:chgData name="Abdessamad" userId="4c6d9526346a9ae3" providerId="LiveId" clId="{472398C6-2B82-4D91-AAA7-ADF1DF7129FD}" dt="2022-12-18T21:32:37.592" v="2963"/>
          <ac:grpSpMkLst>
            <pc:docMk/>
            <pc:sldMk cId="0" sldId="300"/>
            <ac:grpSpMk id="8593" creationId="{00000000-0000-0000-0000-000000000000}"/>
          </ac:grpSpMkLst>
        </pc:grpChg>
        <pc:grpChg chg="replST">
          <ac:chgData name="Abdessamad" userId="4c6d9526346a9ae3" providerId="LiveId" clId="{472398C6-2B82-4D91-AAA7-ADF1DF7129FD}" dt="2022-12-18T21:32:37.607" v="2964"/>
          <ac:grpSpMkLst>
            <pc:docMk/>
            <pc:sldMk cId="0" sldId="300"/>
            <ac:grpSpMk id="8618" creationId="{00000000-0000-0000-0000-000000000000}"/>
          </ac:grpSpMkLst>
        </pc:grpChg>
        <pc:grpChg chg="replST">
          <ac:chgData name="Abdessamad" userId="4c6d9526346a9ae3" providerId="LiveId" clId="{472398C6-2B82-4D91-AAA7-ADF1DF7129FD}" dt="2022-12-18T21:32:37.623" v="2965"/>
          <ac:grpSpMkLst>
            <pc:docMk/>
            <pc:sldMk cId="0" sldId="300"/>
            <ac:grpSpMk id="8637" creationId="{00000000-0000-0000-0000-000000000000}"/>
          </ac:grpSpMkLst>
        </pc:grpChg>
        <pc:grpChg chg="replST">
          <ac:chgData name="Abdessamad" userId="4c6d9526346a9ae3" providerId="LiveId" clId="{472398C6-2B82-4D91-AAA7-ADF1DF7129FD}" dt="2022-12-18T21:32:37.638" v="2966"/>
          <ac:grpSpMkLst>
            <pc:docMk/>
            <pc:sldMk cId="0" sldId="300"/>
            <ac:grpSpMk id="8640" creationId="{00000000-0000-0000-0000-000000000000}"/>
          </ac:grpSpMkLst>
        </pc:grpChg>
        <pc:grpChg chg="replST">
          <ac:chgData name="Abdessamad" userId="4c6d9526346a9ae3" providerId="LiveId" clId="{472398C6-2B82-4D91-AAA7-ADF1DF7129FD}" dt="2022-12-18T21:32:37.652" v="2967"/>
          <ac:grpSpMkLst>
            <pc:docMk/>
            <pc:sldMk cId="0" sldId="300"/>
            <ac:grpSpMk id="8643" creationId="{00000000-0000-0000-0000-000000000000}"/>
          </ac:grpSpMkLst>
        </pc:grpChg>
        <pc:grpChg chg="replST">
          <ac:chgData name="Abdessamad" userId="4c6d9526346a9ae3" providerId="LiveId" clId="{472398C6-2B82-4D91-AAA7-ADF1DF7129FD}" dt="2022-12-18T21:32:37.668" v="2968"/>
          <ac:grpSpMkLst>
            <pc:docMk/>
            <pc:sldMk cId="0" sldId="300"/>
            <ac:grpSpMk id="8652" creationId="{00000000-0000-0000-0000-000000000000}"/>
          </ac:grpSpMkLst>
        </pc:grpChg>
        <pc:grpChg chg="replST">
          <ac:chgData name="Abdessamad" userId="4c6d9526346a9ae3" providerId="LiveId" clId="{472398C6-2B82-4D91-AAA7-ADF1DF7129FD}" dt="2022-12-18T21:32:37.687" v="2969"/>
          <ac:grpSpMkLst>
            <pc:docMk/>
            <pc:sldMk cId="0" sldId="300"/>
            <ac:grpSpMk id="8658" creationId="{00000000-0000-0000-0000-000000000000}"/>
          </ac:grpSpMkLst>
        </pc:grpChg>
        <pc:grpChg chg="replST">
          <ac:chgData name="Abdessamad" userId="4c6d9526346a9ae3" providerId="LiveId" clId="{472398C6-2B82-4D91-AAA7-ADF1DF7129FD}" dt="2022-12-18T21:32:37.711" v="2970"/>
          <ac:grpSpMkLst>
            <pc:docMk/>
            <pc:sldMk cId="0" sldId="300"/>
            <ac:grpSpMk id="8664" creationId="{00000000-0000-0000-0000-000000000000}"/>
          </ac:grpSpMkLst>
        </pc:grpChg>
        <pc:grpChg chg="replST">
          <ac:chgData name="Abdessamad" userId="4c6d9526346a9ae3" providerId="LiveId" clId="{472398C6-2B82-4D91-AAA7-ADF1DF7129FD}" dt="2022-12-18T21:32:37.723" v="2971"/>
          <ac:grpSpMkLst>
            <pc:docMk/>
            <pc:sldMk cId="0" sldId="300"/>
            <ac:grpSpMk id="8671" creationId="{00000000-0000-0000-0000-000000000000}"/>
          </ac:grpSpMkLst>
        </pc:grpChg>
        <pc:grpChg chg="replST">
          <ac:chgData name="Abdessamad" userId="4c6d9526346a9ae3" providerId="LiveId" clId="{472398C6-2B82-4D91-AAA7-ADF1DF7129FD}" dt="2022-12-18T21:32:37.737" v="2972"/>
          <ac:grpSpMkLst>
            <pc:docMk/>
            <pc:sldMk cId="0" sldId="300"/>
            <ac:grpSpMk id="8687" creationId="{00000000-0000-0000-0000-000000000000}"/>
          </ac:grpSpMkLst>
        </pc:grpChg>
        <pc:grpChg chg="replST">
          <ac:chgData name="Abdessamad" userId="4c6d9526346a9ae3" providerId="LiveId" clId="{472398C6-2B82-4D91-AAA7-ADF1DF7129FD}" dt="2022-12-18T21:32:37.751" v="2973"/>
          <ac:grpSpMkLst>
            <pc:docMk/>
            <pc:sldMk cId="0" sldId="300"/>
            <ac:grpSpMk id="8692" creationId="{00000000-0000-0000-0000-000000000000}"/>
          </ac:grpSpMkLst>
        </pc:grpChg>
        <pc:grpChg chg="replST">
          <ac:chgData name="Abdessamad" userId="4c6d9526346a9ae3" providerId="LiveId" clId="{472398C6-2B82-4D91-AAA7-ADF1DF7129FD}" dt="2022-12-18T21:32:37.764" v="2974"/>
          <ac:grpSpMkLst>
            <pc:docMk/>
            <pc:sldMk cId="0" sldId="300"/>
            <ac:grpSpMk id="8708" creationId="{00000000-0000-0000-0000-000000000000}"/>
          </ac:grpSpMkLst>
        </pc:grpChg>
        <pc:grpChg chg="replST">
          <ac:chgData name="Abdessamad" userId="4c6d9526346a9ae3" providerId="LiveId" clId="{472398C6-2B82-4D91-AAA7-ADF1DF7129FD}" dt="2022-12-18T21:32:37.776" v="2975"/>
          <ac:grpSpMkLst>
            <pc:docMk/>
            <pc:sldMk cId="0" sldId="300"/>
            <ac:grpSpMk id="8721" creationId="{00000000-0000-0000-0000-000000000000}"/>
          </ac:grpSpMkLst>
        </pc:grpChg>
        <pc:grpChg chg="replST">
          <ac:chgData name="Abdessamad" userId="4c6d9526346a9ae3" providerId="LiveId" clId="{472398C6-2B82-4D91-AAA7-ADF1DF7129FD}" dt="2022-12-18T21:32:37.788" v="2976"/>
          <ac:grpSpMkLst>
            <pc:docMk/>
            <pc:sldMk cId="0" sldId="300"/>
            <ac:grpSpMk id="8726" creationId="{00000000-0000-0000-0000-000000000000}"/>
          </ac:grpSpMkLst>
        </pc:grpChg>
        <pc:grpChg chg="replST">
          <ac:chgData name="Abdessamad" userId="4c6d9526346a9ae3" providerId="LiveId" clId="{472398C6-2B82-4D91-AAA7-ADF1DF7129FD}" dt="2022-12-18T21:32:37.801" v="2977"/>
          <ac:grpSpMkLst>
            <pc:docMk/>
            <pc:sldMk cId="0" sldId="300"/>
            <ac:grpSpMk id="8787" creationId="{00000000-0000-0000-0000-000000000000}"/>
          </ac:grpSpMkLst>
        </pc:grpChg>
        <pc:grpChg chg="replST">
          <ac:chgData name="Abdessamad" userId="4c6d9526346a9ae3" providerId="LiveId" clId="{472398C6-2B82-4D91-AAA7-ADF1DF7129FD}" dt="2022-12-18T21:32:37.815" v="2978"/>
          <ac:grpSpMkLst>
            <pc:docMk/>
            <pc:sldMk cId="0" sldId="300"/>
            <ac:grpSpMk id="8798" creationId="{00000000-0000-0000-0000-000000000000}"/>
          </ac:grpSpMkLst>
        </pc:grpChg>
        <pc:grpChg chg="replST">
          <ac:chgData name="Abdessamad" userId="4c6d9526346a9ae3" providerId="LiveId" clId="{472398C6-2B82-4D91-AAA7-ADF1DF7129FD}" dt="2022-12-18T21:32:37.831" v="2979"/>
          <ac:grpSpMkLst>
            <pc:docMk/>
            <pc:sldMk cId="0" sldId="300"/>
            <ac:grpSpMk id="8808" creationId="{00000000-0000-0000-0000-000000000000}"/>
          </ac:grpSpMkLst>
        </pc:grpChg>
        <pc:grpChg chg="replST">
          <ac:chgData name="Abdessamad" userId="4c6d9526346a9ae3" providerId="LiveId" clId="{472398C6-2B82-4D91-AAA7-ADF1DF7129FD}" dt="2022-12-18T21:32:37.846" v="2980"/>
          <ac:grpSpMkLst>
            <pc:docMk/>
            <pc:sldMk cId="0" sldId="300"/>
            <ac:grpSpMk id="8829" creationId="{00000000-0000-0000-0000-000000000000}"/>
          </ac:grpSpMkLst>
        </pc:grpChg>
      </pc:sldChg>
      <pc:sldChg chg="modSp del mod modTransition modNotes">
        <pc:chgData name="Abdessamad" userId="4c6d9526346a9ae3" providerId="LiveId" clId="{472398C6-2B82-4D91-AAA7-ADF1DF7129FD}" dt="2022-12-21T20:14:52.421" v="6186" actId="47"/>
        <pc:sldMkLst>
          <pc:docMk/>
          <pc:sldMk cId="0" sldId="301"/>
        </pc:sldMkLst>
        <pc:spChg chg="replST">
          <ac:chgData name="Abdessamad" userId="4c6d9526346a9ae3" providerId="LiveId" clId="{472398C6-2B82-4D91-AAA7-ADF1DF7129FD}" dt="2022-12-18T21:32:37.863" v="2981"/>
          <ac:spMkLst>
            <pc:docMk/>
            <pc:sldMk cId="0" sldId="301"/>
            <ac:spMk id="8862" creationId="{00000000-0000-0000-0000-000000000000}"/>
          </ac:spMkLst>
        </pc:spChg>
        <pc:spChg chg="replST">
          <ac:chgData name="Abdessamad" userId="4c6d9526346a9ae3" providerId="LiveId" clId="{472398C6-2B82-4D91-AAA7-ADF1DF7129FD}" dt="2022-12-18T21:32:37.921" v="2983"/>
          <ac:spMkLst>
            <pc:docMk/>
            <pc:sldMk cId="0" sldId="301"/>
            <ac:spMk id="8863" creationId="{00000000-0000-0000-0000-000000000000}"/>
          </ac:spMkLst>
        </pc:spChg>
        <pc:spChg chg="replST">
          <ac:chgData name="Abdessamad" userId="4c6d9526346a9ae3" providerId="LiveId" clId="{472398C6-2B82-4D91-AAA7-ADF1DF7129FD}" dt="2022-12-18T21:32:38.100" v="2995"/>
          <ac:spMkLst>
            <pc:docMk/>
            <pc:sldMk cId="0" sldId="301"/>
            <ac:spMk id="8916" creationId="{00000000-0000-0000-0000-000000000000}"/>
          </ac:spMkLst>
        </pc:spChg>
        <pc:spChg chg="replST">
          <ac:chgData name="Abdessamad" userId="4c6d9526346a9ae3" providerId="LiveId" clId="{472398C6-2B82-4D91-AAA7-ADF1DF7129FD}" dt="2022-12-18T21:32:38.151" v="2999"/>
          <ac:spMkLst>
            <pc:docMk/>
            <pc:sldMk cId="0" sldId="301"/>
            <ac:spMk id="8928" creationId="{00000000-0000-0000-0000-000000000000}"/>
          </ac:spMkLst>
        </pc:spChg>
        <pc:spChg chg="replST">
          <ac:chgData name="Abdessamad" userId="4c6d9526346a9ae3" providerId="LiveId" clId="{472398C6-2B82-4D91-AAA7-ADF1DF7129FD}" dt="2022-12-18T21:32:38.420" v="3018"/>
          <ac:spMkLst>
            <pc:docMk/>
            <pc:sldMk cId="0" sldId="301"/>
            <ac:spMk id="9030" creationId="{00000000-0000-0000-0000-000000000000}"/>
          </ac:spMkLst>
        </pc:spChg>
        <pc:spChg chg="replST">
          <ac:chgData name="Abdessamad" userId="4c6d9526346a9ae3" providerId="LiveId" clId="{472398C6-2B82-4D91-AAA7-ADF1DF7129FD}" dt="2022-12-18T21:32:38.551" v="3026"/>
          <ac:spMkLst>
            <pc:docMk/>
            <pc:sldMk cId="0" sldId="301"/>
            <ac:spMk id="9063" creationId="{00000000-0000-0000-0000-000000000000}"/>
          </ac:spMkLst>
        </pc:spChg>
        <pc:spChg chg="replST">
          <ac:chgData name="Abdessamad" userId="4c6d9526346a9ae3" providerId="LiveId" clId="{472398C6-2B82-4D91-AAA7-ADF1DF7129FD}" dt="2022-12-18T21:32:38.657" v="3034"/>
          <ac:spMkLst>
            <pc:docMk/>
            <pc:sldMk cId="0" sldId="301"/>
            <ac:spMk id="9106" creationId="{00000000-0000-0000-0000-000000000000}"/>
          </ac:spMkLst>
        </pc:spChg>
        <pc:spChg chg="replST">
          <ac:chgData name="Abdessamad" userId="4c6d9526346a9ae3" providerId="LiveId" clId="{472398C6-2B82-4D91-AAA7-ADF1DF7129FD}" dt="2022-12-18T21:32:38.723" v="3037"/>
          <ac:spMkLst>
            <pc:docMk/>
            <pc:sldMk cId="0" sldId="301"/>
            <ac:spMk id="9114" creationId="{00000000-0000-0000-0000-000000000000}"/>
          </ac:spMkLst>
        </pc:spChg>
        <pc:spChg chg="replST">
          <ac:chgData name="Abdessamad" userId="4c6d9526346a9ae3" providerId="LiveId" clId="{472398C6-2B82-4D91-AAA7-ADF1DF7129FD}" dt="2022-12-18T21:32:38.771" v="3040"/>
          <ac:spMkLst>
            <pc:docMk/>
            <pc:sldMk cId="0" sldId="301"/>
            <ac:spMk id="9121" creationId="{00000000-0000-0000-0000-000000000000}"/>
          </ac:spMkLst>
        </pc:spChg>
        <pc:spChg chg="replST">
          <ac:chgData name="Abdessamad" userId="4c6d9526346a9ae3" providerId="LiveId" clId="{472398C6-2B82-4D91-AAA7-ADF1DF7129FD}" dt="2022-12-18T21:32:38.786" v="3041"/>
          <ac:spMkLst>
            <pc:docMk/>
            <pc:sldMk cId="0" sldId="301"/>
            <ac:spMk id="9122" creationId="{00000000-0000-0000-0000-000000000000}"/>
          </ac:spMkLst>
        </pc:spChg>
        <pc:spChg chg="replST">
          <ac:chgData name="Abdessamad" userId="4c6d9526346a9ae3" providerId="LiveId" clId="{472398C6-2B82-4D91-AAA7-ADF1DF7129FD}" dt="2022-12-18T21:32:39.096" v="3061"/>
          <ac:spMkLst>
            <pc:docMk/>
            <pc:sldMk cId="0" sldId="301"/>
            <ac:spMk id="9231" creationId="{00000000-0000-0000-0000-000000000000}"/>
          </ac:spMkLst>
        </pc:spChg>
        <pc:grpChg chg="replST">
          <ac:chgData name="Abdessamad" userId="4c6d9526346a9ae3" providerId="LiveId" clId="{472398C6-2B82-4D91-AAA7-ADF1DF7129FD}" dt="2022-12-18T21:32:37.937" v="2984"/>
          <ac:grpSpMkLst>
            <pc:docMk/>
            <pc:sldMk cId="0" sldId="301"/>
            <ac:grpSpMk id="8864" creationId="{00000000-0000-0000-0000-000000000000}"/>
          </ac:grpSpMkLst>
        </pc:grpChg>
        <pc:grpChg chg="replST">
          <ac:chgData name="Abdessamad" userId="4c6d9526346a9ae3" providerId="LiveId" clId="{472398C6-2B82-4D91-AAA7-ADF1DF7129FD}" dt="2022-12-18T21:32:37.954" v="2985"/>
          <ac:grpSpMkLst>
            <pc:docMk/>
            <pc:sldMk cId="0" sldId="301"/>
            <ac:grpSpMk id="8871" creationId="{00000000-0000-0000-0000-000000000000}"/>
          </ac:grpSpMkLst>
        </pc:grpChg>
        <pc:grpChg chg="replST">
          <ac:chgData name="Abdessamad" userId="4c6d9526346a9ae3" providerId="LiveId" clId="{472398C6-2B82-4D91-AAA7-ADF1DF7129FD}" dt="2022-12-18T21:32:37.967" v="2986"/>
          <ac:grpSpMkLst>
            <pc:docMk/>
            <pc:sldMk cId="0" sldId="301"/>
            <ac:grpSpMk id="8874" creationId="{00000000-0000-0000-0000-000000000000}"/>
          </ac:grpSpMkLst>
        </pc:grpChg>
        <pc:grpChg chg="replST">
          <ac:chgData name="Abdessamad" userId="4c6d9526346a9ae3" providerId="LiveId" clId="{472398C6-2B82-4D91-AAA7-ADF1DF7129FD}" dt="2022-12-18T21:32:37.988" v="2987"/>
          <ac:grpSpMkLst>
            <pc:docMk/>
            <pc:sldMk cId="0" sldId="301"/>
            <ac:grpSpMk id="8877" creationId="{00000000-0000-0000-0000-000000000000}"/>
          </ac:grpSpMkLst>
        </pc:grpChg>
        <pc:grpChg chg="replST">
          <ac:chgData name="Abdessamad" userId="4c6d9526346a9ae3" providerId="LiveId" clId="{472398C6-2B82-4D91-AAA7-ADF1DF7129FD}" dt="2022-12-18T21:32:38.003" v="2988"/>
          <ac:grpSpMkLst>
            <pc:docMk/>
            <pc:sldMk cId="0" sldId="301"/>
            <ac:grpSpMk id="8880" creationId="{00000000-0000-0000-0000-000000000000}"/>
          </ac:grpSpMkLst>
        </pc:grpChg>
        <pc:grpChg chg="replST">
          <ac:chgData name="Abdessamad" userId="4c6d9526346a9ae3" providerId="LiveId" clId="{472398C6-2B82-4D91-AAA7-ADF1DF7129FD}" dt="2022-12-18T21:32:38.017" v="2989"/>
          <ac:grpSpMkLst>
            <pc:docMk/>
            <pc:sldMk cId="0" sldId="301"/>
            <ac:grpSpMk id="8887" creationId="{00000000-0000-0000-0000-000000000000}"/>
          </ac:grpSpMkLst>
        </pc:grpChg>
        <pc:grpChg chg="replST">
          <ac:chgData name="Abdessamad" userId="4c6d9526346a9ae3" providerId="LiveId" clId="{472398C6-2B82-4D91-AAA7-ADF1DF7129FD}" dt="2022-12-18T21:32:38.032" v="2990"/>
          <ac:grpSpMkLst>
            <pc:docMk/>
            <pc:sldMk cId="0" sldId="301"/>
            <ac:grpSpMk id="8896" creationId="{00000000-0000-0000-0000-000000000000}"/>
          </ac:grpSpMkLst>
        </pc:grpChg>
        <pc:grpChg chg="replST">
          <ac:chgData name="Abdessamad" userId="4c6d9526346a9ae3" providerId="LiveId" clId="{472398C6-2B82-4D91-AAA7-ADF1DF7129FD}" dt="2022-12-18T21:32:38.045" v="2991"/>
          <ac:grpSpMkLst>
            <pc:docMk/>
            <pc:sldMk cId="0" sldId="301"/>
            <ac:grpSpMk id="8899" creationId="{00000000-0000-0000-0000-000000000000}"/>
          </ac:grpSpMkLst>
        </pc:grpChg>
        <pc:grpChg chg="replST">
          <ac:chgData name="Abdessamad" userId="4c6d9526346a9ae3" providerId="LiveId" clId="{472398C6-2B82-4D91-AAA7-ADF1DF7129FD}" dt="2022-12-18T21:32:38.057" v="2992"/>
          <ac:grpSpMkLst>
            <pc:docMk/>
            <pc:sldMk cId="0" sldId="301"/>
            <ac:grpSpMk id="8902" creationId="{00000000-0000-0000-0000-000000000000}"/>
          </ac:grpSpMkLst>
        </pc:grpChg>
        <pc:grpChg chg="replST">
          <ac:chgData name="Abdessamad" userId="4c6d9526346a9ae3" providerId="LiveId" clId="{472398C6-2B82-4D91-AAA7-ADF1DF7129FD}" dt="2022-12-18T21:32:38.071" v="2993"/>
          <ac:grpSpMkLst>
            <pc:docMk/>
            <pc:sldMk cId="0" sldId="301"/>
            <ac:grpSpMk id="8905" creationId="{00000000-0000-0000-0000-000000000000}"/>
          </ac:grpSpMkLst>
        </pc:grpChg>
        <pc:grpChg chg="replST">
          <ac:chgData name="Abdessamad" userId="4c6d9526346a9ae3" providerId="LiveId" clId="{472398C6-2B82-4D91-AAA7-ADF1DF7129FD}" dt="2022-12-18T21:32:38.086" v="2994"/>
          <ac:grpSpMkLst>
            <pc:docMk/>
            <pc:sldMk cId="0" sldId="301"/>
            <ac:grpSpMk id="8911" creationId="{00000000-0000-0000-0000-000000000000}"/>
          </ac:grpSpMkLst>
        </pc:grpChg>
        <pc:grpChg chg="replST">
          <ac:chgData name="Abdessamad" userId="4c6d9526346a9ae3" providerId="LiveId" clId="{472398C6-2B82-4D91-AAA7-ADF1DF7129FD}" dt="2022-12-18T21:32:38.113" v="2996"/>
          <ac:grpSpMkLst>
            <pc:docMk/>
            <pc:sldMk cId="0" sldId="301"/>
            <ac:grpSpMk id="8917" creationId="{00000000-0000-0000-0000-000000000000}"/>
          </ac:grpSpMkLst>
        </pc:grpChg>
        <pc:grpChg chg="replST">
          <ac:chgData name="Abdessamad" userId="4c6d9526346a9ae3" providerId="LiveId" clId="{472398C6-2B82-4D91-AAA7-ADF1DF7129FD}" dt="2022-12-18T21:32:38.125" v="2997"/>
          <ac:grpSpMkLst>
            <pc:docMk/>
            <pc:sldMk cId="0" sldId="301"/>
            <ac:grpSpMk id="8921" creationId="{00000000-0000-0000-0000-000000000000}"/>
          </ac:grpSpMkLst>
        </pc:grpChg>
        <pc:grpChg chg="replST">
          <ac:chgData name="Abdessamad" userId="4c6d9526346a9ae3" providerId="LiveId" clId="{472398C6-2B82-4D91-AAA7-ADF1DF7129FD}" dt="2022-12-18T21:32:38.138" v="2998"/>
          <ac:grpSpMkLst>
            <pc:docMk/>
            <pc:sldMk cId="0" sldId="301"/>
            <ac:grpSpMk id="8924" creationId="{00000000-0000-0000-0000-000000000000}"/>
          </ac:grpSpMkLst>
        </pc:grpChg>
        <pc:grpChg chg="replST">
          <ac:chgData name="Abdessamad" userId="4c6d9526346a9ae3" providerId="LiveId" clId="{472398C6-2B82-4D91-AAA7-ADF1DF7129FD}" dt="2022-12-18T21:32:38.165" v="3000"/>
          <ac:grpSpMkLst>
            <pc:docMk/>
            <pc:sldMk cId="0" sldId="301"/>
            <ac:grpSpMk id="8929" creationId="{00000000-0000-0000-0000-000000000000}"/>
          </ac:grpSpMkLst>
        </pc:grpChg>
        <pc:grpChg chg="replST">
          <ac:chgData name="Abdessamad" userId="4c6d9526346a9ae3" providerId="LiveId" clId="{472398C6-2B82-4D91-AAA7-ADF1DF7129FD}" dt="2022-12-18T21:32:38.177" v="3001"/>
          <ac:grpSpMkLst>
            <pc:docMk/>
            <pc:sldMk cId="0" sldId="301"/>
            <ac:grpSpMk id="8934" creationId="{00000000-0000-0000-0000-000000000000}"/>
          </ac:grpSpMkLst>
        </pc:grpChg>
        <pc:grpChg chg="replST">
          <ac:chgData name="Abdessamad" userId="4c6d9526346a9ae3" providerId="LiveId" clId="{472398C6-2B82-4D91-AAA7-ADF1DF7129FD}" dt="2022-12-18T21:32:38.189" v="3002"/>
          <ac:grpSpMkLst>
            <pc:docMk/>
            <pc:sldMk cId="0" sldId="301"/>
            <ac:grpSpMk id="8937" creationId="{00000000-0000-0000-0000-000000000000}"/>
          </ac:grpSpMkLst>
        </pc:grpChg>
        <pc:grpChg chg="replST">
          <ac:chgData name="Abdessamad" userId="4c6d9526346a9ae3" providerId="LiveId" clId="{472398C6-2B82-4D91-AAA7-ADF1DF7129FD}" dt="2022-12-18T21:32:38.202" v="3003"/>
          <ac:grpSpMkLst>
            <pc:docMk/>
            <pc:sldMk cId="0" sldId="301"/>
            <ac:grpSpMk id="8944" creationId="{00000000-0000-0000-0000-000000000000}"/>
          </ac:grpSpMkLst>
        </pc:grpChg>
        <pc:grpChg chg="replST">
          <ac:chgData name="Abdessamad" userId="4c6d9526346a9ae3" providerId="LiveId" clId="{472398C6-2B82-4D91-AAA7-ADF1DF7129FD}" dt="2022-12-18T21:32:38.219" v="3004"/>
          <ac:grpSpMkLst>
            <pc:docMk/>
            <pc:sldMk cId="0" sldId="301"/>
            <ac:grpSpMk id="8952" creationId="{00000000-0000-0000-0000-000000000000}"/>
          </ac:grpSpMkLst>
        </pc:grpChg>
        <pc:grpChg chg="replST">
          <ac:chgData name="Abdessamad" userId="4c6d9526346a9ae3" providerId="LiveId" clId="{472398C6-2B82-4D91-AAA7-ADF1DF7129FD}" dt="2022-12-18T21:32:38.232" v="3005"/>
          <ac:grpSpMkLst>
            <pc:docMk/>
            <pc:sldMk cId="0" sldId="301"/>
            <ac:grpSpMk id="8957" creationId="{00000000-0000-0000-0000-000000000000}"/>
          </ac:grpSpMkLst>
        </pc:grpChg>
        <pc:grpChg chg="replST">
          <ac:chgData name="Abdessamad" userId="4c6d9526346a9ae3" providerId="LiveId" clId="{472398C6-2B82-4D91-AAA7-ADF1DF7129FD}" dt="2022-12-18T21:32:38.252" v="3006"/>
          <ac:grpSpMkLst>
            <pc:docMk/>
            <pc:sldMk cId="0" sldId="301"/>
            <ac:grpSpMk id="8960" creationId="{00000000-0000-0000-0000-000000000000}"/>
          </ac:grpSpMkLst>
        </pc:grpChg>
        <pc:grpChg chg="replST">
          <ac:chgData name="Abdessamad" userId="4c6d9526346a9ae3" providerId="LiveId" clId="{472398C6-2B82-4D91-AAA7-ADF1DF7129FD}" dt="2022-12-18T21:32:38.266" v="3007"/>
          <ac:grpSpMkLst>
            <pc:docMk/>
            <pc:sldMk cId="0" sldId="301"/>
            <ac:grpSpMk id="8964" creationId="{00000000-0000-0000-0000-000000000000}"/>
          </ac:grpSpMkLst>
        </pc:grpChg>
        <pc:grpChg chg="replST">
          <ac:chgData name="Abdessamad" userId="4c6d9526346a9ae3" providerId="LiveId" clId="{472398C6-2B82-4D91-AAA7-ADF1DF7129FD}" dt="2022-12-18T21:32:38.280" v="3008"/>
          <ac:grpSpMkLst>
            <pc:docMk/>
            <pc:sldMk cId="0" sldId="301"/>
            <ac:grpSpMk id="8968" creationId="{00000000-0000-0000-0000-000000000000}"/>
          </ac:grpSpMkLst>
        </pc:grpChg>
        <pc:grpChg chg="replST">
          <ac:chgData name="Abdessamad" userId="4c6d9526346a9ae3" providerId="LiveId" clId="{472398C6-2B82-4D91-AAA7-ADF1DF7129FD}" dt="2022-12-18T21:32:38.293" v="3009"/>
          <ac:grpSpMkLst>
            <pc:docMk/>
            <pc:sldMk cId="0" sldId="301"/>
            <ac:grpSpMk id="8971" creationId="{00000000-0000-0000-0000-000000000000}"/>
          </ac:grpSpMkLst>
        </pc:grpChg>
        <pc:grpChg chg="replST">
          <ac:chgData name="Abdessamad" userId="4c6d9526346a9ae3" providerId="LiveId" clId="{472398C6-2B82-4D91-AAA7-ADF1DF7129FD}" dt="2022-12-18T21:32:38.306" v="3010"/>
          <ac:grpSpMkLst>
            <pc:docMk/>
            <pc:sldMk cId="0" sldId="301"/>
            <ac:grpSpMk id="8977" creationId="{00000000-0000-0000-0000-000000000000}"/>
          </ac:grpSpMkLst>
        </pc:grpChg>
        <pc:grpChg chg="replST">
          <ac:chgData name="Abdessamad" userId="4c6d9526346a9ae3" providerId="LiveId" clId="{472398C6-2B82-4D91-AAA7-ADF1DF7129FD}" dt="2022-12-18T21:32:38.320" v="3011"/>
          <ac:grpSpMkLst>
            <pc:docMk/>
            <pc:sldMk cId="0" sldId="301"/>
            <ac:grpSpMk id="8997" creationId="{00000000-0000-0000-0000-000000000000}"/>
          </ac:grpSpMkLst>
        </pc:grpChg>
        <pc:grpChg chg="replST">
          <ac:chgData name="Abdessamad" userId="4c6d9526346a9ae3" providerId="LiveId" clId="{472398C6-2B82-4D91-AAA7-ADF1DF7129FD}" dt="2022-12-18T21:32:38.333" v="3012"/>
          <ac:grpSpMkLst>
            <pc:docMk/>
            <pc:sldMk cId="0" sldId="301"/>
            <ac:grpSpMk id="9002" creationId="{00000000-0000-0000-0000-000000000000}"/>
          </ac:grpSpMkLst>
        </pc:grpChg>
        <pc:grpChg chg="replST">
          <ac:chgData name="Abdessamad" userId="4c6d9526346a9ae3" providerId="LiveId" clId="{472398C6-2B82-4D91-AAA7-ADF1DF7129FD}" dt="2022-12-18T21:32:38.346" v="3013"/>
          <ac:grpSpMkLst>
            <pc:docMk/>
            <pc:sldMk cId="0" sldId="301"/>
            <ac:grpSpMk id="9006" creationId="{00000000-0000-0000-0000-000000000000}"/>
          </ac:grpSpMkLst>
        </pc:grpChg>
        <pc:grpChg chg="replST">
          <ac:chgData name="Abdessamad" userId="4c6d9526346a9ae3" providerId="LiveId" clId="{472398C6-2B82-4D91-AAA7-ADF1DF7129FD}" dt="2022-12-18T21:32:38.360" v="3014"/>
          <ac:grpSpMkLst>
            <pc:docMk/>
            <pc:sldMk cId="0" sldId="301"/>
            <ac:grpSpMk id="9012" creationId="{00000000-0000-0000-0000-000000000000}"/>
          </ac:grpSpMkLst>
        </pc:grpChg>
        <pc:grpChg chg="replST">
          <ac:chgData name="Abdessamad" userId="4c6d9526346a9ae3" providerId="LiveId" clId="{472398C6-2B82-4D91-AAA7-ADF1DF7129FD}" dt="2022-12-18T21:32:38.375" v="3015"/>
          <ac:grpSpMkLst>
            <pc:docMk/>
            <pc:sldMk cId="0" sldId="301"/>
            <ac:grpSpMk id="9016" creationId="{00000000-0000-0000-0000-000000000000}"/>
          </ac:grpSpMkLst>
        </pc:grpChg>
        <pc:grpChg chg="replST">
          <ac:chgData name="Abdessamad" userId="4c6d9526346a9ae3" providerId="LiveId" clId="{472398C6-2B82-4D91-AAA7-ADF1DF7129FD}" dt="2022-12-18T21:32:38.389" v="3016"/>
          <ac:grpSpMkLst>
            <pc:docMk/>
            <pc:sldMk cId="0" sldId="301"/>
            <ac:grpSpMk id="9020" creationId="{00000000-0000-0000-0000-000000000000}"/>
          </ac:grpSpMkLst>
        </pc:grpChg>
        <pc:grpChg chg="replST">
          <ac:chgData name="Abdessamad" userId="4c6d9526346a9ae3" providerId="LiveId" clId="{472398C6-2B82-4D91-AAA7-ADF1DF7129FD}" dt="2022-12-18T21:32:38.404" v="3017"/>
          <ac:grpSpMkLst>
            <pc:docMk/>
            <pc:sldMk cId="0" sldId="301"/>
            <ac:grpSpMk id="9026" creationId="{00000000-0000-0000-0000-000000000000}"/>
          </ac:grpSpMkLst>
        </pc:grpChg>
        <pc:grpChg chg="replST">
          <ac:chgData name="Abdessamad" userId="4c6d9526346a9ae3" providerId="LiveId" clId="{472398C6-2B82-4D91-AAA7-ADF1DF7129FD}" dt="2022-12-18T21:32:38.435" v="3019"/>
          <ac:grpSpMkLst>
            <pc:docMk/>
            <pc:sldMk cId="0" sldId="301"/>
            <ac:grpSpMk id="9031" creationId="{00000000-0000-0000-0000-000000000000}"/>
          </ac:grpSpMkLst>
        </pc:grpChg>
        <pc:grpChg chg="replST">
          <ac:chgData name="Abdessamad" userId="4c6d9526346a9ae3" providerId="LiveId" clId="{472398C6-2B82-4D91-AAA7-ADF1DF7129FD}" dt="2022-12-18T21:32:38.450" v="3020"/>
          <ac:grpSpMkLst>
            <pc:docMk/>
            <pc:sldMk cId="0" sldId="301"/>
            <ac:grpSpMk id="9034" creationId="{00000000-0000-0000-0000-000000000000}"/>
          </ac:grpSpMkLst>
        </pc:grpChg>
        <pc:grpChg chg="replST">
          <ac:chgData name="Abdessamad" userId="4c6d9526346a9ae3" providerId="LiveId" clId="{472398C6-2B82-4D91-AAA7-ADF1DF7129FD}" dt="2022-12-18T21:32:38.464" v="3021"/>
          <ac:grpSpMkLst>
            <pc:docMk/>
            <pc:sldMk cId="0" sldId="301"/>
            <ac:grpSpMk id="9043" creationId="{00000000-0000-0000-0000-000000000000}"/>
          </ac:grpSpMkLst>
        </pc:grpChg>
        <pc:grpChg chg="replST">
          <ac:chgData name="Abdessamad" userId="4c6d9526346a9ae3" providerId="LiveId" clId="{472398C6-2B82-4D91-AAA7-ADF1DF7129FD}" dt="2022-12-18T21:32:38.478" v="3022"/>
          <ac:grpSpMkLst>
            <pc:docMk/>
            <pc:sldMk cId="0" sldId="301"/>
            <ac:grpSpMk id="9047" creationId="{00000000-0000-0000-0000-000000000000}"/>
          </ac:grpSpMkLst>
        </pc:grpChg>
        <pc:grpChg chg="replST">
          <ac:chgData name="Abdessamad" userId="4c6d9526346a9ae3" providerId="LiveId" clId="{472398C6-2B82-4D91-AAA7-ADF1DF7129FD}" dt="2022-12-18T21:32:38.499" v="3023"/>
          <ac:grpSpMkLst>
            <pc:docMk/>
            <pc:sldMk cId="0" sldId="301"/>
            <ac:grpSpMk id="9050" creationId="{00000000-0000-0000-0000-000000000000}"/>
          </ac:grpSpMkLst>
        </pc:grpChg>
        <pc:grpChg chg="replST">
          <ac:chgData name="Abdessamad" userId="4c6d9526346a9ae3" providerId="LiveId" clId="{472398C6-2B82-4D91-AAA7-ADF1DF7129FD}" dt="2022-12-18T21:32:38.514" v="3024"/>
          <ac:grpSpMkLst>
            <pc:docMk/>
            <pc:sldMk cId="0" sldId="301"/>
            <ac:grpSpMk id="9054" creationId="{00000000-0000-0000-0000-000000000000}"/>
          </ac:grpSpMkLst>
        </pc:grpChg>
        <pc:grpChg chg="replST">
          <ac:chgData name="Abdessamad" userId="4c6d9526346a9ae3" providerId="LiveId" clId="{472398C6-2B82-4D91-AAA7-ADF1DF7129FD}" dt="2022-12-18T21:32:38.536" v="3025"/>
          <ac:grpSpMkLst>
            <pc:docMk/>
            <pc:sldMk cId="0" sldId="301"/>
            <ac:grpSpMk id="9060" creationId="{00000000-0000-0000-0000-000000000000}"/>
          </ac:grpSpMkLst>
        </pc:grpChg>
        <pc:grpChg chg="replST">
          <ac:chgData name="Abdessamad" userId="4c6d9526346a9ae3" providerId="LiveId" clId="{472398C6-2B82-4D91-AAA7-ADF1DF7129FD}" dt="2022-12-18T21:32:38.566" v="3027"/>
          <ac:grpSpMkLst>
            <pc:docMk/>
            <pc:sldMk cId="0" sldId="301"/>
            <ac:grpSpMk id="9064" creationId="{00000000-0000-0000-0000-000000000000}"/>
          </ac:grpSpMkLst>
        </pc:grpChg>
        <pc:grpChg chg="replST">
          <ac:chgData name="Abdessamad" userId="4c6d9526346a9ae3" providerId="LiveId" clId="{472398C6-2B82-4D91-AAA7-ADF1DF7129FD}" dt="2022-12-18T21:32:38.579" v="3028"/>
          <ac:grpSpMkLst>
            <pc:docMk/>
            <pc:sldMk cId="0" sldId="301"/>
            <ac:grpSpMk id="9072" creationId="{00000000-0000-0000-0000-000000000000}"/>
          </ac:grpSpMkLst>
        </pc:grpChg>
        <pc:grpChg chg="replST">
          <ac:chgData name="Abdessamad" userId="4c6d9526346a9ae3" providerId="LiveId" clId="{472398C6-2B82-4D91-AAA7-ADF1DF7129FD}" dt="2022-12-18T21:32:38.591" v="3029"/>
          <ac:grpSpMkLst>
            <pc:docMk/>
            <pc:sldMk cId="0" sldId="301"/>
            <ac:grpSpMk id="9076" creationId="{00000000-0000-0000-0000-000000000000}"/>
          </ac:grpSpMkLst>
        </pc:grpChg>
        <pc:grpChg chg="replST">
          <ac:chgData name="Abdessamad" userId="4c6d9526346a9ae3" providerId="LiveId" clId="{472398C6-2B82-4D91-AAA7-ADF1DF7129FD}" dt="2022-12-18T21:32:38.604" v="3030"/>
          <ac:grpSpMkLst>
            <pc:docMk/>
            <pc:sldMk cId="0" sldId="301"/>
            <ac:grpSpMk id="9081" creationId="{00000000-0000-0000-0000-000000000000}"/>
          </ac:grpSpMkLst>
        </pc:grpChg>
        <pc:grpChg chg="replST">
          <ac:chgData name="Abdessamad" userId="4c6d9526346a9ae3" providerId="LiveId" clId="{472398C6-2B82-4D91-AAA7-ADF1DF7129FD}" dt="2022-12-18T21:32:38.617" v="3031"/>
          <ac:grpSpMkLst>
            <pc:docMk/>
            <pc:sldMk cId="0" sldId="301"/>
            <ac:grpSpMk id="9088" creationId="{00000000-0000-0000-0000-000000000000}"/>
          </ac:grpSpMkLst>
        </pc:grpChg>
        <pc:grpChg chg="replST">
          <ac:chgData name="Abdessamad" userId="4c6d9526346a9ae3" providerId="LiveId" clId="{472398C6-2B82-4D91-AAA7-ADF1DF7129FD}" dt="2022-12-18T21:32:38.631" v="3032"/>
          <ac:grpSpMkLst>
            <pc:docMk/>
            <pc:sldMk cId="0" sldId="301"/>
            <ac:grpSpMk id="9092" creationId="{00000000-0000-0000-0000-000000000000}"/>
          </ac:grpSpMkLst>
        </pc:grpChg>
        <pc:grpChg chg="replST">
          <ac:chgData name="Abdessamad" userId="4c6d9526346a9ae3" providerId="LiveId" clId="{472398C6-2B82-4D91-AAA7-ADF1DF7129FD}" dt="2022-12-18T21:32:38.644" v="3033"/>
          <ac:grpSpMkLst>
            <pc:docMk/>
            <pc:sldMk cId="0" sldId="301"/>
            <ac:grpSpMk id="9100" creationId="{00000000-0000-0000-0000-000000000000}"/>
          </ac:grpSpMkLst>
        </pc:grpChg>
        <pc:grpChg chg="replST">
          <ac:chgData name="Abdessamad" userId="4c6d9526346a9ae3" providerId="LiveId" clId="{472398C6-2B82-4D91-AAA7-ADF1DF7129FD}" dt="2022-12-18T21:32:38.671" v="3035"/>
          <ac:grpSpMkLst>
            <pc:docMk/>
            <pc:sldMk cId="0" sldId="301"/>
            <ac:grpSpMk id="9107" creationId="{00000000-0000-0000-0000-000000000000}"/>
          </ac:grpSpMkLst>
        </pc:grpChg>
        <pc:grpChg chg="replST">
          <ac:chgData name="Abdessamad" userId="4c6d9526346a9ae3" providerId="LiveId" clId="{472398C6-2B82-4D91-AAA7-ADF1DF7129FD}" dt="2022-12-18T21:32:38.686" v="3036"/>
          <ac:grpSpMkLst>
            <pc:docMk/>
            <pc:sldMk cId="0" sldId="301"/>
            <ac:grpSpMk id="9111" creationId="{00000000-0000-0000-0000-000000000000}"/>
          </ac:grpSpMkLst>
        </pc:grpChg>
        <pc:grpChg chg="replST">
          <ac:chgData name="Abdessamad" userId="4c6d9526346a9ae3" providerId="LiveId" clId="{472398C6-2B82-4D91-AAA7-ADF1DF7129FD}" dt="2022-12-18T21:32:38.739" v="3038"/>
          <ac:grpSpMkLst>
            <pc:docMk/>
            <pc:sldMk cId="0" sldId="301"/>
            <ac:grpSpMk id="9115" creationId="{00000000-0000-0000-0000-000000000000}"/>
          </ac:grpSpMkLst>
        </pc:grpChg>
        <pc:grpChg chg="replST">
          <ac:chgData name="Abdessamad" userId="4c6d9526346a9ae3" providerId="LiveId" clId="{472398C6-2B82-4D91-AAA7-ADF1DF7129FD}" dt="2022-12-18T21:32:38.757" v="3039"/>
          <ac:grpSpMkLst>
            <pc:docMk/>
            <pc:sldMk cId="0" sldId="301"/>
            <ac:grpSpMk id="9118" creationId="{00000000-0000-0000-0000-000000000000}"/>
          </ac:grpSpMkLst>
        </pc:grpChg>
        <pc:grpChg chg="replST">
          <ac:chgData name="Abdessamad" userId="4c6d9526346a9ae3" providerId="LiveId" clId="{472398C6-2B82-4D91-AAA7-ADF1DF7129FD}" dt="2022-12-18T21:32:38.800" v="3042"/>
          <ac:grpSpMkLst>
            <pc:docMk/>
            <pc:sldMk cId="0" sldId="301"/>
            <ac:grpSpMk id="9123" creationId="{00000000-0000-0000-0000-000000000000}"/>
          </ac:grpSpMkLst>
        </pc:grpChg>
        <pc:grpChg chg="replST">
          <ac:chgData name="Abdessamad" userId="4c6d9526346a9ae3" providerId="LiveId" clId="{472398C6-2B82-4D91-AAA7-ADF1DF7129FD}" dt="2022-12-18T21:32:38.813" v="3043"/>
          <ac:grpSpMkLst>
            <pc:docMk/>
            <pc:sldMk cId="0" sldId="301"/>
            <ac:grpSpMk id="9129" creationId="{00000000-0000-0000-0000-000000000000}"/>
          </ac:grpSpMkLst>
        </pc:grpChg>
        <pc:grpChg chg="replST">
          <ac:chgData name="Abdessamad" userId="4c6d9526346a9ae3" providerId="LiveId" clId="{472398C6-2B82-4D91-AAA7-ADF1DF7129FD}" dt="2022-12-18T21:32:38.838" v="3044"/>
          <ac:grpSpMkLst>
            <pc:docMk/>
            <pc:sldMk cId="0" sldId="301"/>
            <ac:grpSpMk id="9136" creationId="{00000000-0000-0000-0000-000000000000}"/>
          </ac:grpSpMkLst>
        </pc:grpChg>
        <pc:grpChg chg="replST">
          <ac:chgData name="Abdessamad" userId="4c6d9526346a9ae3" providerId="LiveId" clId="{472398C6-2B82-4D91-AAA7-ADF1DF7129FD}" dt="2022-12-18T21:32:38.853" v="3045"/>
          <ac:grpSpMkLst>
            <pc:docMk/>
            <pc:sldMk cId="0" sldId="301"/>
            <ac:grpSpMk id="9142" creationId="{00000000-0000-0000-0000-000000000000}"/>
          </ac:grpSpMkLst>
        </pc:grpChg>
        <pc:grpChg chg="replST">
          <ac:chgData name="Abdessamad" userId="4c6d9526346a9ae3" providerId="LiveId" clId="{472398C6-2B82-4D91-AAA7-ADF1DF7129FD}" dt="2022-12-18T21:32:38.868" v="3046"/>
          <ac:grpSpMkLst>
            <pc:docMk/>
            <pc:sldMk cId="0" sldId="301"/>
            <ac:grpSpMk id="9147" creationId="{00000000-0000-0000-0000-000000000000}"/>
          </ac:grpSpMkLst>
        </pc:grpChg>
        <pc:grpChg chg="replST">
          <ac:chgData name="Abdessamad" userId="4c6d9526346a9ae3" providerId="LiveId" clId="{472398C6-2B82-4D91-AAA7-ADF1DF7129FD}" dt="2022-12-18T21:32:38.883" v="3047"/>
          <ac:grpSpMkLst>
            <pc:docMk/>
            <pc:sldMk cId="0" sldId="301"/>
            <ac:grpSpMk id="9150" creationId="{00000000-0000-0000-0000-000000000000}"/>
          </ac:grpSpMkLst>
        </pc:grpChg>
        <pc:grpChg chg="replST">
          <ac:chgData name="Abdessamad" userId="4c6d9526346a9ae3" providerId="LiveId" clId="{472398C6-2B82-4D91-AAA7-ADF1DF7129FD}" dt="2022-12-18T21:32:38.897" v="3048"/>
          <ac:grpSpMkLst>
            <pc:docMk/>
            <pc:sldMk cId="0" sldId="301"/>
            <ac:grpSpMk id="9153" creationId="{00000000-0000-0000-0000-000000000000}"/>
          </ac:grpSpMkLst>
        </pc:grpChg>
        <pc:grpChg chg="replST">
          <ac:chgData name="Abdessamad" userId="4c6d9526346a9ae3" providerId="LiveId" clId="{472398C6-2B82-4D91-AAA7-ADF1DF7129FD}" dt="2022-12-18T21:32:38.906" v="3049"/>
          <ac:grpSpMkLst>
            <pc:docMk/>
            <pc:sldMk cId="0" sldId="301"/>
            <ac:grpSpMk id="9156" creationId="{00000000-0000-0000-0000-000000000000}"/>
          </ac:grpSpMkLst>
        </pc:grpChg>
        <pc:grpChg chg="replST">
          <ac:chgData name="Abdessamad" userId="4c6d9526346a9ae3" providerId="LiveId" clId="{472398C6-2B82-4D91-AAA7-ADF1DF7129FD}" dt="2022-12-18T21:32:38.921" v="3050"/>
          <ac:grpSpMkLst>
            <pc:docMk/>
            <pc:sldMk cId="0" sldId="301"/>
            <ac:grpSpMk id="9159" creationId="{00000000-0000-0000-0000-000000000000}"/>
          </ac:grpSpMkLst>
        </pc:grpChg>
        <pc:grpChg chg="replST">
          <ac:chgData name="Abdessamad" userId="4c6d9526346a9ae3" providerId="LiveId" clId="{472398C6-2B82-4D91-AAA7-ADF1DF7129FD}" dt="2022-12-18T21:32:38.935" v="3051"/>
          <ac:grpSpMkLst>
            <pc:docMk/>
            <pc:sldMk cId="0" sldId="301"/>
            <ac:grpSpMk id="9166" creationId="{00000000-0000-0000-0000-000000000000}"/>
          </ac:grpSpMkLst>
        </pc:grpChg>
        <pc:grpChg chg="replST">
          <ac:chgData name="Abdessamad" userId="4c6d9526346a9ae3" providerId="LiveId" clId="{472398C6-2B82-4D91-AAA7-ADF1DF7129FD}" dt="2022-12-18T21:32:38.948" v="3052"/>
          <ac:grpSpMkLst>
            <pc:docMk/>
            <pc:sldMk cId="0" sldId="301"/>
            <ac:grpSpMk id="9170" creationId="{00000000-0000-0000-0000-000000000000}"/>
          </ac:grpSpMkLst>
        </pc:grpChg>
        <pc:grpChg chg="replST">
          <ac:chgData name="Abdessamad" userId="4c6d9526346a9ae3" providerId="LiveId" clId="{472398C6-2B82-4D91-AAA7-ADF1DF7129FD}" dt="2022-12-18T21:32:38.961" v="3053"/>
          <ac:grpSpMkLst>
            <pc:docMk/>
            <pc:sldMk cId="0" sldId="301"/>
            <ac:grpSpMk id="9175" creationId="{00000000-0000-0000-0000-000000000000}"/>
          </ac:grpSpMkLst>
        </pc:grpChg>
        <pc:grpChg chg="replST">
          <ac:chgData name="Abdessamad" userId="4c6d9526346a9ae3" providerId="LiveId" clId="{472398C6-2B82-4D91-AAA7-ADF1DF7129FD}" dt="2022-12-18T21:32:38.974" v="3054"/>
          <ac:grpSpMkLst>
            <pc:docMk/>
            <pc:sldMk cId="0" sldId="301"/>
            <ac:grpSpMk id="9179" creationId="{00000000-0000-0000-0000-000000000000}"/>
          </ac:grpSpMkLst>
        </pc:grpChg>
        <pc:grpChg chg="replST">
          <ac:chgData name="Abdessamad" userId="4c6d9526346a9ae3" providerId="LiveId" clId="{472398C6-2B82-4D91-AAA7-ADF1DF7129FD}" dt="2022-12-18T21:32:38.988" v="3055"/>
          <ac:grpSpMkLst>
            <pc:docMk/>
            <pc:sldMk cId="0" sldId="301"/>
            <ac:grpSpMk id="9188" creationId="{00000000-0000-0000-0000-000000000000}"/>
          </ac:grpSpMkLst>
        </pc:grpChg>
        <pc:grpChg chg="replST">
          <ac:chgData name="Abdessamad" userId="4c6d9526346a9ae3" providerId="LiveId" clId="{472398C6-2B82-4D91-AAA7-ADF1DF7129FD}" dt="2022-12-18T21:32:39.010" v="3056"/>
          <ac:grpSpMkLst>
            <pc:docMk/>
            <pc:sldMk cId="0" sldId="301"/>
            <ac:grpSpMk id="9194" creationId="{00000000-0000-0000-0000-000000000000}"/>
          </ac:grpSpMkLst>
        </pc:grpChg>
        <pc:grpChg chg="replST">
          <ac:chgData name="Abdessamad" userId="4c6d9526346a9ae3" providerId="LiveId" clId="{472398C6-2B82-4D91-AAA7-ADF1DF7129FD}" dt="2022-12-18T21:32:39.028" v="3057"/>
          <ac:grpSpMkLst>
            <pc:docMk/>
            <pc:sldMk cId="0" sldId="301"/>
            <ac:grpSpMk id="9201" creationId="{00000000-0000-0000-0000-000000000000}"/>
          </ac:grpSpMkLst>
        </pc:grpChg>
        <pc:grpChg chg="replST">
          <ac:chgData name="Abdessamad" userId="4c6d9526346a9ae3" providerId="LiveId" clId="{472398C6-2B82-4D91-AAA7-ADF1DF7129FD}" dt="2022-12-18T21:32:39.047" v="3058"/>
          <ac:grpSpMkLst>
            <pc:docMk/>
            <pc:sldMk cId="0" sldId="301"/>
            <ac:grpSpMk id="9214" creationId="{00000000-0000-0000-0000-000000000000}"/>
          </ac:grpSpMkLst>
        </pc:grpChg>
        <pc:grpChg chg="replST">
          <ac:chgData name="Abdessamad" userId="4c6d9526346a9ae3" providerId="LiveId" clId="{472398C6-2B82-4D91-AAA7-ADF1DF7129FD}" dt="2022-12-18T21:32:39.064" v="3059"/>
          <ac:grpSpMkLst>
            <pc:docMk/>
            <pc:sldMk cId="0" sldId="301"/>
            <ac:grpSpMk id="9222" creationId="{00000000-0000-0000-0000-000000000000}"/>
          </ac:grpSpMkLst>
        </pc:grpChg>
        <pc:grpChg chg="replST">
          <ac:chgData name="Abdessamad" userId="4c6d9526346a9ae3" providerId="LiveId" clId="{472398C6-2B82-4D91-AAA7-ADF1DF7129FD}" dt="2022-12-18T21:32:39.079" v="3060"/>
          <ac:grpSpMkLst>
            <pc:docMk/>
            <pc:sldMk cId="0" sldId="301"/>
            <ac:grpSpMk id="9228" creationId="{00000000-0000-0000-0000-000000000000}"/>
          </ac:grpSpMkLst>
        </pc:grpChg>
        <pc:grpChg chg="replST">
          <ac:chgData name="Abdessamad" userId="4c6d9526346a9ae3" providerId="LiveId" clId="{472398C6-2B82-4D91-AAA7-ADF1DF7129FD}" dt="2022-12-18T21:32:39.118" v="3062"/>
          <ac:grpSpMkLst>
            <pc:docMk/>
            <pc:sldMk cId="0" sldId="301"/>
            <ac:grpSpMk id="9232" creationId="{00000000-0000-0000-0000-000000000000}"/>
          </ac:grpSpMkLst>
        </pc:grpChg>
        <pc:grpChg chg="replST">
          <ac:chgData name="Abdessamad" userId="4c6d9526346a9ae3" providerId="LiveId" clId="{472398C6-2B82-4D91-AAA7-ADF1DF7129FD}" dt="2022-12-18T21:32:39.135" v="3063"/>
          <ac:grpSpMkLst>
            <pc:docMk/>
            <pc:sldMk cId="0" sldId="301"/>
            <ac:grpSpMk id="9235" creationId="{00000000-0000-0000-0000-000000000000}"/>
          </ac:grpSpMkLst>
        </pc:grpChg>
        <pc:grpChg chg="replST">
          <ac:chgData name="Abdessamad" userId="4c6d9526346a9ae3" providerId="LiveId" clId="{472398C6-2B82-4D91-AAA7-ADF1DF7129FD}" dt="2022-12-18T21:32:39.151" v="3064"/>
          <ac:grpSpMkLst>
            <pc:docMk/>
            <pc:sldMk cId="0" sldId="301"/>
            <ac:grpSpMk id="9239" creationId="{00000000-0000-0000-0000-000000000000}"/>
          </ac:grpSpMkLst>
        </pc:grpChg>
        <pc:grpChg chg="replST">
          <ac:chgData name="Abdessamad" userId="4c6d9526346a9ae3" providerId="LiveId" clId="{472398C6-2B82-4D91-AAA7-ADF1DF7129FD}" dt="2022-12-18T21:32:39.184" v="3065"/>
          <ac:grpSpMkLst>
            <pc:docMk/>
            <pc:sldMk cId="0" sldId="301"/>
            <ac:grpSpMk id="9243" creationId="{00000000-0000-0000-0000-000000000000}"/>
          </ac:grpSpMkLst>
        </pc:grpChg>
        <pc:grpChg chg="replST">
          <ac:chgData name="Abdessamad" userId="4c6d9526346a9ae3" providerId="LiveId" clId="{472398C6-2B82-4D91-AAA7-ADF1DF7129FD}" dt="2022-12-18T21:32:39.212" v="3066"/>
          <ac:grpSpMkLst>
            <pc:docMk/>
            <pc:sldMk cId="0" sldId="301"/>
            <ac:grpSpMk id="9246" creationId="{00000000-0000-0000-0000-000000000000}"/>
          </ac:grpSpMkLst>
        </pc:grpChg>
        <pc:grpChg chg="replST">
          <ac:chgData name="Abdessamad" userId="4c6d9526346a9ae3" providerId="LiveId" clId="{472398C6-2B82-4D91-AAA7-ADF1DF7129FD}" dt="2022-12-18T21:32:39.225" v="3067"/>
          <ac:grpSpMkLst>
            <pc:docMk/>
            <pc:sldMk cId="0" sldId="301"/>
            <ac:grpSpMk id="9249" creationId="{00000000-0000-0000-0000-000000000000}"/>
          </ac:grpSpMkLst>
        </pc:grpChg>
        <pc:grpChg chg="replST">
          <ac:chgData name="Abdessamad" userId="4c6d9526346a9ae3" providerId="LiveId" clId="{472398C6-2B82-4D91-AAA7-ADF1DF7129FD}" dt="2022-12-18T21:32:39.238" v="3068"/>
          <ac:grpSpMkLst>
            <pc:docMk/>
            <pc:sldMk cId="0" sldId="301"/>
            <ac:grpSpMk id="9253" creationId="{00000000-0000-0000-0000-000000000000}"/>
          </ac:grpSpMkLst>
        </pc:grpChg>
        <pc:grpChg chg="replST">
          <ac:chgData name="Abdessamad" userId="4c6d9526346a9ae3" providerId="LiveId" clId="{472398C6-2B82-4D91-AAA7-ADF1DF7129FD}" dt="2022-12-18T21:32:39.251" v="3069"/>
          <ac:grpSpMkLst>
            <pc:docMk/>
            <pc:sldMk cId="0" sldId="301"/>
            <ac:grpSpMk id="9257" creationId="{00000000-0000-0000-0000-000000000000}"/>
          </ac:grpSpMkLst>
        </pc:grpChg>
        <pc:grpChg chg="replST">
          <ac:chgData name="Abdessamad" userId="4c6d9526346a9ae3" providerId="LiveId" clId="{472398C6-2B82-4D91-AAA7-ADF1DF7129FD}" dt="2022-12-18T21:32:39.265" v="3070"/>
          <ac:grpSpMkLst>
            <pc:docMk/>
            <pc:sldMk cId="0" sldId="301"/>
            <ac:grpSpMk id="9262" creationId="{00000000-0000-0000-0000-000000000000}"/>
          </ac:grpSpMkLst>
        </pc:grpChg>
        <pc:grpChg chg="replST">
          <ac:chgData name="Abdessamad" userId="4c6d9526346a9ae3" providerId="LiveId" clId="{472398C6-2B82-4D91-AAA7-ADF1DF7129FD}" dt="2022-12-18T21:32:39.278" v="3071"/>
          <ac:grpSpMkLst>
            <pc:docMk/>
            <pc:sldMk cId="0" sldId="301"/>
            <ac:grpSpMk id="9267" creationId="{00000000-0000-0000-0000-000000000000}"/>
          </ac:grpSpMkLst>
        </pc:grpChg>
      </pc:sldChg>
      <pc:sldChg chg="modSp del mod modTransition modNotes">
        <pc:chgData name="Abdessamad" userId="4c6d9526346a9ae3" providerId="LiveId" clId="{472398C6-2B82-4D91-AAA7-ADF1DF7129FD}" dt="2022-12-21T20:14:52.421" v="6186" actId="47"/>
        <pc:sldMkLst>
          <pc:docMk/>
          <pc:sldMk cId="0" sldId="302"/>
        </pc:sldMkLst>
        <pc:spChg chg="replST">
          <ac:chgData name="Abdessamad" userId="4c6d9526346a9ae3" providerId="LiveId" clId="{472398C6-2B82-4D91-AAA7-ADF1DF7129FD}" dt="2022-12-18T21:32:39.292" v="3072"/>
          <ac:spMkLst>
            <pc:docMk/>
            <pc:sldMk cId="0" sldId="302"/>
            <ac:spMk id="9276" creationId="{00000000-0000-0000-0000-000000000000}"/>
          </ac:spMkLst>
        </pc:spChg>
        <pc:spChg chg="replST">
          <ac:chgData name="Abdessamad" userId="4c6d9526346a9ae3" providerId="LiveId" clId="{472398C6-2B82-4D91-AAA7-ADF1DF7129FD}" dt="2022-12-18T21:32:39.352" v="3074"/>
          <ac:spMkLst>
            <pc:docMk/>
            <pc:sldMk cId="0" sldId="302"/>
            <ac:spMk id="9277" creationId="{00000000-0000-0000-0000-000000000000}"/>
          </ac:spMkLst>
        </pc:spChg>
        <pc:spChg chg="replST">
          <ac:chgData name="Abdessamad" userId="4c6d9526346a9ae3" providerId="LiveId" clId="{472398C6-2B82-4D91-AAA7-ADF1DF7129FD}" dt="2022-12-18T21:32:39.452" v="3080"/>
          <ac:spMkLst>
            <pc:docMk/>
            <pc:sldMk cId="0" sldId="302"/>
            <ac:spMk id="9299" creationId="{00000000-0000-0000-0000-000000000000}"/>
          </ac:spMkLst>
        </pc:spChg>
        <pc:spChg chg="replST">
          <ac:chgData name="Abdessamad" userId="4c6d9526346a9ae3" providerId="LiveId" clId="{472398C6-2B82-4D91-AAA7-ADF1DF7129FD}" dt="2022-12-18T21:32:39.502" v="3083"/>
          <ac:spMkLst>
            <pc:docMk/>
            <pc:sldMk cId="0" sldId="302"/>
            <ac:spMk id="9306" creationId="{00000000-0000-0000-0000-000000000000}"/>
          </ac:spMkLst>
        </pc:spChg>
        <pc:spChg chg="replST">
          <ac:chgData name="Abdessamad" userId="4c6d9526346a9ae3" providerId="LiveId" clId="{472398C6-2B82-4D91-AAA7-ADF1DF7129FD}" dt="2022-12-18T21:32:39.514" v="3084"/>
          <ac:spMkLst>
            <pc:docMk/>
            <pc:sldMk cId="0" sldId="302"/>
            <ac:spMk id="9307" creationId="{00000000-0000-0000-0000-000000000000}"/>
          </ac:spMkLst>
        </pc:spChg>
        <pc:spChg chg="replST">
          <ac:chgData name="Abdessamad" userId="4c6d9526346a9ae3" providerId="LiveId" clId="{472398C6-2B82-4D91-AAA7-ADF1DF7129FD}" dt="2022-12-18T21:32:39.560" v="3087"/>
          <ac:spMkLst>
            <pc:docMk/>
            <pc:sldMk cId="0" sldId="302"/>
            <ac:spMk id="9316" creationId="{00000000-0000-0000-0000-000000000000}"/>
          </ac:spMkLst>
        </pc:spChg>
        <pc:spChg chg="replST">
          <ac:chgData name="Abdessamad" userId="4c6d9526346a9ae3" providerId="LiveId" clId="{472398C6-2B82-4D91-AAA7-ADF1DF7129FD}" dt="2022-12-18T21:32:39.672" v="3093"/>
          <ac:spMkLst>
            <pc:docMk/>
            <pc:sldMk cId="0" sldId="302"/>
            <ac:spMk id="9344" creationId="{00000000-0000-0000-0000-000000000000}"/>
          </ac:spMkLst>
        </pc:spChg>
        <pc:spChg chg="replST">
          <ac:chgData name="Abdessamad" userId="4c6d9526346a9ae3" providerId="LiveId" clId="{472398C6-2B82-4D91-AAA7-ADF1DF7129FD}" dt="2022-12-18T21:32:39.685" v="3094"/>
          <ac:spMkLst>
            <pc:docMk/>
            <pc:sldMk cId="0" sldId="302"/>
            <ac:spMk id="9345" creationId="{00000000-0000-0000-0000-000000000000}"/>
          </ac:spMkLst>
        </pc:spChg>
        <pc:spChg chg="replST">
          <ac:chgData name="Abdessamad" userId="4c6d9526346a9ae3" providerId="LiveId" clId="{472398C6-2B82-4D91-AAA7-ADF1DF7129FD}" dt="2022-12-18T21:32:39.707" v="3095"/>
          <ac:spMkLst>
            <pc:docMk/>
            <pc:sldMk cId="0" sldId="302"/>
            <ac:spMk id="9346" creationId="{00000000-0000-0000-0000-000000000000}"/>
          </ac:spMkLst>
        </pc:spChg>
        <pc:spChg chg="replST">
          <ac:chgData name="Abdessamad" userId="4c6d9526346a9ae3" providerId="LiveId" clId="{472398C6-2B82-4D91-AAA7-ADF1DF7129FD}" dt="2022-12-18T21:32:39.767" v="3099"/>
          <ac:spMkLst>
            <pc:docMk/>
            <pc:sldMk cId="0" sldId="302"/>
            <ac:spMk id="9359" creationId="{00000000-0000-0000-0000-000000000000}"/>
          </ac:spMkLst>
        </pc:spChg>
        <pc:spChg chg="replST">
          <ac:chgData name="Abdessamad" userId="4c6d9526346a9ae3" providerId="LiveId" clId="{472398C6-2B82-4D91-AAA7-ADF1DF7129FD}" dt="2022-12-18T21:32:39.897" v="3106"/>
          <ac:spMkLst>
            <pc:docMk/>
            <pc:sldMk cId="0" sldId="302"/>
            <ac:spMk id="9386" creationId="{00000000-0000-0000-0000-000000000000}"/>
          </ac:spMkLst>
        </pc:spChg>
        <pc:spChg chg="replST">
          <ac:chgData name="Abdessamad" userId="4c6d9526346a9ae3" providerId="LiveId" clId="{472398C6-2B82-4D91-AAA7-ADF1DF7129FD}" dt="2022-12-18T21:32:39.913" v="3107"/>
          <ac:spMkLst>
            <pc:docMk/>
            <pc:sldMk cId="0" sldId="302"/>
            <ac:spMk id="9387" creationId="{00000000-0000-0000-0000-000000000000}"/>
          </ac:spMkLst>
        </pc:spChg>
        <pc:spChg chg="replST">
          <ac:chgData name="Abdessamad" userId="4c6d9526346a9ae3" providerId="LiveId" clId="{472398C6-2B82-4D91-AAA7-ADF1DF7129FD}" dt="2022-12-18T21:32:40.007" v="3113"/>
          <ac:spMkLst>
            <pc:docMk/>
            <pc:sldMk cId="0" sldId="302"/>
            <ac:spMk id="9409" creationId="{00000000-0000-0000-0000-000000000000}"/>
          </ac:spMkLst>
        </pc:spChg>
        <pc:spChg chg="replST">
          <ac:chgData name="Abdessamad" userId="4c6d9526346a9ae3" providerId="LiveId" clId="{472398C6-2B82-4D91-AAA7-ADF1DF7129FD}" dt="2022-12-18T21:32:40.090" v="3119"/>
          <ac:spMkLst>
            <pc:docMk/>
            <pc:sldMk cId="0" sldId="302"/>
            <ac:spMk id="9426" creationId="{00000000-0000-0000-0000-000000000000}"/>
          </ac:spMkLst>
        </pc:spChg>
        <pc:spChg chg="replST">
          <ac:chgData name="Abdessamad" userId="4c6d9526346a9ae3" providerId="LiveId" clId="{472398C6-2B82-4D91-AAA7-ADF1DF7129FD}" dt="2022-12-18T21:32:40.143" v="3123"/>
          <ac:spMkLst>
            <pc:docMk/>
            <pc:sldMk cId="0" sldId="302"/>
            <ac:spMk id="9437" creationId="{00000000-0000-0000-0000-000000000000}"/>
          </ac:spMkLst>
        </pc:spChg>
        <pc:spChg chg="replST">
          <ac:chgData name="Abdessamad" userId="4c6d9526346a9ae3" providerId="LiveId" clId="{472398C6-2B82-4D91-AAA7-ADF1DF7129FD}" dt="2022-12-18T21:32:40.232" v="3130"/>
          <ac:spMkLst>
            <pc:docMk/>
            <pc:sldMk cId="0" sldId="302"/>
            <ac:spMk id="9466" creationId="{00000000-0000-0000-0000-000000000000}"/>
          </ac:spMkLst>
        </pc:spChg>
        <pc:spChg chg="replST">
          <ac:chgData name="Abdessamad" userId="4c6d9526346a9ae3" providerId="LiveId" clId="{472398C6-2B82-4D91-AAA7-ADF1DF7129FD}" dt="2022-12-18T21:32:40.311" v="3135"/>
          <ac:spMkLst>
            <pc:docMk/>
            <pc:sldMk cId="0" sldId="302"/>
            <ac:spMk id="9490" creationId="{00000000-0000-0000-0000-000000000000}"/>
          </ac:spMkLst>
        </pc:spChg>
        <pc:spChg chg="replST">
          <ac:chgData name="Abdessamad" userId="4c6d9526346a9ae3" providerId="LiveId" clId="{472398C6-2B82-4D91-AAA7-ADF1DF7129FD}" dt="2022-12-18T21:32:40.363" v="3139"/>
          <ac:spMkLst>
            <pc:docMk/>
            <pc:sldMk cId="0" sldId="302"/>
            <ac:spMk id="9501" creationId="{00000000-0000-0000-0000-000000000000}"/>
          </ac:spMkLst>
        </pc:spChg>
        <pc:spChg chg="replST">
          <ac:chgData name="Abdessamad" userId="4c6d9526346a9ae3" providerId="LiveId" clId="{472398C6-2B82-4D91-AAA7-ADF1DF7129FD}" dt="2022-12-18T21:32:40.547" v="3153"/>
          <ac:spMkLst>
            <pc:docMk/>
            <pc:sldMk cId="0" sldId="302"/>
            <ac:spMk id="9556" creationId="{00000000-0000-0000-0000-000000000000}"/>
          </ac:spMkLst>
        </pc:spChg>
        <pc:spChg chg="replST">
          <ac:chgData name="Abdessamad" userId="4c6d9526346a9ae3" providerId="LiveId" clId="{472398C6-2B82-4D91-AAA7-ADF1DF7129FD}" dt="2022-12-18T21:32:40.680" v="3162"/>
          <ac:spMkLst>
            <pc:docMk/>
            <pc:sldMk cId="0" sldId="302"/>
            <ac:spMk id="9589" creationId="{00000000-0000-0000-0000-000000000000}"/>
          </ac:spMkLst>
        </pc:spChg>
        <pc:spChg chg="replST">
          <ac:chgData name="Abdessamad" userId="4c6d9526346a9ae3" providerId="LiveId" clId="{472398C6-2B82-4D91-AAA7-ADF1DF7129FD}" dt="2022-12-18T21:32:40.705" v="3164"/>
          <ac:spMkLst>
            <pc:docMk/>
            <pc:sldMk cId="0" sldId="302"/>
            <ac:spMk id="9594" creationId="{00000000-0000-0000-0000-000000000000}"/>
          </ac:spMkLst>
        </pc:spChg>
        <pc:spChg chg="replST">
          <ac:chgData name="Abdessamad" userId="4c6d9526346a9ae3" providerId="LiveId" clId="{472398C6-2B82-4D91-AAA7-ADF1DF7129FD}" dt="2022-12-18T21:32:40.730" v="3166"/>
          <ac:spMkLst>
            <pc:docMk/>
            <pc:sldMk cId="0" sldId="302"/>
            <ac:spMk id="9599" creationId="{00000000-0000-0000-0000-000000000000}"/>
          </ac:spMkLst>
        </pc:spChg>
        <pc:spChg chg="replST">
          <ac:chgData name="Abdessamad" userId="4c6d9526346a9ae3" providerId="LiveId" clId="{472398C6-2B82-4D91-AAA7-ADF1DF7129FD}" dt="2022-12-18T21:32:40.782" v="3170"/>
          <ac:spMkLst>
            <pc:docMk/>
            <pc:sldMk cId="0" sldId="302"/>
            <ac:spMk id="9614" creationId="{00000000-0000-0000-0000-000000000000}"/>
          </ac:spMkLst>
        </pc:spChg>
        <pc:spChg chg="replST">
          <ac:chgData name="Abdessamad" userId="4c6d9526346a9ae3" providerId="LiveId" clId="{472398C6-2B82-4D91-AAA7-ADF1DF7129FD}" dt="2022-12-18T21:32:40.806" v="3172"/>
          <ac:spMkLst>
            <pc:docMk/>
            <pc:sldMk cId="0" sldId="302"/>
            <ac:spMk id="9619" creationId="{00000000-0000-0000-0000-000000000000}"/>
          </ac:spMkLst>
        </pc:spChg>
        <pc:spChg chg="replST">
          <ac:chgData name="Abdessamad" userId="4c6d9526346a9ae3" providerId="LiveId" clId="{472398C6-2B82-4D91-AAA7-ADF1DF7129FD}" dt="2022-12-18T21:32:40.833" v="3174"/>
          <ac:spMkLst>
            <pc:docMk/>
            <pc:sldMk cId="0" sldId="302"/>
            <ac:spMk id="9632" creationId="{00000000-0000-0000-0000-000000000000}"/>
          </ac:spMkLst>
        </pc:spChg>
        <pc:grpChg chg="replST">
          <ac:chgData name="Abdessamad" userId="4c6d9526346a9ae3" providerId="LiveId" clId="{472398C6-2B82-4D91-AAA7-ADF1DF7129FD}" dt="2022-12-18T21:32:39.366" v="3075"/>
          <ac:grpSpMkLst>
            <pc:docMk/>
            <pc:sldMk cId="0" sldId="302"/>
            <ac:grpSpMk id="9278" creationId="{00000000-0000-0000-0000-000000000000}"/>
          </ac:grpSpMkLst>
        </pc:grpChg>
        <pc:grpChg chg="replST">
          <ac:chgData name="Abdessamad" userId="4c6d9526346a9ae3" providerId="LiveId" clId="{472398C6-2B82-4D91-AAA7-ADF1DF7129FD}" dt="2022-12-18T21:32:39.378" v="3076"/>
          <ac:grpSpMkLst>
            <pc:docMk/>
            <pc:sldMk cId="0" sldId="302"/>
            <ac:grpSpMk id="9282" creationId="{00000000-0000-0000-0000-000000000000}"/>
          </ac:grpSpMkLst>
        </pc:grpChg>
        <pc:grpChg chg="replST">
          <ac:chgData name="Abdessamad" userId="4c6d9526346a9ae3" providerId="LiveId" clId="{472398C6-2B82-4D91-AAA7-ADF1DF7129FD}" dt="2022-12-18T21:32:39.390" v="3077"/>
          <ac:grpSpMkLst>
            <pc:docMk/>
            <pc:sldMk cId="0" sldId="302"/>
            <ac:grpSpMk id="9286" creationId="{00000000-0000-0000-0000-000000000000}"/>
          </ac:grpSpMkLst>
        </pc:grpChg>
        <pc:grpChg chg="replST">
          <ac:chgData name="Abdessamad" userId="4c6d9526346a9ae3" providerId="LiveId" clId="{472398C6-2B82-4D91-AAA7-ADF1DF7129FD}" dt="2022-12-18T21:32:39.403" v="3078"/>
          <ac:grpSpMkLst>
            <pc:docMk/>
            <pc:sldMk cId="0" sldId="302"/>
            <ac:grpSpMk id="9290" creationId="{00000000-0000-0000-0000-000000000000}"/>
          </ac:grpSpMkLst>
        </pc:grpChg>
        <pc:grpChg chg="replST">
          <ac:chgData name="Abdessamad" userId="4c6d9526346a9ae3" providerId="LiveId" clId="{472398C6-2B82-4D91-AAA7-ADF1DF7129FD}" dt="2022-12-18T21:32:39.420" v="3079"/>
          <ac:grpSpMkLst>
            <pc:docMk/>
            <pc:sldMk cId="0" sldId="302"/>
            <ac:grpSpMk id="9295" creationId="{00000000-0000-0000-0000-000000000000}"/>
          </ac:grpSpMkLst>
        </pc:grpChg>
        <pc:grpChg chg="replST">
          <ac:chgData name="Abdessamad" userId="4c6d9526346a9ae3" providerId="LiveId" clId="{472398C6-2B82-4D91-AAA7-ADF1DF7129FD}" dt="2022-12-18T21:32:39.472" v="3081"/>
          <ac:grpSpMkLst>
            <pc:docMk/>
            <pc:sldMk cId="0" sldId="302"/>
            <ac:grpSpMk id="9300" creationId="{00000000-0000-0000-0000-000000000000}"/>
          </ac:grpSpMkLst>
        </pc:grpChg>
        <pc:grpChg chg="replST">
          <ac:chgData name="Abdessamad" userId="4c6d9526346a9ae3" providerId="LiveId" clId="{472398C6-2B82-4D91-AAA7-ADF1DF7129FD}" dt="2022-12-18T21:32:39.489" v="3082"/>
          <ac:grpSpMkLst>
            <pc:docMk/>
            <pc:sldMk cId="0" sldId="302"/>
            <ac:grpSpMk id="9303" creationId="{00000000-0000-0000-0000-000000000000}"/>
          </ac:grpSpMkLst>
        </pc:grpChg>
        <pc:grpChg chg="replST">
          <ac:chgData name="Abdessamad" userId="4c6d9526346a9ae3" providerId="LiveId" clId="{472398C6-2B82-4D91-AAA7-ADF1DF7129FD}" dt="2022-12-18T21:32:39.525" v="3085"/>
          <ac:grpSpMkLst>
            <pc:docMk/>
            <pc:sldMk cId="0" sldId="302"/>
            <ac:grpSpMk id="9308" creationId="{00000000-0000-0000-0000-000000000000}"/>
          </ac:grpSpMkLst>
        </pc:grpChg>
        <pc:grpChg chg="replST">
          <ac:chgData name="Abdessamad" userId="4c6d9526346a9ae3" providerId="LiveId" clId="{472398C6-2B82-4D91-AAA7-ADF1DF7129FD}" dt="2022-12-18T21:32:39.540" v="3086"/>
          <ac:grpSpMkLst>
            <pc:docMk/>
            <pc:sldMk cId="0" sldId="302"/>
            <ac:grpSpMk id="9313" creationId="{00000000-0000-0000-0000-000000000000}"/>
          </ac:grpSpMkLst>
        </pc:grpChg>
        <pc:grpChg chg="replST">
          <ac:chgData name="Abdessamad" userId="4c6d9526346a9ae3" providerId="LiveId" clId="{472398C6-2B82-4D91-AAA7-ADF1DF7129FD}" dt="2022-12-18T21:32:39.586" v="3088"/>
          <ac:grpSpMkLst>
            <pc:docMk/>
            <pc:sldMk cId="0" sldId="302"/>
            <ac:grpSpMk id="9317" creationId="{00000000-0000-0000-0000-000000000000}"/>
          </ac:grpSpMkLst>
        </pc:grpChg>
        <pc:grpChg chg="replST">
          <ac:chgData name="Abdessamad" userId="4c6d9526346a9ae3" providerId="LiveId" clId="{472398C6-2B82-4D91-AAA7-ADF1DF7129FD}" dt="2022-12-18T21:32:39.609" v="3089"/>
          <ac:grpSpMkLst>
            <pc:docMk/>
            <pc:sldMk cId="0" sldId="302"/>
            <ac:grpSpMk id="9324" creationId="{00000000-0000-0000-0000-000000000000}"/>
          </ac:grpSpMkLst>
        </pc:grpChg>
        <pc:grpChg chg="replST">
          <ac:chgData name="Abdessamad" userId="4c6d9526346a9ae3" providerId="LiveId" clId="{472398C6-2B82-4D91-AAA7-ADF1DF7129FD}" dt="2022-12-18T21:32:39.629" v="3090"/>
          <ac:grpSpMkLst>
            <pc:docMk/>
            <pc:sldMk cId="0" sldId="302"/>
            <ac:grpSpMk id="9332" creationId="{00000000-0000-0000-0000-000000000000}"/>
          </ac:grpSpMkLst>
        </pc:grpChg>
        <pc:grpChg chg="replST">
          <ac:chgData name="Abdessamad" userId="4c6d9526346a9ae3" providerId="LiveId" clId="{472398C6-2B82-4D91-AAA7-ADF1DF7129FD}" dt="2022-12-18T21:32:39.647" v="3091"/>
          <ac:grpSpMkLst>
            <pc:docMk/>
            <pc:sldMk cId="0" sldId="302"/>
            <ac:grpSpMk id="9335" creationId="{00000000-0000-0000-0000-000000000000}"/>
          </ac:grpSpMkLst>
        </pc:grpChg>
        <pc:grpChg chg="replST">
          <ac:chgData name="Abdessamad" userId="4c6d9526346a9ae3" providerId="LiveId" clId="{472398C6-2B82-4D91-AAA7-ADF1DF7129FD}" dt="2022-12-18T21:32:39.661" v="3092"/>
          <ac:grpSpMkLst>
            <pc:docMk/>
            <pc:sldMk cId="0" sldId="302"/>
            <ac:grpSpMk id="9340" creationId="{00000000-0000-0000-0000-000000000000}"/>
          </ac:grpSpMkLst>
        </pc:grpChg>
        <pc:grpChg chg="replST">
          <ac:chgData name="Abdessamad" userId="4c6d9526346a9ae3" providerId="LiveId" clId="{472398C6-2B82-4D91-AAA7-ADF1DF7129FD}" dt="2022-12-18T21:32:39.729" v="3096"/>
          <ac:grpSpMkLst>
            <pc:docMk/>
            <pc:sldMk cId="0" sldId="302"/>
            <ac:grpSpMk id="9347" creationId="{00000000-0000-0000-0000-000000000000}"/>
          </ac:grpSpMkLst>
        </pc:grpChg>
        <pc:grpChg chg="replST">
          <ac:chgData name="Abdessamad" userId="4c6d9526346a9ae3" providerId="LiveId" clId="{472398C6-2B82-4D91-AAA7-ADF1DF7129FD}" dt="2022-12-18T21:32:39.740" v="3097"/>
          <ac:grpSpMkLst>
            <pc:docMk/>
            <pc:sldMk cId="0" sldId="302"/>
            <ac:grpSpMk id="9350" creationId="{00000000-0000-0000-0000-000000000000}"/>
          </ac:grpSpMkLst>
        </pc:grpChg>
        <pc:grpChg chg="replST">
          <ac:chgData name="Abdessamad" userId="4c6d9526346a9ae3" providerId="LiveId" clId="{472398C6-2B82-4D91-AAA7-ADF1DF7129FD}" dt="2022-12-18T21:32:39.752" v="3098"/>
          <ac:grpSpMkLst>
            <pc:docMk/>
            <pc:sldMk cId="0" sldId="302"/>
            <ac:grpSpMk id="9355" creationId="{00000000-0000-0000-0000-000000000000}"/>
          </ac:grpSpMkLst>
        </pc:grpChg>
        <pc:grpChg chg="replST">
          <ac:chgData name="Abdessamad" userId="4c6d9526346a9ae3" providerId="LiveId" clId="{472398C6-2B82-4D91-AAA7-ADF1DF7129FD}" dt="2022-12-18T21:32:39.780" v="3100"/>
          <ac:grpSpMkLst>
            <pc:docMk/>
            <pc:sldMk cId="0" sldId="302"/>
            <ac:grpSpMk id="9360" creationId="{00000000-0000-0000-0000-000000000000}"/>
          </ac:grpSpMkLst>
        </pc:grpChg>
        <pc:grpChg chg="replST">
          <ac:chgData name="Abdessamad" userId="4c6d9526346a9ae3" providerId="LiveId" clId="{472398C6-2B82-4D91-AAA7-ADF1DF7129FD}" dt="2022-12-18T21:32:39.793" v="3101"/>
          <ac:grpSpMkLst>
            <pc:docMk/>
            <pc:sldMk cId="0" sldId="302"/>
            <ac:grpSpMk id="9364" creationId="{00000000-0000-0000-0000-000000000000}"/>
          </ac:grpSpMkLst>
        </pc:grpChg>
        <pc:grpChg chg="replST">
          <ac:chgData name="Abdessamad" userId="4c6d9526346a9ae3" providerId="LiveId" clId="{472398C6-2B82-4D91-AAA7-ADF1DF7129FD}" dt="2022-12-18T21:32:39.805" v="3102"/>
          <ac:grpSpMkLst>
            <pc:docMk/>
            <pc:sldMk cId="0" sldId="302"/>
            <ac:grpSpMk id="9369" creationId="{00000000-0000-0000-0000-000000000000}"/>
          </ac:grpSpMkLst>
        </pc:grpChg>
        <pc:grpChg chg="replST">
          <ac:chgData name="Abdessamad" userId="4c6d9526346a9ae3" providerId="LiveId" clId="{472398C6-2B82-4D91-AAA7-ADF1DF7129FD}" dt="2022-12-18T21:32:39.849" v="3103"/>
          <ac:grpSpMkLst>
            <pc:docMk/>
            <pc:sldMk cId="0" sldId="302"/>
            <ac:grpSpMk id="9372" creationId="{00000000-0000-0000-0000-000000000000}"/>
          </ac:grpSpMkLst>
        </pc:grpChg>
        <pc:grpChg chg="replST">
          <ac:chgData name="Abdessamad" userId="4c6d9526346a9ae3" providerId="LiveId" clId="{472398C6-2B82-4D91-AAA7-ADF1DF7129FD}" dt="2022-12-18T21:32:39.870" v="3104"/>
          <ac:grpSpMkLst>
            <pc:docMk/>
            <pc:sldMk cId="0" sldId="302"/>
            <ac:grpSpMk id="9375" creationId="{00000000-0000-0000-0000-000000000000}"/>
          </ac:grpSpMkLst>
        </pc:grpChg>
        <pc:grpChg chg="replST">
          <ac:chgData name="Abdessamad" userId="4c6d9526346a9ae3" providerId="LiveId" clId="{472398C6-2B82-4D91-AAA7-ADF1DF7129FD}" dt="2022-12-18T21:32:39.883" v="3105"/>
          <ac:grpSpMkLst>
            <pc:docMk/>
            <pc:sldMk cId="0" sldId="302"/>
            <ac:grpSpMk id="9381" creationId="{00000000-0000-0000-0000-000000000000}"/>
          </ac:grpSpMkLst>
        </pc:grpChg>
        <pc:grpChg chg="replST">
          <ac:chgData name="Abdessamad" userId="4c6d9526346a9ae3" providerId="LiveId" clId="{472398C6-2B82-4D91-AAA7-ADF1DF7129FD}" dt="2022-12-18T21:32:39.925" v="3108"/>
          <ac:grpSpMkLst>
            <pc:docMk/>
            <pc:sldMk cId="0" sldId="302"/>
            <ac:grpSpMk id="9388" creationId="{00000000-0000-0000-0000-000000000000}"/>
          </ac:grpSpMkLst>
        </pc:grpChg>
        <pc:grpChg chg="replST">
          <ac:chgData name="Abdessamad" userId="4c6d9526346a9ae3" providerId="LiveId" clId="{472398C6-2B82-4D91-AAA7-ADF1DF7129FD}" dt="2022-12-18T21:32:39.939" v="3109"/>
          <ac:grpSpMkLst>
            <pc:docMk/>
            <pc:sldMk cId="0" sldId="302"/>
            <ac:grpSpMk id="9391" creationId="{00000000-0000-0000-0000-000000000000}"/>
          </ac:grpSpMkLst>
        </pc:grpChg>
        <pc:grpChg chg="replST">
          <ac:chgData name="Abdessamad" userId="4c6d9526346a9ae3" providerId="LiveId" clId="{472398C6-2B82-4D91-AAA7-ADF1DF7129FD}" dt="2022-12-18T21:32:39.959" v="3110"/>
          <ac:grpSpMkLst>
            <pc:docMk/>
            <pc:sldMk cId="0" sldId="302"/>
            <ac:grpSpMk id="9394" creationId="{00000000-0000-0000-0000-000000000000}"/>
          </ac:grpSpMkLst>
        </pc:grpChg>
        <pc:grpChg chg="replST">
          <ac:chgData name="Abdessamad" userId="4c6d9526346a9ae3" providerId="LiveId" clId="{472398C6-2B82-4D91-AAA7-ADF1DF7129FD}" dt="2022-12-18T21:32:39.982" v="3111"/>
          <ac:grpSpMkLst>
            <pc:docMk/>
            <pc:sldMk cId="0" sldId="302"/>
            <ac:grpSpMk id="9397" creationId="{00000000-0000-0000-0000-000000000000}"/>
          </ac:grpSpMkLst>
        </pc:grpChg>
        <pc:grpChg chg="replST">
          <ac:chgData name="Abdessamad" userId="4c6d9526346a9ae3" providerId="LiveId" clId="{472398C6-2B82-4D91-AAA7-ADF1DF7129FD}" dt="2022-12-18T21:32:39.996" v="3112"/>
          <ac:grpSpMkLst>
            <pc:docMk/>
            <pc:sldMk cId="0" sldId="302"/>
            <ac:grpSpMk id="9406" creationId="{00000000-0000-0000-0000-000000000000}"/>
          </ac:grpSpMkLst>
        </pc:grpChg>
        <pc:grpChg chg="replST">
          <ac:chgData name="Abdessamad" userId="4c6d9526346a9ae3" providerId="LiveId" clId="{472398C6-2B82-4D91-AAA7-ADF1DF7129FD}" dt="2022-12-18T21:32:40.022" v="3114"/>
          <ac:grpSpMkLst>
            <pc:docMk/>
            <pc:sldMk cId="0" sldId="302"/>
            <ac:grpSpMk id="9410" creationId="{00000000-0000-0000-0000-000000000000}"/>
          </ac:grpSpMkLst>
        </pc:grpChg>
        <pc:grpChg chg="replST">
          <ac:chgData name="Abdessamad" userId="4c6d9526346a9ae3" providerId="LiveId" clId="{472398C6-2B82-4D91-AAA7-ADF1DF7129FD}" dt="2022-12-18T21:32:40.036" v="3115"/>
          <ac:grpSpMkLst>
            <pc:docMk/>
            <pc:sldMk cId="0" sldId="302"/>
            <ac:grpSpMk id="9413" creationId="{00000000-0000-0000-0000-000000000000}"/>
          </ac:grpSpMkLst>
        </pc:grpChg>
        <pc:grpChg chg="replST">
          <ac:chgData name="Abdessamad" userId="4c6d9526346a9ae3" providerId="LiveId" clId="{472398C6-2B82-4D91-AAA7-ADF1DF7129FD}" dt="2022-12-18T21:32:40.050" v="3116"/>
          <ac:grpSpMkLst>
            <pc:docMk/>
            <pc:sldMk cId="0" sldId="302"/>
            <ac:grpSpMk id="9416" creationId="{00000000-0000-0000-0000-000000000000}"/>
          </ac:grpSpMkLst>
        </pc:grpChg>
        <pc:grpChg chg="replST">
          <ac:chgData name="Abdessamad" userId="4c6d9526346a9ae3" providerId="LiveId" clId="{472398C6-2B82-4D91-AAA7-ADF1DF7129FD}" dt="2022-12-18T21:32:40.063" v="3117"/>
          <ac:grpSpMkLst>
            <pc:docMk/>
            <pc:sldMk cId="0" sldId="302"/>
            <ac:grpSpMk id="9419" creationId="{00000000-0000-0000-0000-000000000000}"/>
          </ac:grpSpMkLst>
        </pc:grpChg>
        <pc:grpChg chg="replST">
          <ac:chgData name="Abdessamad" userId="4c6d9526346a9ae3" providerId="LiveId" clId="{472398C6-2B82-4D91-AAA7-ADF1DF7129FD}" dt="2022-12-18T21:32:40.077" v="3118"/>
          <ac:grpSpMkLst>
            <pc:docMk/>
            <pc:sldMk cId="0" sldId="302"/>
            <ac:grpSpMk id="9423" creationId="{00000000-0000-0000-0000-000000000000}"/>
          </ac:grpSpMkLst>
        </pc:grpChg>
        <pc:grpChg chg="replST">
          <ac:chgData name="Abdessamad" userId="4c6d9526346a9ae3" providerId="LiveId" clId="{472398C6-2B82-4D91-AAA7-ADF1DF7129FD}" dt="2022-12-18T21:32:40.102" v="3120"/>
          <ac:grpSpMkLst>
            <pc:docMk/>
            <pc:sldMk cId="0" sldId="302"/>
            <ac:grpSpMk id="9427" creationId="{00000000-0000-0000-0000-000000000000}"/>
          </ac:grpSpMkLst>
        </pc:grpChg>
        <pc:grpChg chg="replST">
          <ac:chgData name="Abdessamad" userId="4c6d9526346a9ae3" providerId="LiveId" clId="{472398C6-2B82-4D91-AAA7-ADF1DF7129FD}" dt="2022-12-18T21:32:40.117" v="3121"/>
          <ac:grpSpMkLst>
            <pc:docMk/>
            <pc:sldMk cId="0" sldId="302"/>
            <ac:grpSpMk id="9431" creationId="{00000000-0000-0000-0000-000000000000}"/>
          </ac:grpSpMkLst>
        </pc:grpChg>
        <pc:grpChg chg="replST">
          <ac:chgData name="Abdessamad" userId="4c6d9526346a9ae3" providerId="LiveId" clId="{472398C6-2B82-4D91-AAA7-ADF1DF7129FD}" dt="2022-12-18T21:32:40.131" v="3122"/>
          <ac:grpSpMkLst>
            <pc:docMk/>
            <pc:sldMk cId="0" sldId="302"/>
            <ac:grpSpMk id="9434" creationId="{00000000-0000-0000-0000-000000000000}"/>
          </ac:grpSpMkLst>
        </pc:grpChg>
        <pc:grpChg chg="replST">
          <ac:chgData name="Abdessamad" userId="4c6d9526346a9ae3" providerId="LiveId" clId="{472398C6-2B82-4D91-AAA7-ADF1DF7129FD}" dt="2022-12-18T21:32:40.155" v="3124"/>
          <ac:grpSpMkLst>
            <pc:docMk/>
            <pc:sldMk cId="0" sldId="302"/>
            <ac:grpSpMk id="9438" creationId="{00000000-0000-0000-0000-000000000000}"/>
          </ac:grpSpMkLst>
        </pc:grpChg>
        <pc:grpChg chg="replST">
          <ac:chgData name="Abdessamad" userId="4c6d9526346a9ae3" providerId="LiveId" clId="{472398C6-2B82-4D91-AAA7-ADF1DF7129FD}" dt="2022-12-18T21:32:40.168" v="3125"/>
          <ac:grpSpMkLst>
            <pc:docMk/>
            <pc:sldMk cId="0" sldId="302"/>
            <ac:grpSpMk id="9442" creationId="{00000000-0000-0000-0000-000000000000}"/>
          </ac:grpSpMkLst>
        </pc:grpChg>
        <pc:grpChg chg="replST">
          <ac:chgData name="Abdessamad" userId="4c6d9526346a9ae3" providerId="LiveId" clId="{472398C6-2B82-4D91-AAA7-ADF1DF7129FD}" dt="2022-12-18T21:32:40.181" v="3126"/>
          <ac:grpSpMkLst>
            <pc:docMk/>
            <pc:sldMk cId="0" sldId="302"/>
            <ac:grpSpMk id="9449" creationId="{00000000-0000-0000-0000-000000000000}"/>
          </ac:grpSpMkLst>
        </pc:grpChg>
        <pc:grpChg chg="replST">
          <ac:chgData name="Abdessamad" userId="4c6d9526346a9ae3" providerId="LiveId" clId="{472398C6-2B82-4D91-AAA7-ADF1DF7129FD}" dt="2022-12-18T21:32:40.194" v="3127"/>
          <ac:grpSpMkLst>
            <pc:docMk/>
            <pc:sldMk cId="0" sldId="302"/>
            <ac:grpSpMk id="9452" creationId="{00000000-0000-0000-0000-000000000000}"/>
          </ac:grpSpMkLst>
        </pc:grpChg>
        <pc:grpChg chg="replST">
          <ac:chgData name="Abdessamad" userId="4c6d9526346a9ae3" providerId="LiveId" clId="{472398C6-2B82-4D91-AAA7-ADF1DF7129FD}" dt="2022-12-18T21:32:40.205" v="3128"/>
          <ac:grpSpMkLst>
            <pc:docMk/>
            <pc:sldMk cId="0" sldId="302"/>
            <ac:grpSpMk id="9455" creationId="{00000000-0000-0000-0000-000000000000}"/>
          </ac:grpSpMkLst>
        </pc:grpChg>
        <pc:grpChg chg="replST">
          <ac:chgData name="Abdessamad" userId="4c6d9526346a9ae3" providerId="LiveId" clId="{472398C6-2B82-4D91-AAA7-ADF1DF7129FD}" dt="2022-12-18T21:32:40.219" v="3129"/>
          <ac:grpSpMkLst>
            <pc:docMk/>
            <pc:sldMk cId="0" sldId="302"/>
            <ac:grpSpMk id="9461" creationId="{00000000-0000-0000-0000-000000000000}"/>
          </ac:grpSpMkLst>
        </pc:grpChg>
        <pc:grpChg chg="replST">
          <ac:chgData name="Abdessamad" userId="4c6d9526346a9ae3" providerId="LiveId" clId="{472398C6-2B82-4D91-AAA7-ADF1DF7129FD}" dt="2022-12-18T21:32:40.245" v="3131"/>
          <ac:grpSpMkLst>
            <pc:docMk/>
            <pc:sldMk cId="0" sldId="302"/>
            <ac:grpSpMk id="9467" creationId="{00000000-0000-0000-0000-000000000000}"/>
          </ac:grpSpMkLst>
        </pc:grpChg>
        <pc:grpChg chg="replST">
          <ac:chgData name="Abdessamad" userId="4c6d9526346a9ae3" providerId="LiveId" clId="{472398C6-2B82-4D91-AAA7-ADF1DF7129FD}" dt="2022-12-18T21:32:40.257" v="3132"/>
          <ac:grpSpMkLst>
            <pc:docMk/>
            <pc:sldMk cId="0" sldId="302"/>
            <ac:grpSpMk id="9472" creationId="{00000000-0000-0000-0000-000000000000}"/>
          </ac:grpSpMkLst>
        </pc:grpChg>
        <pc:grpChg chg="replST">
          <ac:chgData name="Abdessamad" userId="4c6d9526346a9ae3" providerId="LiveId" clId="{472398C6-2B82-4D91-AAA7-ADF1DF7129FD}" dt="2022-12-18T21:32:40.285" v="3133"/>
          <ac:grpSpMkLst>
            <pc:docMk/>
            <pc:sldMk cId="0" sldId="302"/>
            <ac:grpSpMk id="9476" creationId="{00000000-0000-0000-0000-000000000000}"/>
          </ac:grpSpMkLst>
        </pc:grpChg>
        <pc:grpChg chg="replST">
          <ac:chgData name="Abdessamad" userId="4c6d9526346a9ae3" providerId="LiveId" clId="{472398C6-2B82-4D91-AAA7-ADF1DF7129FD}" dt="2022-12-18T21:32:40.299" v="3134"/>
          <ac:grpSpMkLst>
            <pc:docMk/>
            <pc:sldMk cId="0" sldId="302"/>
            <ac:grpSpMk id="9480" creationId="{00000000-0000-0000-0000-000000000000}"/>
          </ac:grpSpMkLst>
        </pc:grpChg>
        <pc:grpChg chg="replST">
          <ac:chgData name="Abdessamad" userId="4c6d9526346a9ae3" providerId="LiveId" clId="{472398C6-2B82-4D91-AAA7-ADF1DF7129FD}" dt="2022-12-18T21:32:40.323" v="3136"/>
          <ac:grpSpMkLst>
            <pc:docMk/>
            <pc:sldMk cId="0" sldId="302"/>
            <ac:grpSpMk id="9491" creationId="{00000000-0000-0000-0000-000000000000}"/>
          </ac:grpSpMkLst>
        </pc:grpChg>
        <pc:grpChg chg="replST">
          <ac:chgData name="Abdessamad" userId="4c6d9526346a9ae3" providerId="LiveId" clId="{472398C6-2B82-4D91-AAA7-ADF1DF7129FD}" dt="2022-12-18T21:32:40.336" v="3137"/>
          <ac:grpSpMkLst>
            <pc:docMk/>
            <pc:sldMk cId="0" sldId="302"/>
            <ac:grpSpMk id="9495" creationId="{00000000-0000-0000-0000-000000000000}"/>
          </ac:grpSpMkLst>
        </pc:grpChg>
        <pc:grpChg chg="replST">
          <ac:chgData name="Abdessamad" userId="4c6d9526346a9ae3" providerId="LiveId" clId="{472398C6-2B82-4D91-AAA7-ADF1DF7129FD}" dt="2022-12-18T21:32:40.350" v="3138"/>
          <ac:grpSpMkLst>
            <pc:docMk/>
            <pc:sldMk cId="0" sldId="302"/>
            <ac:grpSpMk id="9498" creationId="{00000000-0000-0000-0000-000000000000}"/>
          </ac:grpSpMkLst>
        </pc:grpChg>
        <pc:grpChg chg="replST">
          <ac:chgData name="Abdessamad" userId="4c6d9526346a9ae3" providerId="LiveId" clId="{472398C6-2B82-4D91-AAA7-ADF1DF7129FD}" dt="2022-12-18T21:32:40.377" v="3140"/>
          <ac:grpSpMkLst>
            <pc:docMk/>
            <pc:sldMk cId="0" sldId="302"/>
            <ac:grpSpMk id="9502" creationId="{00000000-0000-0000-0000-000000000000}"/>
          </ac:grpSpMkLst>
        </pc:grpChg>
        <pc:grpChg chg="replST">
          <ac:chgData name="Abdessamad" userId="4c6d9526346a9ae3" providerId="LiveId" clId="{472398C6-2B82-4D91-AAA7-ADF1DF7129FD}" dt="2022-12-18T21:32:40.388" v="3141"/>
          <ac:grpSpMkLst>
            <pc:docMk/>
            <pc:sldMk cId="0" sldId="302"/>
            <ac:grpSpMk id="9505" creationId="{00000000-0000-0000-0000-000000000000}"/>
          </ac:grpSpMkLst>
        </pc:grpChg>
        <pc:grpChg chg="replST">
          <ac:chgData name="Abdessamad" userId="4c6d9526346a9ae3" providerId="LiveId" clId="{472398C6-2B82-4D91-AAA7-ADF1DF7129FD}" dt="2022-12-18T21:32:40.401" v="3142"/>
          <ac:grpSpMkLst>
            <pc:docMk/>
            <pc:sldMk cId="0" sldId="302"/>
            <ac:grpSpMk id="9508" creationId="{00000000-0000-0000-0000-000000000000}"/>
          </ac:grpSpMkLst>
        </pc:grpChg>
        <pc:grpChg chg="replST">
          <ac:chgData name="Abdessamad" userId="4c6d9526346a9ae3" providerId="LiveId" clId="{472398C6-2B82-4D91-AAA7-ADF1DF7129FD}" dt="2022-12-18T21:32:40.415" v="3143"/>
          <ac:grpSpMkLst>
            <pc:docMk/>
            <pc:sldMk cId="0" sldId="302"/>
            <ac:grpSpMk id="9511" creationId="{00000000-0000-0000-0000-000000000000}"/>
          </ac:grpSpMkLst>
        </pc:grpChg>
        <pc:grpChg chg="replST">
          <ac:chgData name="Abdessamad" userId="4c6d9526346a9ae3" providerId="LiveId" clId="{472398C6-2B82-4D91-AAA7-ADF1DF7129FD}" dt="2022-12-18T21:32:40.428" v="3144"/>
          <ac:grpSpMkLst>
            <pc:docMk/>
            <pc:sldMk cId="0" sldId="302"/>
            <ac:grpSpMk id="9515" creationId="{00000000-0000-0000-0000-000000000000}"/>
          </ac:grpSpMkLst>
        </pc:grpChg>
        <pc:grpChg chg="replST">
          <ac:chgData name="Abdessamad" userId="4c6d9526346a9ae3" providerId="LiveId" clId="{472398C6-2B82-4D91-AAA7-ADF1DF7129FD}" dt="2022-12-18T21:32:40.440" v="3145"/>
          <ac:grpSpMkLst>
            <pc:docMk/>
            <pc:sldMk cId="0" sldId="302"/>
            <ac:grpSpMk id="9518" creationId="{00000000-0000-0000-0000-000000000000}"/>
          </ac:grpSpMkLst>
        </pc:grpChg>
        <pc:grpChg chg="replST">
          <ac:chgData name="Abdessamad" userId="4c6d9526346a9ae3" providerId="LiveId" clId="{472398C6-2B82-4D91-AAA7-ADF1DF7129FD}" dt="2022-12-18T21:32:40.454" v="3146"/>
          <ac:grpSpMkLst>
            <pc:docMk/>
            <pc:sldMk cId="0" sldId="302"/>
            <ac:grpSpMk id="9523" creationId="{00000000-0000-0000-0000-000000000000}"/>
          </ac:grpSpMkLst>
        </pc:grpChg>
        <pc:grpChg chg="replST">
          <ac:chgData name="Abdessamad" userId="4c6d9526346a9ae3" providerId="LiveId" clId="{472398C6-2B82-4D91-AAA7-ADF1DF7129FD}" dt="2022-12-18T21:32:40.468" v="3147"/>
          <ac:grpSpMkLst>
            <pc:docMk/>
            <pc:sldMk cId="0" sldId="302"/>
            <ac:grpSpMk id="9526" creationId="{00000000-0000-0000-0000-000000000000}"/>
          </ac:grpSpMkLst>
        </pc:grpChg>
        <pc:grpChg chg="replST">
          <ac:chgData name="Abdessamad" userId="4c6d9526346a9ae3" providerId="LiveId" clId="{472398C6-2B82-4D91-AAA7-ADF1DF7129FD}" dt="2022-12-18T21:32:40.480" v="3148"/>
          <ac:grpSpMkLst>
            <pc:docMk/>
            <pc:sldMk cId="0" sldId="302"/>
            <ac:grpSpMk id="9529" creationId="{00000000-0000-0000-0000-000000000000}"/>
          </ac:grpSpMkLst>
        </pc:grpChg>
        <pc:grpChg chg="replST">
          <ac:chgData name="Abdessamad" userId="4c6d9526346a9ae3" providerId="LiveId" clId="{472398C6-2B82-4D91-AAA7-ADF1DF7129FD}" dt="2022-12-18T21:32:40.494" v="3149"/>
          <ac:grpSpMkLst>
            <pc:docMk/>
            <pc:sldMk cId="0" sldId="302"/>
            <ac:grpSpMk id="9535" creationId="{00000000-0000-0000-0000-000000000000}"/>
          </ac:grpSpMkLst>
        </pc:grpChg>
        <pc:grpChg chg="replST">
          <ac:chgData name="Abdessamad" userId="4c6d9526346a9ae3" providerId="LiveId" clId="{472398C6-2B82-4D91-AAA7-ADF1DF7129FD}" dt="2022-12-18T21:32:40.506" v="3150"/>
          <ac:grpSpMkLst>
            <pc:docMk/>
            <pc:sldMk cId="0" sldId="302"/>
            <ac:grpSpMk id="9544" creationId="{00000000-0000-0000-0000-000000000000}"/>
          </ac:grpSpMkLst>
        </pc:grpChg>
        <pc:grpChg chg="replST">
          <ac:chgData name="Abdessamad" userId="4c6d9526346a9ae3" providerId="LiveId" clId="{472398C6-2B82-4D91-AAA7-ADF1DF7129FD}" dt="2022-12-18T21:32:40.520" v="3151"/>
          <ac:grpSpMkLst>
            <pc:docMk/>
            <pc:sldMk cId="0" sldId="302"/>
            <ac:grpSpMk id="9548" creationId="{00000000-0000-0000-0000-000000000000}"/>
          </ac:grpSpMkLst>
        </pc:grpChg>
        <pc:grpChg chg="replST">
          <ac:chgData name="Abdessamad" userId="4c6d9526346a9ae3" providerId="LiveId" clId="{472398C6-2B82-4D91-AAA7-ADF1DF7129FD}" dt="2022-12-18T21:32:40.533" v="3152"/>
          <ac:grpSpMkLst>
            <pc:docMk/>
            <pc:sldMk cId="0" sldId="302"/>
            <ac:grpSpMk id="9553" creationId="{00000000-0000-0000-0000-000000000000}"/>
          </ac:grpSpMkLst>
        </pc:grpChg>
        <pc:grpChg chg="replST">
          <ac:chgData name="Abdessamad" userId="4c6d9526346a9ae3" providerId="LiveId" clId="{472398C6-2B82-4D91-AAA7-ADF1DF7129FD}" dt="2022-12-18T21:32:40.561" v="3154"/>
          <ac:grpSpMkLst>
            <pc:docMk/>
            <pc:sldMk cId="0" sldId="302"/>
            <ac:grpSpMk id="9557" creationId="{00000000-0000-0000-0000-000000000000}"/>
          </ac:grpSpMkLst>
        </pc:grpChg>
        <pc:grpChg chg="replST">
          <ac:chgData name="Abdessamad" userId="4c6d9526346a9ae3" providerId="LiveId" clId="{472398C6-2B82-4D91-AAA7-ADF1DF7129FD}" dt="2022-12-18T21:32:40.585" v="3155"/>
          <ac:grpSpMkLst>
            <pc:docMk/>
            <pc:sldMk cId="0" sldId="302"/>
            <ac:grpSpMk id="9562" creationId="{00000000-0000-0000-0000-000000000000}"/>
          </ac:grpSpMkLst>
        </pc:grpChg>
        <pc:grpChg chg="replST">
          <ac:chgData name="Abdessamad" userId="4c6d9526346a9ae3" providerId="LiveId" clId="{472398C6-2B82-4D91-AAA7-ADF1DF7129FD}" dt="2022-12-18T21:32:40.601" v="3156"/>
          <ac:grpSpMkLst>
            <pc:docMk/>
            <pc:sldMk cId="0" sldId="302"/>
            <ac:grpSpMk id="9567" creationId="{00000000-0000-0000-0000-000000000000}"/>
          </ac:grpSpMkLst>
        </pc:grpChg>
        <pc:grpChg chg="replST">
          <ac:chgData name="Abdessamad" userId="4c6d9526346a9ae3" providerId="LiveId" clId="{472398C6-2B82-4D91-AAA7-ADF1DF7129FD}" dt="2022-12-18T21:32:40.615" v="3157"/>
          <ac:grpSpMkLst>
            <pc:docMk/>
            <pc:sldMk cId="0" sldId="302"/>
            <ac:grpSpMk id="9571" creationId="{00000000-0000-0000-0000-000000000000}"/>
          </ac:grpSpMkLst>
        </pc:grpChg>
        <pc:grpChg chg="replST">
          <ac:chgData name="Abdessamad" userId="4c6d9526346a9ae3" providerId="LiveId" clId="{472398C6-2B82-4D91-AAA7-ADF1DF7129FD}" dt="2022-12-18T21:32:40.629" v="3158"/>
          <ac:grpSpMkLst>
            <pc:docMk/>
            <pc:sldMk cId="0" sldId="302"/>
            <ac:grpSpMk id="9574" creationId="{00000000-0000-0000-0000-000000000000}"/>
          </ac:grpSpMkLst>
        </pc:grpChg>
        <pc:grpChg chg="replST">
          <ac:chgData name="Abdessamad" userId="4c6d9526346a9ae3" providerId="LiveId" clId="{472398C6-2B82-4D91-AAA7-ADF1DF7129FD}" dt="2022-12-18T21:32:40.640" v="3159"/>
          <ac:grpSpMkLst>
            <pc:docMk/>
            <pc:sldMk cId="0" sldId="302"/>
            <ac:grpSpMk id="9578" creationId="{00000000-0000-0000-0000-000000000000}"/>
          </ac:grpSpMkLst>
        </pc:grpChg>
        <pc:grpChg chg="replST">
          <ac:chgData name="Abdessamad" userId="4c6d9526346a9ae3" providerId="LiveId" clId="{472398C6-2B82-4D91-AAA7-ADF1DF7129FD}" dt="2022-12-18T21:32:40.654" v="3160"/>
          <ac:grpSpMkLst>
            <pc:docMk/>
            <pc:sldMk cId="0" sldId="302"/>
            <ac:grpSpMk id="9581" creationId="{00000000-0000-0000-0000-000000000000}"/>
          </ac:grpSpMkLst>
        </pc:grpChg>
        <pc:grpChg chg="replST">
          <ac:chgData name="Abdessamad" userId="4c6d9526346a9ae3" providerId="LiveId" clId="{472398C6-2B82-4D91-AAA7-ADF1DF7129FD}" dt="2022-12-18T21:32:40.667" v="3161"/>
          <ac:grpSpMkLst>
            <pc:docMk/>
            <pc:sldMk cId="0" sldId="302"/>
            <ac:grpSpMk id="9584" creationId="{00000000-0000-0000-0000-000000000000}"/>
          </ac:grpSpMkLst>
        </pc:grpChg>
        <pc:grpChg chg="replST">
          <ac:chgData name="Abdessamad" userId="4c6d9526346a9ae3" providerId="LiveId" clId="{472398C6-2B82-4D91-AAA7-ADF1DF7129FD}" dt="2022-12-18T21:32:40.694" v="3163"/>
          <ac:grpSpMkLst>
            <pc:docMk/>
            <pc:sldMk cId="0" sldId="302"/>
            <ac:grpSpMk id="9590" creationId="{00000000-0000-0000-0000-000000000000}"/>
          </ac:grpSpMkLst>
        </pc:grpChg>
        <pc:grpChg chg="replST">
          <ac:chgData name="Abdessamad" userId="4c6d9526346a9ae3" providerId="LiveId" clId="{472398C6-2B82-4D91-AAA7-ADF1DF7129FD}" dt="2022-12-18T21:32:40.718" v="3165"/>
          <ac:grpSpMkLst>
            <pc:docMk/>
            <pc:sldMk cId="0" sldId="302"/>
            <ac:grpSpMk id="9595" creationId="{00000000-0000-0000-0000-000000000000}"/>
          </ac:grpSpMkLst>
        </pc:grpChg>
        <pc:grpChg chg="replST">
          <ac:chgData name="Abdessamad" userId="4c6d9526346a9ae3" providerId="LiveId" clId="{472398C6-2B82-4D91-AAA7-ADF1DF7129FD}" dt="2022-12-18T21:32:40.743" v="3167"/>
          <ac:grpSpMkLst>
            <pc:docMk/>
            <pc:sldMk cId="0" sldId="302"/>
            <ac:grpSpMk id="9600" creationId="{00000000-0000-0000-0000-000000000000}"/>
          </ac:grpSpMkLst>
        </pc:grpChg>
        <pc:grpChg chg="replST">
          <ac:chgData name="Abdessamad" userId="4c6d9526346a9ae3" providerId="LiveId" clId="{472398C6-2B82-4D91-AAA7-ADF1DF7129FD}" dt="2022-12-18T21:32:40.755" v="3168"/>
          <ac:grpSpMkLst>
            <pc:docMk/>
            <pc:sldMk cId="0" sldId="302"/>
            <ac:grpSpMk id="9604" creationId="{00000000-0000-0000-0000-000000000000}"/>
          </ac:grpSpMkLst>
        </pc:grpChg>
        <pc:grpChg chg="replST">
          <ac:chgData name="Abdessamad" userId="4c6d9526346a9ae3" providerId="LiveId" clId="{472398C6-2B82-4D91-AAA7-ADF1DF7129FD}" dt="2022-12-18T21:32:40.769" v="3169"/>
          <ac:grpSpMkLst>
            <pc:docMk/>
            <pc:sldMk cId="0" sldId="302"/>
            <ac:grpSpMk id="9608" creationId="{00000000-0000-0000-0000-000000000000}"/>
          </ac:grpSpMkLst>
        </pc:grpChg>
        <pc:grpChg chg="replST">
          <ac:chgData name="Abdessamad" userId="4c6d9526346a9ae3" providerId="LiveId" clId="{472398C6-2B82-4D91-AAA7-ADF1DF7129FD}" dt="2022-12-18T21:32:40.795" v="3171"/>
          <ac:grpSpMkLst>
            <pc:docMk/>
            <pc:sldMk cId="0" sldId="302"/>
            <ac:grpSpMk id="9615" creationId="{00000000-0000-0000-0000-000000000000}"/>
          </ac:grpSpMkLst>
        </pc:grpChg>
        <pc:grpChg chg="replST">
          <ac:chgData name="Abdessamad" userId="4c6d9526346a9ae3" providerId="LiveId" clId="{472398C6-2B82-4D91-AAA7-ADF1DF7129FD}" dt="2022-12-18T21:32:40.820" v="3173"/>
          <ac:grpSpMkLst>
            <pc:docMk/>
            <pc:sldMk cId="0" sldId="302"/>
            <ac:grpSpMk id="9620" creationId="{00000000-0000-0000-0000-000000000000}"/>
          </ac:grpSpMkLst>
        </pc:grpChg>
      </pc:sldChg>
      <pc:sldChg chg="modSp del mod modTransition modNotes">
        <pc:chgData name="Abdessamad" userId="4c6d9526346a9ae3" providerId="LiveId" clId="{472398C6-2B82-4D91-AAA7-ADF1DF7129FD}" dt="2022-12-21T20:14:52.421" v="6186" actId="47"/>
        <pc:sldMkLst>
          <pc:docMk/>
          <pc:sldMk cId="0" sldId="303"/>
        </pc:sldMkLst>
        <pc:spChg chg="replST">
          <ac:chgData name="Abdessamad" userId="4c6d9526346a9ae3" providerId="LiveId" clId="{472398C6-2B82-4D91-AAA7-ADF1DF7129FD}" dt="2022-12-18T21:32:40.851" v="3175"/>
          <ac:spMkLst>
            <pc:docMk/>
            <pc:sldMk cId="0" sldId="303"/>
            <ac:spMk id="9637" creationId="{00000000-0000-0000-0000-000000000000}"/>
          </ac:spMkLst>
        </pc:spChg>
        <pc:spChg chg="replST">
          <ac:chgData name="Abdessamad" userId="4c6d9526346a9ae3" providerId="LiveId" clId="{472398C6-2B82-4D91-AAA7-ADF1DF7129FD}" dt="2022-12-18T21:32:40.919" v="3177"/>
          <ac:spMkLst>
            <pc:docMk/>
            <pc:sldMk cId="0" sldId="303"/>
            <ac:spMk id="9638" creationId="{00000000-0000-0000-0000-000000000000}"/>
          </ac:spMkLst>
        </pc:spChg>
        <pc:spChg chg="replST">
          <ac:chgData name="Abdessamad" userId="4c6d9526346a9ae3" providerId="LiveId" clId="{472398C6-2B82-4D91-AAA7-ADF1DF7129FD}" dt="2022-12-18T21:32:40.935" v="3178"/>
          <ac:spMkLst>
            <pc:docMk/>
            <pc:sldMk cId="0" sldId="303"/>
            <ac:spMk id="9639" creationId="{00000000-0000-0000-0000-000000000000}"/>
          </ac:spMkLst>
        </pc:spChg>
        <pc:spChg chg="replST">
          <ac:chgData name="Abdessamad" userId="4c6d9526346a9ae3" providerId="LiveId" clId="{472398C6-2B82-4D91-AAA7-ADF1DF7129FD}" dt="2022-12-18T21:32:41.017" v="3181"/>
          <ac:spMkLst>
            <pc:docMk/>
            <pc:sldMk cId="0" sldId="303"/>
            <ac:spMk id="9647" creationId="{00000000-0000-0000-0000-000000000000}"/>
          </ac:spMkLst>
        </pc:spChg>
        <pc:spChg chg="replST">
          <ac:chgData name="Abdessamad" userId="4c6d9526346a9ae3" providerId="LiveId" clId="{472398C6-2B82-4D91-AAA7-ADF1DF7129FD}" dt="2022-12-18T21:32:41.232" v="3189"/>
          <ac:spMkLst>
            <pc:docMk/>
            <pc:sldMk cId="0" sldId="303"/>
            <ac:spMk id="9688" creationId="{00000000-0000-0000-0000-000000000000}"/>
          </ac:spMkLst>
        </pc:spChg>
        <pc:spChg chg="replST">
          <ac:chgData name="Abdessamad" userId="4c6d9526346a9ae3" providerId="LiveId" clId="{472398C6-2B82-4D91-AAA7-ADF1DF7129FD}" dt="2022-12-18T21:32:41.250" v="3190"/>
          <ac:spMkLst>
            <pc:docMk/>
            <pc:sldMk cId="0" sldId="303"/>
            <ac:spMk id="9689" creationId="{00000000-0000-0000-0000-000000000000}"/>
          </ac:spMkLst>
        </pc:spChg>
        <pc:spChg chg="replST">
          <ac:chgData name="Abdessamad" userId="4c6d9526346a9ae3" providerId="LiveId" clId="{472398C6-2B82-4D91-AAA7-ADF1DF7129FD}" dt="2022-12-18T21:32:41.269" v="3191"/>
          <ac:spMkLst>
            <pc:docMk/>
            <pc:sldMk cId="0" sldId="303"/>
            <ac:spMk id="9690" creationId="{00000000-0000-0000-0000-000000000000}"/>
          </ac:spMkLst>
        </pc:spChg>
        <pc:spChg chg="replST">
          <ac:chgData name="Abdessamad" userId="4c6d9526346a9ae3" providerId="LiveId" clId="{472398C6-2B82-4D91-AAA7-ADF1DF7129FD}" dt="2022-12-18T21:32:41.432" v="3199"/>
          <ac:spMkLst>
            <pc:docMk/>
            <pc:sldMk cId="0" sldId="303"/>
            <ac:spMk id="9731" creationId="{00000000-0000-0000-0000-000000000000}"/>
          </ac:spMkLst>
        </pc:spChg>
        <pc:spChg chg="replST">
          <ac:chgData name="Abdessamad" userId="4c6d9526346a9ae3" providerId="LiveId" clId="{472398C6-2B82-4D91-AAA7-ADF1DF7129FD}" dt="2022-12-18T21:32:41.488" v="3201"/>
          <ac:spMkLst>
            <pc:docMk/>
            <pc:sldMk cId="0" sldId="303"/>
            <ac:spMk id="9736" creationId="{00000000-0000-0000-0000-000000000000}"/>
          </ac:spMkLst>
        </pc:spChg>
        <pc:spChg chg="replST">
          <ac:chgData name="Abdessamad" userId="4c6d9526346a9ae3" providerId="LiveId" clId="{472398C6-2B82-4D91-AAA7-ADF1DF7129FD}" dt="2022-12-18T21:32:41.568" v="3205"/>
          <ac:spMkLst>
            <pc:docMk/>
            <pc:sldMk cId="0" sldId="303"/>
            <ac:spMk id="9752" creationId="{00000000-0000-0000-0000-000000000000}"/>
          </ac:spMkLst>
        </pc:spChg>
        <pc:spChg chg="replST">
          <ac:chgData name="Abdessamad" userId="4c6d9526346a9ae3" providerId="LiveId" clId="{472398C6-2B82-4D91-AAA7-ADF1DF7129FD}" dt="2022-12-18T21:32:41.831" v="3217"/>
          <ac:spMkLst>
            <pc:docMk/>
            <pc:sldMk cId="0" sldId="303"/>
            <ac:spMk id="9804" creationId="{00000000-0000-0000-0000-000000000000}"/>
          </ac:spMkLst>
        </pc:spChg>
        <pc:spChg chg="replST">
          <ac:chgData name="Abdessamad" userId="4c6d9526346a9ae3" providerId="LiveId" clId="{472398C6-2B82-4D91-AAA7-ADF1DF7129FD}" dt="2022-12-18T21:32:41.868" v="3219"/>
          <ac:spMkLst>
            <pc:docMk/>
            <pc:sldMk cId="0" sldId="303"/>
            <ac:spMk id="9810" creationId="{00000000-0000-0000-0000-000000000000}"/>
          </ac:spMkLst>
        </pc:spChg>
        <pc:spChg chg="replST">
          <ac:chgData name="Abdessamad" userId="4c6d9526346a9ae3" providerId="LiveId" clId="{472398C6-2B82-4D91-AAA7-ADF1DF7129FD}" dt="2022-12-18T21:32:42.005" v="3223"/>
          <ac:spMkLst>
            <pc:docMk/>
            <pc:sldMk cId="0" sldId="303"/>
            <ac:spMk id="9826" creationId="{00000000-0000-0000-0000-000000000000}"/>
          </ac:spMkLst>
        </pc:spChg>
        <pc:spChg chg="replST">
          <ac:chgData name="Abdessamad" userId="4c6d9526346a9ae3" providerId="LiveId" clId="{472398C6-2B82-4D91-AAA7-ADF1DF7129FD}" dt="2022-12-18T21:32:42.023" v="3224"/>
          <ac:spMkLst>
            <pc:docMk/>
            <pc:sldMk cId="0" sldId="303"/>
            <ac:spMk id="9827" creationId="{00000000-0000-0000-0000-000000000000}"/>
          </ac:spMkLst>
        </pc:spChg>
        <pc:spChg chg="replST">
          <ac:chgData name="Abdessamad" userId="4c6d9526346a9ae3" providerId="LiveId" clId="{472398C6-2B82-4D91-AAA7-ADF1DF7129FD}" dt="2022-12-18T21:32:42.040" v="3225"/>
          <ac:spMkLst>
            <pc:docMk/>
            <pc:sldMk cId="0" sldId="303"/>
            <ac:spMk id="9828" creationId="{00000000-0000-0000-0000-000000000000}"/>
          </ac:spMkLst>
        </pc:spChg>
        <pc:spChg chg="replST">
          <ac:chgData name="Abdessamad" userId="4c6d9526346a9ae3" providerId="LiveId" clId="{472398C6-2B82-4D91-AAA7-ADF1DF7129FD}" dt="2022-12-18T21:32:42.588" v="3249"/>
          <ac:spMkLst>
            <pc:docMk/>
            <pc:sldMk cId="0" sldId="303"/>
            <ac:spMk id="9974" creationId="{00000000-0000-0000-0000-000000000000}"/>
          </ac:spMkLst>
        </pc:spChg>
        <pc:spChg chg="replST">
          <ac:chgData name="Abdessamad" userId="4c6d9526346a9ae3" providerId="LiveId" clId="{472398C6-2B82-4D91-AAA7-ADF1DF7129FD}" dt="2022-12-18T21:32:42.733" v="3252"/>
          <ac:spMkLst>
            <pc:docMk/>
            <pc:sldMk cId="0" sldId="303"/>
            <ac:spMk id="9986" creationId="{00000000-0000-0000-0000-000000000000}"/>
          </ac:spMkLst>
        </pc:spChg>
        <pc:grpChg chg="replST">
          <ac:chgData name="Abdessamad" userId="4c6d9526346a9ae3" providerId="LiveId" clId="{472398C6-2B82-4D91-AAA7-ADF1DF7129FD}" dt="2022-12-18T21:32:40.950" v="3179"/>
          <ac:grpSpMkLst>
            <pc:docMk/>
            <pc:sldMk cId="0" sldId="303"/>
            <ac:grpSpMk id="9640" creationId="{00000000-0000-0000-0000-000000000000}"/>
          </ac:grpSpMkLst>
        </pc:grpChg>
        <pc:grpChg chg="replST">
          <ac:chgData name="Abdessamad" userId="4c6d9526346a9ae3" providerId="LiveId" clId="{472398C6-2B82-4D91-AAA7-ADF1DF7129FD}" dt="2022-12-18T21:32:40.987" v="3180"/>
          <ac:grpSpMkLst>
            <pc:docMk/>
            <pc:sldMk cId="0" sldId="303"/>
            <ac:grpSpMk id="9643" creationId="{00000000-0000-0000-0000-000000000000}"/>
          </ac:grpSpMkLst>
        </pc:grpChg>
        <pc:grpChg chg="replST">
          <ac:chgData name="Abdessamad" userId="4c6d9526346a9ae3" providerId="LiveId" clId="{472398C6-2B82-4D91-AAA7-ADF1DF7129FD}" dt="2022-12-18T21:32:41.050" v="3182"/>
          <ac:grpSpMkLst>
            <pc:docMk/>
            <pc:sldMk cId="0" sldId="303"/>
            <ac:grpSpMk id="9648" creationId="{00000000-0000-0000-0000-000000000000}"/>
          </ac:grpSpMkLst>
        </pc:grpChg>
        <pc:grpChg chg="replST">
          <ac:chgData name="Abdessamad" userId="4c6d9526346a9ae3" providerId="LiveId" clId="{472398C6-2B82-4D91-AAA7-ADF1DF7129FD}" dt="2022-12-18T21:32:41.074" v="3183"/>
          <ac:grpSpMkLst>
            <pc:docMk/>
            <pc:sldMk cId="0" sldId="303"/>
            <ac:grpSpMk id="9652" creationId="{00000000-0000-0000-0000-000000000000}"/>
          </ac:grpSpMkLst>
        </pc:grpChg>
        <pc:grpChg chg="replST">
          <ac:chgData name="Abdessamad" userId="4c6d9526346a9ae3" providerId="LiveId" clId="{472398C6-2B82-4D91-AAA7-ADF1DF7129FD}" dt="2022-12-18T21:32:41.098" v="3184"/>
          <ac:grpSpMkLst>
            <pc:docMk/>
            <pc:sldMk cId="0" sldId="303"/>
            <ac:grpSpMk id="9662" creationId="{00000000-0000-0000-0000-000000000000}"/>
          </ac:grpSpMkLst>
        </pc:grpChg>
        <pc:grpChg chg="replST">
          <ac:chgData name="Abdessamad" userId="4c6d9526346a9ae3" providerId="LiveId" clId="{472398C6-2B82-4D91-AAA7-ADF1DF7129FD}" dt="2022-12-18T21:32:41.122" v="3185"/>
          <ac:grpSpMkLst>
            <pc:docMk/>
            <pc:sldMk cId="0" sldId="303"/>
            <ac:grpSpMk id="9666" creationId="{00000000-0000-0000-0000-000000000000}"/>
          </ac:grpSpMkLst>
        </pc:grpChg>
        <pc:grpChg chg="replST">
          <ac:chgData name="Abdessamad" userId="4c6d9526346a9ae3" providerId="LiveId" clId="{472398C6-2B82-4D91-AAA7-ADF1DF7129FD}" dt="2022-12-18T21:32:41.141" v="3186"/>
          <ac:grpSpMkLst>
            <pc:docMk/>
            <pc:sldMk cId="0" sldId="303"/>
            <ac:grpSpMk id="9670" creationId="{00000000-0000-0000-0000-000000000000}"/>
          </ac:grpSpMkLst>
        </pc:grpChg>
        <pc:grpChg chg="replST">
          <ac:chgData name="Abdessamad" userId="4c6d9526346a9ae3" providerId="LiveId" clId="{472398C6-2B82-4D91-AAA7-ADF1DF7129FD}" dt="2022-12-18T21:32:41.165" v="3187"/>
          <ac:grpSpMkLst>
            <pc:docMk/>
            <pc:sldMk cId="0" sldId="303"/>
            <ac:grpSpMk id="9673" creationId="{00000000-0000-0000-0000-000000000000}"/>
          </ac:grpSpMkLst>
        </pc:grpChg>
        <pc:grpChg chg="replST">
          <ac:chgData name="Abdessamad" userId="4c6d9526346a9ae3" providerId="LiveId" clId="{472398C6-2B82-4D91-AAA7-ADF1DF7129FD}" dt="2022-12-18T21:32:41.211" v="3188"/>
          <ac:grpSpMkLst>
            <pc:docMk/>
            <pc:sldMk cId="0" sldId="303"/>
            <ac:grpSpMk id="9683" creationId="{00000000-0000-0000-0000-000000000000}"/>
          </ac:grpSpMkLst>
        </pc:grpChg>
        <pc:grpChg chg="replST">
          <ac:chgData name="Abdessamad" userId="4c6d9526346a9ae3" providerId="LiveId" clId="{472398C6-2B82-4D91-AAA7-ADF1DF7129FD}" dt="2022-12-18T21:32:41.290" v="3192"/>
          <ac:grpSpMkLst>
            <pc:docMk/>
            <pc:sldMk cId="0" sldId="303"/>
            <ac:grpSpMk id="9691" creationId="{00000000-0000-0000-0000-000000000000}"/>
          </ac:grpSpMkLst>
        </pc:grpChg>
        <pc:grpChg chg="replST">
          <ac:chgData name="Abdessamad" userId="4c6d9526346a9ae3" providerId="LiveId" clId="{472398C6-2B82-4D91-AAA7-ADF1DF7129FD}" dt="2022-12-18T21:32:41.313" v="3193"/>
          <ac:grpSpMkLst>
            <pc:docMk/>
            <pc:sldMk cId="0" sldId="303"/>
            <ac:grpSpMk id="9706" creationId="{00000000-0000-0000-0000-000000000000}"/>
          </ac:grpSpMkLst>
        </pc:grpChg>
        <pc:grpChg chg="replST">
          <ac:chgData name="Abdessamad" userId="4c6d9526346a9ae3" providerId="LiveId" clId="{472398C6-2B82-4D91-AAA7-ADF1DF7129FD}" dt="2022-12-18T21:32:41.333" v="3194"/>
          <ac:grpSpMkLst>
            <pc:docMk/>
            <pc:sldMk cId="0" sldId="303"/>
            <ac:grpSpMk id="9709" creationId="{00000000-0000-0000-0000-000000000000}"/>
          </ac:grpSpMkLst>
        </pc:grpChg>
        <pc:grpChg chg="replST">
          <ac:chgData name="Abdessamad" userId="4c6d9526346a9ae3" providerId="LiveId" clId="{472398C6-2B82-4D91-AAA7-ADF1DF7129FD}" dt="2022-12-18T21:32:41.353" v="3195"/>
          <ac:grpSpMkLst>
            <pc:docMk/>
            <pc:sldMk cId="0" sldId="303"/>
            <ac:grpSpMk id="9713" creationId="{00000000-0000-0000-0000-000000000000}"/>
          </ac:grpSpMkLst>
        </pc:grpChg>
        <pc:grpChg chg="replST">
          <ac:chgData name="Abdessamad" userId="4c6d9526346a9ae3" providerId="LiveId" clId="{472398C6-2B82-4D91-AAA7-ADF1DF7129FD}" dt="2022-12-18T21:32:41.373" v="3196"/>
          <ac:grpSpMkLst>
            <pc:docMk/>
            <pc:sldMk cId="0" sldId="303"/>
            <ac:grpSpMk id="9717" creationId="{00000000-0000-0000-0000-000000000000}"/>
          </ac:grpSpMkLst>
        </pc:grpChg>
        <pc:grpChg chg="replST">
          <ac:chgData name="Abdessamad" userId="4c6d9526346a9ae3" providerId="LiveId" clId="{472398C6-2B82-4D91-AAA7-ADF1DF7129FD}" dt="2022-12-18T21:32:41.393" v="3197"/>
          <ac:grpSpMkLst>
            <pc:docMk/>
            <pc:sldMk cId="0" sldId="303"/>
            <ac:grpSpMk id="9723" creationId="{00000000-0000-0000-0000-000000000000}"/>
          </ac:grpSpMkLst>
        </pc:grpChg>
        <pc:grpChg chg="replST">
          <ac:chgData name="Abdessamad" userId="4c6d9526346a9ae3" providerId="LiveId" clId="{472398C6-2B82-4D91-AAA7-ADF1DF7129FD}" dt="2022-12-18T21:32:41.414" v="3198"/>
          <ac:grpSpMkLst>
            <pc:docMk/>
            <pc:sldMk cId="0" sldId="303"/>
            <ac:grpSpMk id="9728" creationId="{00000000-0000-0000-0000-000000000000}"/>
          </ac:grpSpMkLst>
        </pc:grpChg>
        <pc:grpChg chg="replST">
          <ac:chgData name="Abdessamad" userId="4c6d9526346a9ae3" providerId="LiveId" clId="{472398C6-2B82-4D91-AAA7-ADF1DF7129FD}" dt="2022-12-18T21:32:41.453" v="3200"/>
          <ac:grpSpMkLst>
            <pc:docMk/>
            <pc:sldMk cId="0" sldId="303"/>
            <ac:grpSpMk id="9732" creationId="{00000000-0000-0000-0000-000000000000}"/>
          </ac:grpSpMkLst>
        </pc:grpChg>
        <pc:grpChg chg="replST">
          <ac:chgData name="Abdessamad" userId="4c6d9526346a9ae3" providerId="LiveId" clId="{472398C6-2B82-4D91-AAA7-ADF1DF7129FD}" dt="2022-12-18T21:32:41.508" v="3202"/>
          <ac:grpSpMkLst>
            <pc:docMk/>
            <pc:sldMk cId="0" sldId="303"/>
            <ac:grpSpMk id="9737" creationId="{00000000-0000-0000-0000-000000000000}"/>
          </ac:grpSpMkLst>
        </pc:grpChg>
        <pc:grpChg chg="replST">
          <ac:chgData name="Abdessamad" userId="4c6d9526346a9ae3" providerId="LiveId" clId="{472398C6-2B82-4D91-AAA7-ADF1DF7129FD}" dt="2022-12-18T21:32:41.529" v="3203"/>
          <ac:grpSpMkLst>
            <pc:docMk/>
            <pc:sldMk cId="0" sldId="303"/>
            <ac:grpSpMk id="9740" creationId="{00000000-0000-0000-0000-000000000000}"/>
          </ac:grpSpMkLst>
        </pc:grpChg>
        <pc:grpChg chg="replST">
          <ac:chgData name="Abdessamad" userId="4c6d9526346a9ae3" providerId="LiveId" clId="{472398C6-2B82-4D91-AAA7-ADF1DF7129FD}" dt="2022-12-18T21:32:41.549" v="3204"/>
          <ac:grpSpMkLst>
            <pc:docMk/>
            <pc:sldMk cId="0" sldId="303"/>
            <ac:grpSpMk id="9746" creationId="{00000000-0000-0000-0000-000000000000}"/>
          </ac:grpSpMkLst>
        </pc:grpChg>
        <pc:grpChg chg="replST">
          <ac:chgData name="Abdessamad" userId="4c6d9526346a9ae3" providerId="LiveId" clId="{472398C6-2B82-4D91-AAA7-ADF1DF7129FD}" dt="2022-12-18T21:32:41.588" v="3206"/>
          <ac:grpSpMkLst>
            <pc:docMk/>
            <pc:sldMk cId="0" sldId="303"/>
            <ac:grpSpMk id="9753" creationId="{00000000-0000-0000-0000-000000000000}"/>
          </ac:grpSpMkLst>
        </pc:grpChg>
        <pc:grpChg chg="replST">
          <ac:chgData name="Abdessamad" userId="4c6d9526346a9ae3" providerId="LiveId" clId="{472398C6-2B82-4D91-AAA7-ADF1DF7129FD}" dt="2022-12-18T21:32:41.607" v="3207"/>
          <ac:grpSpMkLst>
            <pc:docMk/>
            <pc:sldMk cId="0" sldId="303"/>
            <ac:grpSpMk id="9757" creationId="{00000000-0000-0000-0000-000000000000}"/>
          </ac:grpSpMkLst>
        </pc:grpChg>
        <pc:grpChg chg="replST">
          <ac:chgData name="Abdessamad" userId="4c6d9526346a9ae3" providerId="LiveId" clId="{472398C6-2B82-4D91-AAA7-ADF1DF7129FD}" dt="2022-12-18T21:32:41.630" v="3208"/>
          <ac:grpSpMkLst>
            <pc:docMk/>
            <pc:sldMk cId="0" sldId="303"/>
            <ac:grpSpMk id="9764" creationId="{00000000-0000-0000-0000-000000000000}"/>
          </ac:grpSpMkLst>
        </pc:grpChg>
        <pc:grpChg chg="replST">
          <ac:chgData name="Abdessamad" userId="4c6d9526346a9ae3" providerId="LiveId" clId="{472398C6-2B82-4D91-AAA7-ADF1DF7129FD}" dt="2022-12-18T21:32:41.649" v="3209"/>
          <ac:grpSpMkLst>
            <pc:docMk/>
            <pc:sldMk cId="0" sldId="303"/>
            <ac:grpSpMk id="9768" creationId="{00000000-0000-0000-0000-000000000000}"/>
          </ac:grpSpMkLst>
        </pc:grpChg>
        <pc:grpChg chg="replST">
          <ac:chgData name="Abdessamad" userId="4c6d9526346a9ae3" providerId="LiveId" clId="{472398C6-2B82-4D91-AAA7-ADF1DF7129FD}" dt="2022-12-18T21:32:41.670" v="3210"/>
          <ac:grpSpMkLst>
            <pc:docMk/>
            <pc:sldMk cId="0" sldId="303"/>
            <ac:grpSpMk id="9772" creationId="{00000000-0000-0000-0000-000000000000}"/>
          </ac:grpSpMkLst>
        </pc:grpChg>
        <pc:grpChg chg="replST">
          <ac:chgData name="Abdessamad" userId="4c6d9526346a9ae3" providerId="LiveId" clId="{472398C6-2B82-4D91-AAA7-ADF1DF7129FD}" dt="2022-12-18T21:32:41.687" v="3211"/>
          <ac:grpSpMkLst>
            <pc:docMk/>
            <pc:sldMk cId="0" sldId="303"/>
            <ac:grpSpMk id="9777" creationId="{00000000-0000-0000-0000-000000000000}"/>
          </ac:grpSpMkLst>
        </pc:grpChg>
        <pc:grpChg chg="replST">
          <ac:chgData name="Abdessamad" userId="4c6d9526346a9ae3" providerId="LiveId" clId="{472398C6-2B82-4D91-AAA7-ADF1DF7129FD}" dt="2022-12-18T21:32:41.706" v="3212"/>
          <ac:grpSpMkLst>
            <pc:docMk/>
            <pc:sldMk cId="0" sldId="303"/>
            <ac:grpSpMk id="9780" creationId="{00000000-0000-0000-0000-000000000000}"/>
          </ac:grpSpMkLst>
        </pc:grpChg>
        <pc:grpChg chg="replST">
          <ac:chgData name="Abdessamad" userId="4c6d9526346a9ae3" providerId="LiveId" clId="{472398C6-2B82-4D91-AAA7-ADF1DF7129FD}" dt="2022-12-18T21:32:41.729" v="3213"/>
          <ac:grpSpMkLst>
            <pc:docMk/>
            <pc:sldMk cId="0" sldId="303"/>
            <ac:grpSpMk id="9783" creationId="{00000000-0000-0000-0000-000000000000}"/>
          </ac:grpSpMkLst>
        </pc:grpChg>
        <pc:grpChg chg="replST">
          <ac:chgData name="Abdessamad" userId="4c6d9526346a9ae3" providerId="LiveId" clId="{472398C6-2B82-4D91-AAA7-ADF1DF7129FD}" dt="2022-12-18T21:32:41.759" v="3214"/>
          <ac:grpSpMkLst>
            <pc:docMk/>
            <pc:sldMk cId="0" sldId="303"/>
            <ac:grpSpMk id="9788" creationId="{00000000-0000-0000-0000-000000000000}"/>
          </ac:grpSpMkLst>
        </pc:grpChg>
        <pc:grpChg chg="replST">
          <ac:chgData name="Abdessamad" userId="4c6d9526346a9ae3" providerId="LiveId" clId="{472398C6-2B82-4D91-AAA7-ADF1DF7129FD}" dt="2022-12-18T21:32:41.787" v="3215"/>
          <ac:grpSpMkLst>
            <pc:docMk/>
            <pc:sldMk cId="0" sldId="303"/>
            <ac:grpSpMk id="9793" creationId="{00000000-0000-0000-0000-000000000000}"/>
          </ac:grpSpMkLst>
        </pc:grpChg>
        <pc:grpChg chg="replST">
          <ac:chgData name="Abdessamad" userId="4c6d9526346a9ae3" providerId="LiveId" clId="{472398C6-2B82-4D91-AAA7-ADF1DF7129FD}" dt="2022-12-18T21:32:41.806" v="3216"/>
          <ac:grpSpMkLst>
            <pc:docMk/>
            <pc:sldMk cId="0" sldId="303"/>
            <ac:grpSpMk id="9801" creationId="{00000000-0000-0000-0000-000000000000}"/>
          </ac:grpSpMkLst>
        </pc:grpChg>
        <pc:grpChg chg="replST">
          <ac:chgData name="Abdessamad" userId="4c6d9526346a9ae3" providerId="LiveId" clId="{472398C6-2B82-4D91-AAA7-ADF1DF7129FD}" dt="2022-12-18T21:32:41.852" v="3218"/>
          <ac:grpSpMkLst>
            <pc:docMk/>
            <pc:sldMk cId="0" sldId="303"/>
            <ac:grpSpMk id="9805" creationId="{00000000-0000-0000-0000-000000000000}"/>
          </ac:grpSpMkLst>
        </pc:grpChg>
        <pc:grpChg chg="replST">
          <ac:chgData name="Abdessamad" userId="4c6d9526346a9ae3" providerId="LiveId" clId="{472398C6-2B82-4D91-AAA7-ADF1DF7129FD}" dt="2022-12-18T21:32:41.890" v="3220"/>
          <ac:grpSpMkLst>
            <pc:docMk/>
            <pc:sldMk cId="0" sldId="303"/>
            <ac:grpSpMk id="9811" creationId="{00000000-0000-0000-0000-000000000000}"/>
          </ac:grpSpMkLst>
        </pc:grpChg>
        <pc:grpChg chg="replST">
          <ac:chgData name="Abdessamad" userId="4c6d9526346a9ae3" providerId="LiveId" clId="{472398C6-2B82-4D91-AAA7-ADF1DF7129FD}" dt="2022-12-18T21:32:41.967" v="3221"/>
          <ac:grpSpMkLst>
            <pc:docMk/>
            <pc:sldMk cId="0" sldId="303"/>
            <ac:grpSpMk id="9815" creationId="{00000000-0000-0000-0000-000000000000}"/>
          </ac:grpSpMkLst>
        </pc:grpChg>
        <pc:grpChg chg="replST">
          <ac:chgData name="Abdessamad" userId="4c6d9526346a9ae3" providerId="LiveId" clId="{472398C6-2B82-4D91-AAA7-ADF1DF7129FD}" dt="2022-12-18T21:32:41.988" v="3222"/>
          <ac:grpSpMkLst>
            <pc:docMk/>
            <pc:sldMk cId="0" sldId="303"/>
            <ac:grpSpMk id="9823" creationId="{00000000-0000-0000-0000-000000000000}"/>
          </ac:grpSpMkLst>
        </pc:grpChg>
        <pc:grpChg chg="replST">
          <ac:chgData name="Abdessamad" userId="4c6d9526346a9ae3" providerId="LiveId" clId="{472398C6-2B82-4D91-AAA7-ADF1DF7129FD}" dt="2022-12-18T21:32:42.054" v="3226"/>
          <ac:grpSpMkLst>
            <pc:docMk/>
            <pc:sldMk cId="0" sldId="303"/>
            <ac:grpSpMk id="9829" creationId="{00000000-0000-0000-0000-000000000000}"/>
          </ac:grpSpMkLst>
        </pc:grpChg>
        <pc:grpChg chg="replST">
          <ac:chgData name="Abdessamad" userId="4c6d9526346a9ae3" providerId="LiveId" clId="{472398C6-2B82-4D91-AAA7-ADF1DF7129FD}" dt="2022-12-18T21:32:42.068" v="3227"/>
          <ac:grpSpMkLst>
            <pc:docMk/>
            <pc:sldMk cId="0" sldId="303"/>
            <ac:grpSpMk id="9834" creationId="{00000000-0000-0000-0000-000000000000}"/>
          </ac:grpSpMkLst>
        </pc:grpChg>
        <pc:grpChg chg="replST">
          <ac:chgData name="Abdessamad" userId="4c6d9526346a9ae3" providerId="LiveId" clId="{472398C6-2B82-4D91-AAA7-ADF1DF7129FD}" dt="2022-12-18T21:32:42.104" v="3228"/>
          <ac:grpSpMkLst>
            <pc:docMk/>
            <pc:sldMk cId="0" sldId="303"/>
            <ac:grpSpMk id="9842" creationId="{00000000-0000-0000-0000-000000000000}"/>
          </ac:grpSpMkLst>
        </pc:grpChg>
        <pc:grpChg chg="replST">
          <ac:chgData name="Abdessamad" userId="4c6d9526346a9ae3" providerId="LiveId" clId="{472398C6-2B82-4D91-AAA7-ADF1DF7129FD}" dt="2022-12-18T21:32:42.121" v="3229"/>
          <ac:grpSpMkLst>
            <pc:docMk/>
            <pc:sldMk cId="0" sldId="303"/>
            <ac:grpSpMk id="9846" creationId="{00000000-0000-0000-0000-000000000000}"/>
          </ac:grpSpMkLst>
        </pc:grpChg>
        <pc:grpChg chg="replST">
          <ac:chgData name="Abdessamad" userId="4c6d9526346a9ae3" providerId="LiveId" clId="{472398C6-2B82-4D91-AAA7-ADF1DF7129FD}" dt="2022-12-18T21:32:42.146" v="3230"/>
          <ac:grpSpMkLst>
            <pc:docMk/>
            <pc:sldMk cId="0" sldId="303"/>
            <ac:grpSpMk id="9852" creationId="{00000000-0000-0000-0000-000000000000}"/>
          </ac:grpSpMkLst>
        </pc:grpChg>
        <pc:grpChg chg="replST">
          <ac:chgData name="Abdessamad" userId="4c6d9526346a9ae3" providerId="LiveId" clId="{472398C6-2B82-4D91-AAA7-ADF1DF7129FD}" dt="2022-12-18T21:32:42.166" v="3231"/>
          <ac:grpSpMkLst>
            <pc:docMk/>
            <pc:sldMk cId="0" sldId="303"/>
            <ac:grpSpMk id="9860" creationId="{00000000-0000-0000-0000-000000000000}"/>
          </ac:grpSpMkLst>
        </pc:grpChg>
        <pc:grpChg chg="replST">
          <ac:chgData name="Abdessamad" userId="4c6d9526346a9ae3" providerId="LiveId" clId="{472398C6-2B82-4D91-AAA7-ADF1DF7129FD}" dt="2022-12-18T21:32:42.184" v="3232"/>
          <ac:grpSpMkLst>
            <pc:docMk/>
            <pc:sldMk cId="0" sldId="303"/>
            <ac:grpSpMk id="9864" creationId="{00000000-0000-0000-0000-000000000000}"/>
          </ac:grpSpMkLst>
        </pc:grpChg>
        <pc:grpChg chg="replST">
          <ac:chgData name="Abdessamad" userId="4c6d9526346a9ae3" providerId="LiveId" clId="{472398C6-2B82-4D91-AAA7-ADF1DF7129FD}" dt="2022-12-18T21:32:42.204" v="3233"/>
          <ac:grpSpMkLst>
            <pc:docMk/>
            <pc:sldMk cId="0" sldId="303"/>
            <ac:grpSpMk id="9868" creationId="{00000000-0000-0000-0000-000000000000}"/>
          </ac:grpSpMkLst>
        </pc:grpChg>
        <pc:grpChg chg="replST">
          <ac:chgData name="Abdessamad" userId="4c6d9526346a9ae3" providerId="LiveId" clId="{472398C6-2B82-4D91-AAA7-ADF1DF7129FD}" dt="2022-12-18T21:32:42.224" v="3234"/>
          <ac:grpSpMkLst>
            <pc:docMk/>
            <pc:sldMk cId="0" sldId="303"/>
            <ac:grpSpMk id="9873" creationId="{00000000-0000-0000-0000-000000000000}"/>
          </ac:grpSpMkLst>
        </pc:grpChg>
        <pc:grpChg chg="replST">
          <ac:chgData name="Abdessamad" userId="4c6d9526346a9ae3" providerId="LiveId" clId="{472398C6-2B82-4D91-AAA7-ADF1DF7129FD}" dt="2022-12-18T21:32:42.247" v="3235"/>
          <ac:grpSpMkLst>
            <pc:docMk/>
            <pc:sldMk cId="0" sldId="303"/>
            <ac:grpSpMk id="9879" creationId="{00000000-0000-0000-0000-000000000000}"/>
          </ac:grpSpMkLst>
        </pc:grpChg>
        <pc:grpChg chg="replST">
          <ac:chgData name="Abdessamad" userId="4c6d9526346a9ae3" providerId="LiveId" clId="{472398C6-2B82-4D91-AAA7-ADF1DF7129FD}" dt="2022-12-18T21:32:42.266" v="3236"/>
          <ac:grpSpMkLst>
            <pc:docMk/>
            <pc:sldMk cId="0" sldId="303"/>
            <ac:grpSpMk id="9882" creationId="{00000000-0000-0000-0000-000000000000}"/>
          </ac:grpSpMkLst>
        </pc:grpChg>
        <pc:grpChg chg="replST">
          <ac:chgData name="Abdessamad" userId="4c6d9526346a9ae3" providerId="LiveId" clId="{472398C6-2B82-4D91-AAA7-ADF1DF7129FD}" dt="2022-12-18T21:32:42.286" v="3237"/>
          <ac:grpSpMkLst>
            <pc:docMk/>
            <pc:sldMk cId="0" sldId="303"/>
            <ac:grpSpMk id="9890" creationId="{00000000-0000-0000-0000-000000000000}"/>
          </ac:grpSpMkLst>
        </pc:grpChg>
        <pc:grpChg chg="replST">
          <ac:chgData name="Abdessamad" userId="4c6d9526346a9ae3" providerId="LiveId" clId="{472398C6-2B82-4D91-AAA7-ADF1DF7129FD}" dt="2022-12-18T21:32:42.305" v="3238"/>
          <ac:grpSpMkLst>
            <pc:docMk/>
            <pc:sldMk cId="0" sldId="303"/>
            <ac:grpSpMk id="9898" creationId="{00000000-0000-0000-0000-000000000000}"/>
          </ac:grpSpMkLst>
        </pc:grpChg>
        <pc:grpChg chg="replST">
          <ac:chgData name="Abdessamad" userId="4c6d9526346a9ae3" providerId="LiveId" clId="{472398C6-2B82-4D91-AAA7-ADF1DF7129FD}" dt="2022-12-18T21:32:42.329" v="3239"/>
          <ac:grpSpMkLst>
            <pc:docMk/>
            <pc:sldMk cId="0" sldId="303"/>
            <ac:grpSpMk id="9904" creationId="{00000000-0000-0000-0000-000000000000}"/>
          </ac:grpSpMkLst>
        </pc:grpChg>
        <pc:grpChg chg="replST">
          <ac:chgData name="Abdessamad" userId="4c6d9526346a9ae3" providerId="LiveId" clId="{472398C6-2B82-4D91-AAA7-ADF1DF7129FD}" dt="2022-12-18T21:32:42.373" v="3240"/>
          <ac:grpSpMkLst>
            <pc:docMk/>
            <pc:sldMk cId="0" sldId="303"/>
            <ac:grpSpMk id="9911" creationId="{00000000-0000-0000-0000-000000000000}"/>
          </ac:grpSpMkLst>
        </pc:grpChg>
        <pc:grpChg chg="replST">
          <ac:chgData name="Abdessamad" userId="4c6d9526346a9ae3" providerId="LiveId" clId="{472398C6-2B82-4D91-AAA7-ADF1DF7129FD}" dt="2022-12-18T21:32:42.398" v="3241"/>
          <ac:grpSpMkLst>
            <pc:docMk/>
            <pc:sldMk cId="0" sldId="303"/>
            <ac:grpSpMk id="9916" creationId="{00000000-0000-0000-0000-000000000000}"/>
          </ac:grpSpMkLst>
        </pc:grpChg>
        <pc:grpChg chg="replST">
          <ac:chgData name="Abdessamad" userId="4c6d9526346a9ae3" providerId="LiveId" clId="{472398C6-2B82-4D91-AAA7-ADF1DF7129FD}" dt="2022-12-18T21:32:42.419" v="3242"/>
          <ac:grpSpMkLst>
            <pc:docMk/>
            <pc:sldMk cId="0" sldId="303"/>
            <ac:grpSpMk id="9925" creationId="{00000000-0000-0000-0000-000000000000}"/>
          </ac:grpSpMkLst>
        </pc:grpChg>
        <pc:grpChg chg="replST">
          <ac:chgData name="Abdessamad" userId="4c6d9526346a9ae3" providerId="LiveId" clId="{472398C6-2B82-4D91-AAA7-ADF1DF7129FD}" dt="2022-12-18T21:32:42.442" v="3243"/>
          <ac:grpSpMkLst>
            <pc:docMk/>
            <pc:sldMk cId="0" sldId="303"/>
            <ac:grpSpMk id="9931" creationId="{00000000-0000-0000-0000-000000000000}"/>
          </ac:grpSpMkLst>
        </pc:grpChg>
        <pc:grpChg chg="replST">
          <ac:chgData name="Abdessamad" userId="4c6d9526346a9ae3" providerId="LiveId" clId="{472398C6-2B82-4D91-AAA7-ADF1DF7129FD}" dt="2022-12-18T21:32:42.468" v="3244"/>
          <ac:grpSpMkLst>
            <pc:docMk/>
            <pc:sldMk cId="0" sldId="303"/>
            <ac:grpSpMk id="9936" creationId="{00000000-0000-0000-0000-000000000000}"/>
          </ac:grpSpMkLst>
        </pc:grpChg>
        <pc:grpChg chg="replST">
          <ac:chgData name="Abdessamad" userId="4c6d9526346a9ae3" providerId="LiveId" clId="{472398C6-2B82-4D91-AAA7-ADF1DF7129FD}" dt="2022-12-18T21:32:42.492" v="3245"/>
          <ac:grpSpMkLst>
            <pc:docMk/>
            <pc:sldMk cId="0" sldId="303"/>
            <ac:grpSpMk id="9942" creationId="{00000000-0000-0000-0000-000000000000}"/>
          </ac:grpSpMkLst>
        </pc:grpChg>
        <pc:grpChg chg="replST">
          <ac:chgData name="Abdessamad" userId="4c6d9526346a9ae3" providerId="LiveId" clId="{472398C6-2B82-4D91-AAA7-ADF1DF7129FD}" dt="2022-12-18T21:32:42.515" v="3246"/>
          <ac:grpSpMkLst>
            <pc:docMk/>
            <pc:sldMk cId="0" sldId="303"/>
            <ac:grpSpMk id="9955" creationId="{00000000-0000-0000-0000-000000000000}"/>
          </ac:grpSpMkLst>
        </pc:grpChg>
        <pc:grpChg chg="replST">
          <ac:chgData name="Abdessamad" userId="4c6d9526346a9ae3" providerId="LiveId" clId="{472398C6-2B82-4D91-AAA7-ADF1DF7129FD}" dt="2022-12-18T21:32:42.539" v="3247"/>
          <ac:grpSpMkLst>
            <pc:docMk/>
            <pc:sldMk cId="0" sldId="303"/>
            <ac:grpSpMk id="9962" creationId="{00000000-0000-0000-0000-000000000000}"/>
          </ac:grpSpMkLst>
        </pc:grpChg>
        <pc:grpChg chg="replST">
          <ac:chgData name="Abdessamad" userId="4c6d9526346a9ae3" providerId="LiveId" clId="{472398C6-2B82-4D91-AAA7-ADF1DF7129FD}" dt="2022-12-18T21:32:42.566" v="3248"/>
          <ac:grpSpMkLst>
            <pc:docMk/>
            <pc:sldMk cId="0" sldId="303"/>
            <ac:grpSpMk id="9970" creationId="{00000000-0000-0000-0000-000000000000}"/>
          </ac:grpSpMkLst>
        </pc:grpChg>
        <pc:grpChg chg="replST">
          <ac:chgData name="Abdessamad" userId="4c6d9526346a9ae3" providerId="LiveId" clId="{472398C6-2B82-4D91-AAA7-ADF1DF7129FD}" dt="2022-12-18T21:32:42.617" v="3250"/>
          <ac:grpSpMkLst>
            <pc:docMk/>
            <pc:sldMk cId="0" sldId="303"/>
            <ac:grpSpMk id="9975" creationId="{00000000-0000-0000-0000-000000000000}"/>
          </ac:grpSpMkLst>
        </pc:grpChg>
        <pc:grpChg chg="replST">
          <ac:chgData name="Abdessamad" userId="4c6d9526346a9ae3" providerId="LiveId" clId="{472398C6-2B82-4D91-AAA7-ADF1DF7129FD}" dt="2022-12-18T21:32:42.650" v="3251"/>
          <ac:grpSpMkLst>
            <pc:docMk/>
            <pc:sldMk cId="0" sldId="303"/>
            <ac:grpSpMk id="9980" creationId="{00000000-0000-0000-0000-000000000000}"/>
          </ac:grpSpMkLst>
        </pc:grpChg>
        <pc:grpChg chg="replST">
          <ac:chgData name="Abdessamad" userId="4c6d9526346a9ae3" providerId="LiveId" clId="{472398C6-2B82-4D91-AAA7-ADF1DF7129FD}" dt="2022-12-18T21:32:42.771" v="3253"/>
          <ac:grpSpMkLst>
            <pc:docMk/>
            <pc:sldMk cId="0" sldId="303"/>
            <ac:grpSpMk id="9987" creationId="{00000000-0000-0000-0000-000000000000}"/>
          </ac:grpSpMkLst>
        </pc:grpChg>
        <pc:grpChg chg="replST">
          <ac:chgData name="Abdessamad" userId="4c6d9526346a9ae3" providerId="LiveId" clId="{472398C6-2B82-4D91-AAA7-ADF1DF7129FD}" dt="2022-12-18T21:32:42.810" v="3254"/>
          <ac:grpSpMkLst>
            <pc:docMk/>
            <pc:sldMk cId="0" sldId="303"/>
            <ac:grpSpMk id="9991" creationId="{00000000-0000-0000-0000-000000000000}"/>
          </ac:grpSpMkLst>
        </pc:grpChg>
        <pc:grpChg chg="replST">
          <ac:chgData name="Abdessamad" userId="4c6d9526346a9ae3" providerId="LiveId" clId="{472398C6-2B82-4D91-AAA7-ADF1DF7129FD}" dt="2022-12-18T21:32:42.848" v="3255"/>
          <ac:grpSpMkLst>
            <pc:docMk/>
            <pc:sldMk cId="0" sldId="303"/>
            <ac:grpSpMk id="9998" creationId="{00000000-0000-0000-0000-000000000000}"/>
          </ac:grpSpMkLst>
        </pc:grpChg>
        <pc:grpChg chg="replST">
          <ac:chgData name="Abdessamad" userId="4c6d9526346a9ae3" providerId="LiveId" clId="{472398C6-2B82-4D91-AAA7-ADF1DF7129FD}" dt="2022-12-18T21:32:42.886" v="3256"/>
          <ac:grpSpMkLst>
            <pc:docMk/>
            <pc:sldMk cId="0" sldId="303"/>
            <ac:grpSpMk id="10006" creationId="{00000000-0000-0000-0000-000000000000}"/>
          </ac:grpSpMkLst>
        </pc:grpChg>
        <pc:grpChg chg="replST">
          <ac:chgData name="Abdessamad" userId="4c6d9526346a9ae3" providerId="LiveId" clId="{472398C6-2B82-4D91-AAA7-ADF1DF7129FD}" dt="2022-12-18T21:32:42.915" v="3257"/>
          <ac:grpSpMkLst>
            <pc:docMk/>
            <pc:sldMk cId="0" sldId="303"/>
            <ac:grpSpMk id="10010" creationId="{00000000-0000-0000-0000-000000000000}"/>
          </ac:grpSpMkLst>
        </pc:grpChg>
        <pc:grpChg chg="replST">
          <ac:chgData name="Abdessamad" userId="4c6d9526346a9ae3" providerId="LiveId" clId="{472398C6-2B82-4D91-AAA7-ADF1DF7129FD}" dt="2022-12-18T21:32:42.940" v="3258"/>
          <ac:grpSpMkLst>
            <pc:docMk/>
            <pc:sldMk cId="0" sldId="303"/>
            <ac:grpSpMk id="10017" creationId="{00000000-0000-0000-0000-000000000000}"/>
          </ac:grpSpMkLst>
        </pc:grpChg>
        <pc:grpChg chg="replST">
          <ac:chgData name="Abdessamad" userId="4c6d9526346a9ae3" providerId="LiveId" clId="{472398C6-2B82-4D91-AAA7-ADF1DF7129FD}" dt="2022-12-18T21:32:42.993" v="3259"/>
          <ac:grpSpMkLst>
            <pc:docMk/>
            <pc:sldMk cId="0" sldId="303"/>
            <ac:grpSpMk id="10021" creationId="{00000000-0000-0000-0000-000000000000}"/>
          </ac:grpSpMkLst>
        </pc:grpChg>
        <pc:grpChg chg="replST">
          <ac:chgData name="Abdessamad" userId="4c6d9526346a9ae3" providerId="LiveId" clId="{472398C6-2B82-4D91-AAA7-ADF1DF7129FD}" dt="2022-12-18T21:32:43.018" v="3260"/>
          <ac:grpSpMkLst>
            <pc:docMk/>
            <pc:sldMk cId="0" sldId="303"/>
            <ac:grpSpMk id="10025" creationId="{00000000-0000-0000-0000-000000000000}"/>
          </ac:grpSpMkLst>
        </pc:grpChg>
        <pc:grpChg chg="replST">
          <ac:chgData name="Abdessamad" userId="4c6d9526346a9ae3" providerId="LiveId" clId="{472398C6-2B82-4D91-AAA7-ADF1DF7129FD}" dt="2022-12-18T21:32:43.094" v="3261"/>
          <ac:grpSpMkLst>
            <pc:docMk/>
            <pc:sldMk cId="0" sldId="303"/>
            <ac:grpSpMk id="10029" creationId="{00000000-0000-0000-0000-000000000000}"/>
          </ac:grpSpMkLst>
        </pc:grpChg>
        <pc:grpChg chg="replST">
          <ac:chgData name="Abdessamad" userId="4c6d9526346a9ae3" providerId="LiveId" clId="{472398C6-2B82-4D91-AAA7-ADF1DF7129FD}" dt="2022-12-18T21:32:43.129" v="3262"/>
          <ac:grpSpMkLst>
            <pc:docMk/>
            <pc:sldMk cId="0" sldId="303"/>
            <ac:grpSpMk id="10038" creationId="{00000000-0000-0000-0000-000000000000}"/>
          </ac:grpSpMkLst>
        </pc:grpChg>
        <pc:grpChg chg="replST">
          <ac:chgData name="Abdessamad" userId="4c6d9526346a9ae3" providerId="LiveId" clId="{472398C6-2B82-4D91-AAA7-ADF1DF7129FD}" dt="2022-12-18T21:32:43.151" v="3263"/>
          <ac:grpSpMkLst>
            <pc:docMk/>
            <pc:sldMk cId="0" sldId="303"/>
            <ac:grpSpMk id="10047" creationId="{00000000-0000-0000-0000-000000000000}"/>
          </ac:grpSpMkLst>
        </pc:grpChg>
        <pc:grpChg chg="replST">
          <ac:chgData name="Abdessamad" userId="4c6d9526346a9ae3" providerId="LiveId" clId="{472398C6-2B82-4D91-AAA7-ADF1DF7129FD}" dt="2022-12-18T21:32:43.172" v="3264"/>
          <ac:grpSpMkLst>
            <pc:docMk/>
            <pc:sldMk cId="0" sldId="303"/>
            <ac:grpSpMk id="10051" creationId="{00000000-0000-0000-0000-000000000000}"/>
          </ac:grpSpMkLst>
        </pc:grpChg>
        <pc:grpChg chg="replST">
          <ac:chgData name="Abdessamad" userId="4c6d9526346a9ae3" providerId="LiveId" clId="{472398C6-2B82-4D91-AAA7-ADF1DF7129FD}" dt="2022-12-18T21:32:43.195" v="3265"/>
          <ac:grpSpMkLst>
            <pc:docMk/>
            <pc:sldMk cId="0" sldId="303"/>
            <ac:grpSpMk id="10060" creationId="{00000000-0000-0000-0000-000000000000}"/>
          </ac:grpSpMkLst>
        </pc:grpChg>
        <pc:grpChg chg="replST">
          <ac:chgData name="Abdessamad" userId="4c6d9526346a9ae3" providerId="LiveId" clId="{472398C6-2B82-4D91-AAA7-ADF1DF7129FD}" dt="2022-12-18T21:32:43.216" v="3266"/>
          <ac:grpSpMkLst>
            <pc:docMk/>
            <pc:sldMk cId="0" sldId="303"/>
            <ac:grpSpMk id="10069" creationId="{00000000-0000-0000-0000-000000000000}"/>
          </ac:grpSpMkLst>
        </pc:grpChg>
        <pc:grpChg chg="replST">
          <ac:chgData name="Abdessamad" userId="4c6d9526346a9ae3" providerId="LiveId" clId="{472398C6-2B82-4D91-AAA7-ADF1DF7129FD}" dt="2022-12-18T21:32:43.238" v="3267"/>
          <ac:grpSpMkLst>
            <pc:docMk/>
            <pc:sldMk cId="0" sldId="303"/>
            <ac:grpSpMk id="10074" creationId="{00000000-0000-0000-0000-000000000000}"/>
          </ac:grpSpMkLst>
        </pc:grpChg>
        <pc:grpChg chg="replST">
          <ac:chgData name="Abdessamad" userId="4c6d9526346a9ae3" providerId="LiveId" clId="{472398C6-2B82-4D91-AAA7-ADF1DF7129FD}" dt="2022-12-18T21:32:43.255" v="3268"/>
          <ac:grpSpMkLst>
            <pc:docMk/>
            <pc:sldMk cId="0" sldId="303"/>
            <ac:grpSpMk id="10082" creationId="{00000000-0000-0000-0000-000000000000}"/>
          </ac:grpSpMkLst>
        </pc:grpChg>
        <pc:grpChg chg="replST">
          <ac:chgData name="Abdessamad" userId="4c6d9526346a9ae3" providerId="LiveId" clId="{472398C6-2B82-4D91-AAA7-ADF1DF7129FD}" dt="2022-12-18T21:32:43.274" v="3269"/>
          <ac:grpSpMkLst>
            <pc:docMk/>
            <pc:sldMk cId="0" sldId="303"/>
            <ac:grpSpMk id="10089" creationId="{00000000-0000-0000-0000-000000000000}"/>
          </ac:grpSpMkLst>
        </pc:grpChg>
        <pc:grpChg chg="replST">
          <ac:chgData name="Abdessamad" userId="4c6d9526346a9ae3" providerId="LiveId" clId="{472398C6-2B82-4D91-AAA7-ADF1DF7129FD}" dt="2022-12-18T21:32:43.292" v="3270"/>
          <ac:grpSpMkLst>
            <pc:docMk/>
            <pc:sldMk cId="0" sldId="303"/>
            <ac:grpSpMk id="10095" creationId="{00000000-0000-0000-0000-000000000000}"/>
          </ac:grpSpMkLst>
        </pc:grpChg>
        <pc:grpChg chg="replST">
          <ac:chgData name="Abdessamad" userId="4c6d9526346a9ae3" providerId="LiveId" clId="{472398C6-2B82-4D91-AAA7-ADF1DF7129FD}" dt="2022-12-18T21:32:43.312" v="3271"/>
          <ac:grpSpMkLst>
            <pc:docMk/>
            <pc:sldMk cId="0" sldId="303"/>
            <ac:grpSpMk id="10099" creationId="{00000000-0000-0000-0000-000000000000}"/>
          </ac:grpSpMkLst>
        </pc:grpChg>
        <pc:grpChg chg="replST">
          <ac:chgData name="Abdessamad" userId="4c6d9526346a9ae3" providerId="LiveId" clId="{472398C6-2B82-4D91-AAA7-ADF1DF7129FD}" dt="2022-12-18T21:32:43.344" v="3272"/>
          <ac:grpSpMkLst>
            <pc:docMk/>
            <pc:sldMk cId="0" sldId="303"/>
            <ac:grpSpMk id="10107" creationId="{00000000-0000-0000-0000-000000000000}"/>
          </ac:grpSpMkLst>
        </pc:grpChg>
        <pc:grpChg chg="replST">
          <ac:chgData name="Abdessamad" userId="4c6d9526346a9ae3" providerId="LiveId" clId="{472398C6-2B82-4D91-AAA7-ADF1DF7129FD}" dt="2022-12-18T21:32:43.362" v="3273"/>
          <ac:grpSpMkLst>
            <pc:docMk/>
            <pc:sldMk cId="0" sldId="303"/>
            <ac:grpSpMk id="10111" creationId="{00000000-0000-0000-0000-000000000000}"/>
          </ac:grpSpMkLst>
        </pc:grpChg>
        <pc:grpChg chg="replST">
          <ac:chgData name="Abdessamad" userId="4c6d9526346a9ae3" providerId="LiveId" clId="{472398C6-2B82-4D91-AAA7-ADF1DF7129FD}" dt="2022-12-18T21:32:43.379" v="3274"/>
          <ac:grpSpMkLst>
            <pc:docMk/>
            <pc:sldMk cId="0" sldId="303"/>
            <ac:grpSpMk id="10117" creationId="{00000000-0000-0000-0000-000000000000}"/>
          </ac:grpSpMkLst>
        </pc:grpChg>
        <pc:grpChg chg="replST">
          <ac:chgData name="Abdessamad" userId="4c6d9526346a9ae3" providerId="LiveId" clId="{472398C6-2B82-4D91-AAA7-ADF1DF7129FD}" dt="2022-12-18T21:32:43.401" v="3275"/>
          <ac:grpSpMkLst>
            <pc:docMk/>
            <pc:sldMk cId="0" sldId="303"/>
            <ac:grpSpMk id="10122" creationId="{00000000-0000-0000-0000-000000000000}"/>
          </ac:grpSpMkLst>
        </pc:grpChg>
        <pc:grpChg chg="replST">
          <ac:chgData name="Abdessamad" userId="4c6d9526346a9ae3" providerId="LiveId" clId="{472398C6-2B82-4D91-AAA7-ADF1DF7129FD}" dt="2022-12-18T21:32:43.420" v="3276"/>
          <ac:grpSpMkLst>
            <pc:docMk/>
            <pc:sldMk cId="0" sldId="303"/>
            <ac:grpSpMk id="10128" creationId="{00000000-0000-0000-0000-000000000000}"/>
          </ac:grpSpMkLst>
        </pc:grpChg>
        <pc:grpChg chg="replST">
          <ac:chgData name="Abdessamad" userId="4c6d9526346a9ae3" providerId="LiveId" clId="{472398C6-2B82-4D91-AAA7-ADF1DF7129FD}" dt="2022-12-18T21:32:43.437" v="3277"/>
          <ac:grpSpMkLst>
            <pc:docMk/>
            <pc:sldMk cId="0" sldId="303"/>
            <ac:grpSpMk id="10136" creationId="{00000000-0000-0000-0000-000000000000}"/>
          </ac:grpSpMkLst>
        </pc:grpChg>
      </pc:sldChg>
      <pc:sldChg chg="modSp del mod modTransition modNotes">
        <pc:chgData name="Abdessamad" userId="4c6d9526346a9ae3" providerId="LiveId" clId="{472398C6-2B82-4D91-AAA7-ADF1DF7129FD}" dt="2022-12-21T20:14:52.421" v="6186" actId="47"/>
        <pc:sldMkLst>
          <pc:docMk/>
          <pc:sldMk cId="0" sldId="304"/>
        </pc:sldMkLst>
        <pc:spChg chg="replST">
          <ac:chgData name="Abdessamad" userId="4c6d9526346a9ae3" providerId="LiveId" clId="{472398C6-2B82-4D91-AAA7-ADF1DF7129FD}" dt="2022-12-18T21:32:43.458" v="3278"/>
          <ac:spMkLst>
            <pc:docMk/>
            <pc:sldMk cId="0" sldId="304"/>
            <ac:spMk id="10147" creationId="{00000000-0000-0000-0000-000000000000}"/>
          </ac:spMkLst>
        </pc:spChg>
        <pc:spChg chg="replST">
          <ac:chgData name="Abdessamad" userId="4c6d9526346a9ae3" providerId="LiveId" clId="{472398C6-2B82-4D91-AAA7-ADF1DF7129FD}" dt="2022-12-18T21:32:43.529" v="3280"/>
          <ac:spMkLst>
            <pc:docMk/>
            <pc:sldMk cId="0" sldId="304"/>
            <ac:spMk id="10148" creationId="{00000000-0000-0000-0000-000000000000}"/>
          </ac:spMkLst>
        </pc:spChg>
        <pc:spChg chg="replST">
          <ac:chgData name="Abdessamad" userId="4c6d9526346a9ae3" providerId="LiveId" clId="{472398C6-2B82-4D91-AAA7-ADF1DF7129FD}" dt="2022-12-18T21:32:43.570" v="3283"/>
          <ac:spMkLst>
            <pc:docMk/>
            <pc:sldMk cId="0" sldId="304"/>
            <ac:spMk id="10165" creationId="{00000000-0000-0000-0000-000000000000}"/>
          </ac:spMkLst>
        </pc:spChg>
        <pc:spChg chg="replST">
          <ac:chgData name="Abdessamad" userId="4c6d9526346a9ae3" providerId="LiveId" clId="{472398C6-2B82-4D91-AAA7-ADF1DF7129FD}" dt="2022-12-18T21:32:43.645" v="3288"/>
          <ac:spMkLst>
            <pc:docMk/>
            <pc:sldMk cId="0" sldId="304"/>
            <ac:spMk id="10187" creationId="{00000000-0000-0000-0000-000000000000}"/>
          </ac:spMkLst>
        </pc:spChg>
        <pc:spChg chg="replST">
          <ac:chgData name="Abdessamad" userId="4c6d9526346a9ae3" providerId="LiveId" clId="{472398C6-2B82-4D91-AAA7-ADF1DF7129FD}" dt="2022-12-18T21:32:43.657" v="3289"/>
          <ac:spMkLst>
            <pc:docMk/>
            <pc:sldMk cId="0" sldId="304"/>
            <ac:spMk id="10188" creationId="{00000000-0000-0000-0000-000000000000}"/>
          </ac:spMkLst>
        </pc:spChg>
        <pc:spChg chg="replST">
          <ac:chgData name="Abdessamad" userId="4c6d9526346a9ae3" providerId="LiveId" clId="{472398C6-2B82-4D91-AAA7-ADF1DF7129FD}" dt="2022-12-18T21:32:43.983" v="3313"/>
          <ac:spMkLst>
            <pc:docMk/>
            <pc:sldMk cId="0" sldId="304"/>
            <ac:spMk id="10323" creationId="{00000000-0000-0000-0000-000000000000}"/>
          </ac:spMkLst>
        </pc:spChg>
        <pc:spChg chg="replST">
          <ac:chgData name="Abdessamad" userId="4c6d9526346a9ae3" providerId="LiveId" clId="{472398C6-2B82-4D91-AAA7-ADF1DF7129FD}" dt="2022-12-18T21:32:44.215" v="3330"/>
          <ac:spMkLst>
            <pc:docMk/>
            <pc:sldMk cId="0" sldId="304"/>
            <ac:spMk id="10410" creationId="{00000000-0000-0000-0000-000000000000}"/>
          </ac:spMkLst>
        </pc:spChg>
        <pc:spChg chg="replST">
          <ac:chgData name="Abdessamad" userId="4c6d9526346a9ae3" providerId="LiveId" clId="{472398C6-2B82-4D91-AAA7-ADF1DF7129FD}" dt="2022-12-18T21:32:44.720" v="3366"/>
          <ac:spMkLst>
            <pc:docMk/>
            <pc:sldMk cId="0" sldId="304"/>
            <ac:spMk id="10642" creationId="{00000000-0000-0000-0000-000000000000}"/>
          </ac:spMkLst>
        </pc:spChg>
        <pc:spChg chg="replST">
          <ac:chgData name="Abdessamad" userId="4c6d9526346a9ae3" providerId="LiveId" clId="{472398C6-2B82-4D91-AAA7-ADF1DF7129FD}" dt="2022-12-18T21:32:44.734" v="3367"/>
          <ac:spMkLst>
            <pc:docMk/>
            <pc:sldMk cId="0" sldId="304"/>
            <ac:spMk id="10643" creationId="{00000000-0000-0000-0000-000000000000}"/>
          </ac:spMkLst>
        </pc:spChg>
        <pc:grpChg chg="replST">
          <ac:chgData name="Abdessamad" userId="4c6d9526346a9ae3" providerId="LiveId" clId="{472398C6-2B82-4D91-AAA7-ADF1DF7129FD}" dt="2022-12-18T21:32:43.541" v="3281"/>
          <ac:grpSpMkLst>
            <pc:docMk/>
            <pc:sldMk cId="0" sldId="304"/>
            <ac:grpSpMk id="10149" creationId="{00000000-0000-0000-0000-000000000000}"/>
          </ac:grpSpMkLst>
        </pc:grpChg>
        <pc:grpChg chg="replST">
          <ac:chgData name="Abdessamad" userId="4c6d9526346a9ae3" providerId="LiveId" clId="{472398C6-2B82-4D91-AAA7-ADF1DF7129FD}" dt="2022-12-18T21:32:43.554" v="3282"/>
          <ac:grpSpMkLst>
            <pc:docMk/>
            <pc:sldMk cId="0" sldId="304"/>
            <ac:grpSpMk id="10157" creationId="{00000000-0000-0000-0000-000000000000}"/>
          </ac:grpSpMkLst>
        </pc:grpChg>
        <pc:grpChg chg="replST">
          <ac:chgData name="Abdessamad" userId="4c6d9526346a9ae3" providerId="LiveId" clId="{472398C6-2B82-4D91-AAA7-ADF1DF7129FD}" dt="2022-12-18T21:32:43.592" v="3284"/>
          <ac:grpSpMkLst>
            <pc:docMk/>
            <pc:sldMk cId="0" sldId="304"/>
            <ac:grpSpMk id="10166" creationId="{00000000-0000-0000-0000-000000000000}"/>
          </ac:grpSpMkLst>
        </pc:grpChg>
        <pc:grpChg chg="replST">
          <ac:chgData name="Abdessamad" userId="4c6d9526346a9ae3" providerId="LiveId" clId="{472398C6-2B82-4D91-AAA7-ADF1DF7129FD}" dt="2022-12-18T21:32:43.606" v="3285"/>
          <ac:grpSpMkLst>
            <pc:docMk/>
            <pc:sldMk cId="0" sldId="304"/>
            <ac:grpSpMk id="10172" creationId="{00000000-0000-0000-0000-000000000000}"/>
          </ac:grpSpMkLst>
        </pc:grpChg>
        <pc:grpChg chg="replST">
          <ac:chgData name="Abdessamad" userId="4c6d9526346a9ae3" providerId="LiveId" clId="{472398C6-2B82-4D91-AAA7-ADF1DF7129FD}" dt="2022-12-18T21:32:43.619" v="3286"/>
          <ac:grpSpMkLst>
            <pc:docMk/>
            <pc:sldMk cId="0" sldId="304"/>
            <ac:grpSpMk id="10178" creationId="{00000000-0000-0000-0000-000000000000}"/>
          </ac:grpSpMkLst>
        </pc:grpChg>
        <pc:grpChg chg="replST">
          <ac:chgData name="Abdessamad" userId="4c6d9526346a9ae3" providerId="LiveId" clId="{472398C6-2B82-4D91-AAA7-ADF1DF7129FD}" dt="2022-12-18T21:32:43.632" v="3287"/>
          <ac:grpSpMkLst>
            <pc:docMk/>
            <pc:sldMk cId="0" sldId="304"/>
            <ac:grpSpMk id="10182" creationId="{00000000-0000-0000-0000-000000000000}"/>
          </ac:grpSpMkLst>
        </pc:grpChg>
        <pc:grpChg chg="replST">
          <ac:chgData name="Abdessamad" userId="4c6d9526346a9ae3" providerId="LiveId" clId="{472398C6-2B82-4D91-AAA7-ADF1DF7129FD}" dt="2022-12-18T21:32:43.671" v="3290"/>
          <ac:grpSpMkLst>
            <pc:docMk/>
            <pc:sldMk cId="0" sldId="304"/>
            <ac:grpSpMk id="10189" creationId="{00000000-0000-0000-0000-000000000000}"/>
          </ac:grpSpMkLst>
        </pc:grpChg>
        <pc:grpChg chg="replST">
          <ac:chgData name="Abdessamad" userId="4c6d9526346a9ae3" providerId="LiveId" clId="{472398C6-2B82-4D91-AAA7-ADF1DF7129FD}" dt="2022-12-18T21:32:43.684" v="3291"/>
          <ac:grpSpMkLst>
            <pc:docMk/>
            <pc:sldMk cId="0" sldId="304"/>
            <ac:grpSpMk id="10195" creationId="{00000000-0000-0000-0000-000000000000}"/>
          </ac:grpSpMkLst>
        </pc:grpChg>
        <pc:grpChg chg="replST">
          <ac:chgData name="Abdessamad" userId="4c6d9526346a9ae3" providerId="LiveId" clId="{472398C6-2B82-4D91-AAA7-ADF1DF7129FD}" dt="2022-12-18T21:32:43.697" v="3292"/>
          <ac:grpSpMkLst>
            <pc:docMk/>
            <pc:sldMk cId="0" sldId="304"/>
            <ac:grpSpMk id="10203" creationId="{00000000-0000-0000-0000-000000000000}"/>
          </ac:grpSpMkLst>
        </pc:grpChg>
        <pc:grpChg chg="replST">
          <ac:chgData name="Abdessamad" userId="4c6d9526346a9ae3" providerId="LiveId" clId="{472398C6-2B82-4D91-AAA7-ADF1DF7129FD}" dt="2022-12-18T21:32:43.710" v="3293"/>
          <ac:grpSpMkLst>
            <pc:docMk/>
            <pc:sldMk cId="0" sldId="304"/>
            <ac:grpSpMk id="10207" creationId="{00000000-0000-0000-0000-000000000000}"/>
          </ac:grpSpMkLst>
        </pc:grpChg>
        <pc:grpChg chg="replST">
          <ac:chgData name="Abdessamad" userId="4c6d9526346a9ae3" providerId="LiveId" clId="{472398C6-2B82-4D91-AAA7-ADF1DF7129FD}" dt="2022-12-18T21:32:43.723" v="3294"/>
          <ac:grpSpMkLst>
            <pc:docMk/>
            <pc:sldMk cId="0" sldId="304"/>
            <ac:grpSpMk id="10216" creationId="{00000000-0000-0000-0000-000000000000}"/>
          </ac:grpSpMkLst>
        </pc:grpChg>
        <pc:grpChg chg="replST">
          <ac:chgData name="Abdessamad" userId="4c6d9526346a9ae3" providerId="LiveId" clId="{472398C6-2B82-4D91-AAA7-ADF1DF7129FD}" dt="2022-12-18T21:32:43.736" v="3295"/>
          <ac:grpSpMkLst>
            <pc:docMk/>
            <pc:sldMk cId="0" sldId="304"/>
            <ac:grpSpMk id="10224" creationId="{00000000-0000-0000-0000-000000000000}"/>
          </ac:grpSpMkLst>
        </pc:grpChg>
        <pc:grpChg chg="replST">
          <ac:chgData name="Abdessamad" userId="4c6d9526346a9ae3" providerId="LiveId" clId="{472398C6-2B82-4D91-AAA7-ADF1DF7129FD}" dt="2022-12-18T21:32:43.749" v="3296"/>
          <ac:grpSpMkLst>
            <pc:docMk/>
            <pc:sldMk cId="0" sldId="304"/>
            <ac:grpSpMk id="10227" creationId="{00000000-0000-0000-0000-000000000000}"/>
          </ac:grpSpMkLst>
        </pc:grpChg>
        <pc:grpChg chg="replST">
          <ac:chgData name="Abdessamad" userId="4c6d9526346a9ae3" providerId="LiveId" clId="{472398C6-2B82-4D91-AAA7-ADF1DF7129FD}" dt="2022-12-18T21:32:43.762" v="3297"/>
          <ac:grpSpMkLst>
            <pc:docMk/>
            <pc:sldMk cId="0" sldId="304"/>
            <ac:grpSpMk id="10238" creationId="{00000000-0000-0000-0000-000000000000}"/>
          </ac:grpSpMkLst>
        </pc:grpChg>
        <pc:grpChg chg="replST">
          <ac:chgData name="Abdessamad" userId="4c6d9526346a9ae3" providerId="LiveId" clId="{472398C6-2B82-4D91-AAA7-ADF1DF7129FD}" dt="2022-12-18T21:32:43.773" v="3298"/>
          <ac:grpSpMkLst>
            <pc:docMk/>
            <pc:sldMk cId="0" sldId="304"/>
            <ac:grpSpMk id="10243" creationId="{00000000-0000-0000-0000-000000000000}"/>
          </ac:grpSpMkLst>
        </pc:grpChg>
        <pc:grpChg chg="replST">
          <ac:chgData name="Abdessamad" userId="4c6d9526346a9ae3" providerId="LiveId" clId="{472398C6-2B82-4D91-AAA7-ADF1DF7129FD}" dt="2022-12-18T21:32:43.786" v="3299"/>
          <ac:grpSpMkLst>
            <pc:docMk/>
            <pc:sldMk cId="0" sldId="304"/>
            <ac:grpSpMk id="10251" creationId="{00000000-0000-0000-0000-000000000000}"/>
          </ac:grpSpMkLst>
        </pc:grpChg>
        <pc:grpChg chg="replST">
          <ac:chgData name="Abdessamad" userId="4c6d9526346a9ae3" providerId="LiveId" clId="{472398C6-2B82-4D91-AAA7-ADF1DF7129FD}" dt="2022-12-18T21:32:43.799" v="3300"/>
          <ac:grpSpMkLst>
            <pc:docMk/>
            <pc:sldMk cId="0" sldId="304"/>
            <ac:grpSpMk id="10255" creationId="{00000000-0000-0000-0000-000000000000}"/>
          </ac:grpSpMkLst>
        </pc:grpChg>
        <pc:grpChg chg="replST">
          <ac:chgData name="Abdessamad" userId="4c6d9526346a9ae3" providerId="LiveId" clId="{472398C6-2B82-4D91-AAA7-ADF1DF7129FD}" dt="2022-12-18T21:32:43.813" v="3301"/>
          <ac:grpSpMkLst>
            <pc:docMk/>
            <pc:sldMk cId="0" sldId="304"/>
            <ac:grpSpMk id="10262" creationId="{00000000-0000-0000-0000-000000000000}"/>
          </ac:grpSpMkLst>
        </pc:grpChg>
        <pc:grpChg chg="replST">
          <ac:chgData name="Abdessamad" userId="4c6d9526346a9ae3" providerId="LiveId" clId="{472398C6-2B82-4D91-AAA7-ADF1DF7129FD}" dt="2022-12-18T21:32:43.829" v="3302"/>
          <ac:grpSpMkLst>
            <pc:docMk/>
            <pc:sldMk cId="0" sldId="304"/>
            <ac:grpSpMk id="10267" creationId="{00000000-0000-0000-0000-000000000000}"/>
          </ac:grpSpMkLst>
        </pc:grpChg>
        <pc:grpChg chg="replST">
          <ac:chgData name="Abdessamad" userId="4c6d9526346a9ae3" providerId="LiveId" clId="{472398C6-2B82-4D91-AAA7-ADF1DF7129FD}" dt="2022-12-18T21:32:43.842" v="3303"/>
          <ac:grpSpMkLst>
            <pc:docMk/>
            <pc:sldMk cId="0" sldId="304"/>
            <ac:grpSpMk id="10270" creationId="{00000000-0000-0000-0000-000000000000}"/>
          </ac:grpSpMkLst>
        </pc:grpChg>
        <pc:grpChg chg="replST">
          <ac:chgData name="Abdessamad" userId="4c6d9526346a9ae3" providerId="LiveId" clId="{472398C6-2B82-4D91-AAA7-ADF1DF7129FD}" dt="2022-12-18T21:32:43.854" v="3304"/>
          <ac:grpSpMkLst>
            <pc:docMk/>
            <pc:sldMk cId="0" sldId="304"/>
            <ac:grpSpMk id="10273" creationId="{00000000-0000-0000-0000-000000000000}"/>
          </ac:grpSpMkLst>
        </pc:grpChg>
        <pc:grpChg chg="replST">
          <ac:chgData name="Abdessamad" userId="4c6d9526346a9ae3" providerId="LiveId" clId="{472398C6-2B82-4D91-AAA7-ADF1DF7129FD}" dt="2022-12-18T21:32:43.867" v="3305"/>
          <ac:grpSpMkLst>
            <pc:docMk/>
            <pc:sldMk cId="0" sldId="304"/>
            <ac:grpSpMk id="10281" creationId="{00000000-0000-0000-0000-000000000000}"/>
          </ac:grpSpMkLst>
        </pc:grpChg>
        <pc:grpChg chg="replST">
          <ac:chgData name="Abdessamad" userId="4c6d9526346a9ae3" providerId="LiveId" clId="{472398C6-2B82-4D91-AAA7-ADF1DF7129FD}" dt="2022-12-18T21:32:43.883" v="3306"/>
          <ac:grpSpMkLst>
            <pc:docMk/>
            <pc:sldMk cId="0" sldId="304"/>
            <ac:grpSpMk id="10287" creationId="{00000000-0000-0000-0000-000000000000}"/>
          </ac:grpSpMkLst>
        </pc:grpChg>
        <pc:grpChg chg="replST">
          <ac:chgData name="Abdessamad" userId="4c6d9526346a9ae3" providerId="LiveId" clId="{472398C6-2B82-4D91-AAA7-ADF1DF7129FD}" dt="2022-12-18T21:32:43.896" v="3307"/>
          <ac:grpSpMkLst>
            <pc:docMk/>
            <pc:sldMk cId="0" sldId="304"/>
            <ac:grpSpMk id="10292" creationId="{00000000-0000-0000-0000-000000000000}"/>
          </ac:grpSpMkLst>
        </pc:grpChg>
        <pc:grpChg chg="replST">
          <ac:chgData name="Abdessamad" userId="4c6d9526346a9ae3" providerId="LiveId" clId="{472398C6-2B82-4D91-AAA7-ADF1DF7129FD}" dt="2022-12-18T21:32:43.908" v="3308"/>
          <ac:grpSpMkLst>
            <pc:docMk/>
            <pc:sldMk cId="0" sldId="304"/>
            <ac:grpSpMk id="10297" creationId="{00000000-0000-0000-0000-000000000000}"/>
          </ac:grpSpMkLst>
        </pc:grpChg>
        <pc:grpChg chg="replST">
          <ac:chgData name="Abdessamad" userId="4c6d9526346a9ae3" providerId="LiveId" clId="{472398C6-2B82-4D91-AAA7-ADF1DF7129FD}" dt="2022-12-18T21:32:43.931" v="3309"/>
          <ac:grpSpMkLst>
            <pc:docMk/>
            <pc:sldMk cId="0" sldId="304"/>
            <ac:grpSpMk id="10302" creationId="{00000000-0000-0000-0000-000000000000}"/>
          </ac:grpSpMkLst>
        </pc:grpChg>
        <pc:grpChg chg="replST">
          <ac:chgData name="Abdessamad" userId="4c6d9526346a9ae3" providerId="LiveId" clId="{472398C6-2B82-4D91-AAA7-ADF1DF7129FD}" dt="2022-12-18T21:32:43.945" v="3310"/>
          <ac:grpSpMkLst>
            <pc:docMk/>
            <pc:sldMk cId="0" sldId="304"/>
            <ac:grpSpMk id="10305" creationId="{00000000-0000-0000-0000-000000000000}"/>
          </ac:grpSpMkLst>
        </pc:grpChg>
        <pc:grpChg chg="replST">
          <ac:chgData name="Abdessamad" userId="4c6d9526346a9ae3" providerId="LiveId" clId="{472398C6-2B82-4D91-AAA7-ADF1DF7129FD}" dt="2022-12-18T21:32:43.957" v="3311"/>
          <ac:grpSpMkLst>
            <pc:docMk/>
            <pc:sldMk cId="0" sldId="304"/>
            <ac:grpSpMk id="10311" creationId="{00000000-0000-0000-0000-000000000000}"/>
          </ac:grpSpMkLst>
        </pc:grpChg>
        <pc:grpChg chg="replST">
          <ac:chgData name="Abdessamad" userId="4c6d9526346a9ae3" providerId="LiveId" clId="{472398C6-2B82-4D91-AAA7-ADF1DF7129FD}" dt="2022-12-18T21:32:43.969" v="3312"/>
          <ac:grpSpMkLst>
            <pc:docMk/>
            <pc:sldMk cId="0" sldId="304"/>
            <ac:grpSpMk id="10319" creationId="{00000000-0000-0000-0000-000000000000}"/>
          </ac:grpSpMkLst>
        </pc:grpChg>
        <pc:grpChg chg="replST">
          <ac:chgData name="Abdessamad" userId="4c6d9526346a9ae3" providerId="LiveId" clId="{472398C6-2B82-4D91-AAA7-ADF1DF7129FD}" dt="2022-12-18T21:32:43.996" v="3314"/>
          <ac:grpSpMkLst>
            <pc:docMk/>
            <pc:sldMk cId="0" sldId="304"/>
            <ac:grpSpMk id="10324" creationId="{00000000-0000-0000-0000-000000000000}"/>
          </ac:grpSpMkLst>
        </pc:grpChg>
        <pc:grpChg chg="replST">
          <ac:chgData name="Abdessamad" userId="4c6d9526346a9ae3" providerId="LiveId" clId="{472398C6-2B82-4D91-AAA7-ADF1DF7129FD}" dt="2022-12-18T21:32:44.008" v="3315"/>
          <ac:grpSpMkLst>
            <pc:docMk/>
            <pc:sldMk cId="0" sldId="304"/>
            <ac:grpSpMk id="10330" creationId="{00000000-0000-0000-0000-000000000000}"/>
          </ac:grpSpMkLst>
        </pc:grpChg>
        <pc:grpChg chg="replST">
          <ac:chgData name="Abdessamad" userId="4c6d9526346a9ae3" providerId="LiveId" clId="{472398C6-2B82-4D91-AAA7-ADF1DF7129FD}" dt="2022-12-18T21:32:44.021" v="3316"/>
          <ac:grpSpMkLst>
            <pc:docMk/>
            <pc:sldMk cId="0" sldId="304"/>
            <ac:grpSpMk id="10336" creationId="{00000000-0000-0000-0000-000000000000}"/>
          </ac:grpSpMkLst>
        </pc:grpChg>
        <pc:grpChg chg="replST">
          <ac:chgData name="Abdessamad" userId="4c6d9526346a9ae3" providerId="LiveId" clId="{472398C6-2B82-4D91-AAA7-ADF1DF7129FD}" dt="2022-12-18T21:32:44.034" v="3317"/>
          <ac:grpSpMkLst>
            <pc:docMk/>
            <pc:sldMk cId="0" sldId="304"/>
            <ac:grpSpMk id="10346" creationId="{00000000-0000-0000-0000-000000000000}"/>
          </ac:grpSpMkLst>
        </pc:grpChg>
        <pc:grpChg chg="replST">
          <ac:chgData name="Abdessamad" userId="4c6d9526346a9ae3" providerId="LiveId" clId="{472398C6-2B82-4D91-AAA7-ADF1DF7129FD}" dt="2022-12-18T21:32:44.047" v="3318"/>
          <ac:grpSpMkLst>
            <pc:docMk/>
            <pc:sldMk cId="0" sldId="304"/>
            <ac:grpSpMk id="10355" creationId="{00000000-0000-0000-0000-000000000000}"/>
          </ac:grpSpMkLst>
        </pc:grpChg>
        <pc:grpChg chg="replST">
          <ac:chgData name="Abdessamad" userId="4c6d9526346a9ae3" providerId="LiveId" clId="{472398C6-2B82-4D91-AAA7-ADF1DF7129FD}" dt="2022-12-18T21:32:44.059" v="3319"/>
          <ac:grpSpMkLst>
            <pc:docMk/>
            <pc:sldMk cId="0" sldId="304"/>
            <ac:grpSpMk id="10360" creationId="{00000000-0000-0000-0000-000000000000}"/>
          </ac:grpSpMkLst>
        </pc:grpChg>
        <pc:grpChg chg="replST">
          <ac:chgData name="Abdessamad" userId="4c6d9526346a9ae3" providerId="LiveId" clId="{472398C6-2B82-4D91-AAA7-ADF1DF7129FD}" dt="2022-12-18T21:32:44.071" v="3320"/>
          <ac:grpSpMkLst>
            <pc:docMk/>
            <pc:sldMk cId="0" sldId="304"/>
            <ac:grpSpMk id="10363" creationId="{00000000-0000-0000-0000-000000000000}"/>
          </ac:grpSpMkLst>
        </pc:grpChg>
        <pc:grpChg chg="replST">
          <ac:chgData name="Abdessamad" userId="4c6d9526346a9ae3" providerId="LiveId" clId="{472398C6-2B82-4D91-AAA7-ADF1DF7129FD}" dt="2022-12-18T21:32:44.085" v="3321"/>
          <ac:grpSpMkLst>
            <pc:docMk/>
            <pc:sldMk cId="0" sldId="304"/>
            <ac:grpSpMk id="10370" creationId="{00000000-0000-0000-0000-000000000000}"/>
          </ac:grpSpMkLst>
        </pc:grpChg>
        <pc:grpChg chg="replST">
          <ac:chgData name="Abdessamad" userId="4c6d9526346a9ae3" providerId="LiveId" clId="{472398C6-2B82-4D91-AAA7-ADF1DF7129FD}" dt="2022-12-18T21:32:44.098" v="3322"/>
          <ac:grpSpMkLst>
            <pc:docMk/>
            <pc:sldMk cId="0" sldId="304"/>
            <ac:grpSpMk id="10375" creationId="{00000000-0000-0000-0000-000000000000}"/>
          </ac:grpSpMkLst>
        </pc:grpChg>
        <pc:grpChg chg="replST">
          <ac:chgData name="Abdessamad" userId="4c6d9526346a9ae3" providerId="LiveId" clId="{472398C6-2B82-4D91-AAA7-ADF1DF7129FD}" dt="2022-12-18T21:32:44.112" v="3323"/>
          <ac:grpSpMkLst>
            <pc:docMk/>
            <pc:sldMk cId="0" sldId="304"/>
            <ac:grpSpMk id="10379" creationId="{00000000-0000-0000-0000-000000000000}"/>
          </ac:grpSpMkLst>
        </pc:grpChg>
        <pc:grpChg chg="replST">
          <ac:chgData name="Abdessamad" userId="4c6d9526346a9ae3" providerId="LiveId" clId="{472398C6-2B82-4D91-AAA7-ADF1DF7129FD}" dt="2022-12-18T21:32:44.124" v="3324"/>
          <ac:grpSpMkLst>
            <pc:docMk/>
            <pc:sldMk cId="0" sldId="304"/>
            <ac:grpSpMk id="10387" creationId="{00000000-0000-0000-0000-000000000000}"/>
          </ac:grpSpMkLst>
        </pc:grpChg>
        <pc:grpChg chg="replST">
          <ac:chgData name="Abdessamad" userId="4c6d9526346a9ae3" providerId="LiveId" clId="{472398C6-2B82-4D91-AAA7-ADF1DF7129FD}" dt="2022-12-18T21:32:44.137" v="3325"/>
          <ac:grpSpMkLst>
            <pc:docMk/>
            <pc:sldMk cId="0" sldId="304"/>
            <ac:grpSpMk id="10390" creationId="{00000000-0000-0000-0000-000000000000}"/>
          </ac:grpSpMkLst>
        </pc:grpChg>
        <pc:grpChg chg="replST">
          <ac:chgData name="Abdessamad" userId="4c6d9526346a9ae3" providerId="LiveId" clId="{472398C6-2B82-4D91-AAA7-ADF1DF7129FD}" dt="2022-12-18T21:32:44.150" v="3326"/>
          <ac:grpSpMkLst>
            <pc:docMk/>
            <pc:sldMk cId="0" sldId="304"/>
            <ac:grpSpMk id="10393" creationId="{00000000-0000-0000-0000-000000000000}"/>
          </ac:grpSpMkLst>
        </pc:grpChg>
        <pc:grpChg chg="replST">
          <ac:chgData name="Abdessamad" userId="4c6d9526346a9ae3" providerId="LiveId" clId="{472398C6-2B82-4D91-AAA7-ADF1DF7129FD}" dt="2022-12-18T21:32:44.165" v="3327"/>
          <ac:grpSpMkLst>
            <pc:docMk/>
            <pc:sldMk cId="0" sldId="304"/>
            <ac:grpSpMk id="10396" creationId="{00000000-0000-0000-0000-000000000000}"/>
          </ac:grpSpMkLst>
        </pc:grpChg>
        <pc:grpChg chg="replST">
          <ac:chgData name="Abdessamad" userId="4c6d9526346a9ae3" providerId="LiveId" clId="{472398C6-2B82-4D91-AAA7-ADF1DF7129FD}" dt="2022-12-18T21:32:44.179" v="3328"/>
          <ac:grpSpMkLst>
            <pc:docMk/>
            <pc:sldMk cId="0" sldId="304"/>
            <ac:grpSpMk id="10404" creationId="{00000000-0000-0000-0000-000000000000}"/>
          </ac:grpSpMkLst>
        </pc:grpChg>
        <pc:grpChg chg="replST">
          <ac:chgData name="Abdessamad" userId="4c6d9526346a9ae3" providerId="LiveId" clId="{472398C6-2B82-4D91-AAA7-ADF1DF7129FD}" dt="2022-12-18T21:32:44.200" v="3329"/>
          <ac:grpSpMkLst>
            <pc:docMk/>
            <pc:sldMk cId="0" sldId="304"/>
            <ac:grpSpMk id="10407" creationId="{00000000-0000-0000-0000-000000000000}"/>
          </ac:grpSpMkLst>
        </pc:grpChg>
        <pc:grpChg chg="replST">
          <ac:chgData name="Abdessamad" userId="4c6d9526346a9ae3" providerId="LiveId" clId="{472398C6-2B82-4D91-AAA7-ADF1DF7129FD}" dt="2022-12-18T21:32:44.227" v="3331"/>
          <ac:grpSpMkLst>
            <pc:docMk/>
            <pc:sldMk cId="0" sldId="304"/>
            <ac:grpSpMk id="10411" creationId="{00000000-0000-0000-0000-000000000000}"/>
          </ac:grpSpMkLst>
        </pc:grpChg>
        <pc:grpChg chg="replST">
          <ac:chgData name="Abdessamad" userId="4c6d9526346a9ae3" providerId="LiveId" clId="{472398C6-2B82-4D91-AAA7-ADF1DF7129FD}" dt="2022-12-18T21:32:44.240" v="3332"/>
          <ac:grpSpMkLst>
            <pc:docMk/>
            <pc:sldMk cId="0" sldId="304"/>
            <ac:grpSpMk id="10419" creationId="{00000000-0000-0000-0000-000000000000}"/>
          </ac:grpSpMkLst>
        </pc:grpChg>
        <pc:grpChg chg="replST">
          <ac:chgData name="Abdessamad" userId="4c6d9526346a9ae3" providerId="LiveId" clId="{472398C6-2B82-4D91-AAA7-ADF1DF7129FD}" dt="2022-12-18T21:32:44.253" v="3333"/>
          <ac:grpSpMkLst>
            <pc:docMk/>
            <pc:sldMk cId="0" sldId="304"/>
            <ac:grpSpMk id="10425" creationId="{00000000-0000-0000-0000-000000000000}"/>
          </ac:grpSpMkLst>
        </pc:grpChg>
        <pc:grpChg chg="replST">
          <ac:chgData name="Abdessamad" userId="4c6d9526346a9ae3" providerId="LiveId" clId="{472398C6-2B82-4D91-AAA7-ADF1DF7129FD}" dt="2022-12-18T21:32:44.265" v="3334"/>
          <ac:grpSpMkLst>
            <pc:docMk/>
            <pc:sldMk cId="0" sldId="304"/>
            <ac:grpSpMk id="10430" creationId="{00000000-0000-0000-0000-000000000000}"/>
          </ac:grpSpMkLst>
        </pc:grpChg>
        <pc:grpChg chg="replST">
          <ac:chgData name="Abdessamad" userId="4c6d9526346a9ae3" providerId="LiveId" clId="{472398C6-2B82-4D91-AAA7-ADF1DF7129FD}" dt="2022-12-18T21:32:44.279" v="3335"/>
          <ac:grpSpMkLst>
            <pc:docMk/>
            <pc:sldMk cId="0" sldId="304"/>
            <ac:grpSpMk id="10435" creationId="{00000000-0000-0000-0000-000000000000}"/>
          </ac:grpSpMkLst>
        </pc:grpChg>
        <pc:grpChg chg="replST">
          <ac:chgData name="Abdessamad" userId="4c6d9526346a9ae3" providerId="LiveId" clId="{472398C6-2B82-4D91-AAA7-ADF1DF7129FD}" dt="2022-12-18T21:32:44.291" v="3336"/>
          <ac:grpSpMkLst>
            <pc:docMk/>
            <pc:sldMk cId="0" sldId="304"/>
            <ac:grpSpMk id="10441" creationId="{00000000-0000-0000-0000-000000000000}"/>
          </ac:grpSpMkLst>
        </pc:grpChg>
        <pc:grpChg chg="replST">
          <ac:chgData name="Abdessamad" userId="4c6d9526346a9ae3" providerId="LiveId" clId="{472398C6-2B82-4D91-AAA7-ADF1DF7129FD}" dt="2022-12-18T21:32:44.304" v="3337"/>
          <ac:grpSpMkLst>
            <pc:docMk/>
            <pc:sldMk cId="0" sldId="304"/>
            <ac:grpSpMk id="10447" creationId="{00000000-0000-0000-0000-000000000000}"/>
          </ac:grpSpMkLst>
        </pc:grpChg>
        <pc:grpChg chg="replST">
          <ac:chgData name="Abdessamad" userId="4c6d9526346a9ae3" providerId="LiveId" clId="{472398C6-2B82-4D91-AAA7-ADF1DF7129FD}" dt="2022-12-18T21:32:44.318" v="3338"/>
          <ac:grpSpMkLst>
            <pc:docMk/>
            <pc:sldMk cId="0" sldId="304"/>
            <ac:grpSpMk id="10456" creationId="{00000000-0000-0000-0000-000000000000}"/>
          </ac:grpSpMkLst>
        </pc:grpChg>
        <pc:grpChg chg="replST">
          <ac:chgData name="Abdessamad" userId="4c6d9526346a9ae3" providerId="LiveId" clId="{472398C6-2B82-4D91-AAA7-ADF1DF7129FD}" dt="2022-12-18T21:32:44.331" v="3339"/>
          <ac:grpSpMkLst>
            <pc:docMk/>
            <pc:sldMk cId="0" sldId="304"/>
            <ac:grpSpMk id="10463" creationId="{00000000-0000-0000-0000-000000000000}"/>
          </ac:grpSpMkLst>
        </pc:grpChg>
        <pc:grpChg chg="replST">
          <ac:chgData name="Abdessamad" userId="4c6d9526346a9ae3" providerId="LiveId" clId="{472398C6-2B82-4D91-AAA7-ADF1DF7129FD}" dt="2022-12-18T21:32:44.344" v="3340"/>
          <ac:grpSpMkLst>
            <pc:docMk/>
            <pc:sldMk cId="0" sldId="304"/>
            <ac:grpSpMk id="10468" creationId="{00000000-0000-0000-0000-000000000000}"/>
          </ac:grpSpMkLst>
        </pc:grpChg>
        <pc:grpChg chg="replST">
          <ac:chgData name="Abdessamad" userId="4c6d9526346a9ae3" providerId="LiveId" clId="{472398C6-2B82-4D91-AAA7-ADF1DF7129FD}" dt="2022-12-18T21:32:44.356" v="3341"/>
          <ac:grpSpMkLst>
            <pc:docMk/>
            <pc:sldMk cId="0" sldId="304"/>
            <ac:grpSpMk id="10480" creationId="{00000000-0000-0000-0000-000000000000}"/>
          </ac:grpSpMkLst>
        </pc:grpChg>
        <pc:grpChg chg="replST">
          <ac:chgData name="Abdessamad" userId="4c6d9526346a9ae3" providerId="LiveId" clId="{472398C6-2B82-4D91-AAA7-ADF1DF7129FD}" dt="2022-12-18T21:32:44.369" v="3342"/>
          <ac:grpSpMkLst>
            <pc:docMk/>
            <pc:sldMk cId="0" sldId="304"/>
            <ac:grpSpMk id="10487" creationId="{00000000-0000-0000-0000-000000000000}"/>
          </ac:grpSpMkLst>
        </pc:grpChg>
        <pc:grpChg chg="replST">
          <ac:chgData name="Abdessamad" userId="4c6d9526346a9ae3" providerId="LiveId" clId="{472398C6-2B82-4D91-AAA7-ADF1DF7129FD}" dt="2022-12-18T21:32:44.383" v="3343"/>
          <ac:grpSpMkLst>
            <pc:docMk/>
            <pc:sldMk cId="0" sldId="304"/>
            <ac:grpSpMk id="10492" creationId="{00000000-0000-0000-0000-000000000000}"/>
          </ac:grpSpMkLst>
        </pc:grpChg>
        <pc:grpChg chg="replST">
          <ac:chgData name="Abdessamad" userId="4c6d9526346a9ae3" providerId="LiveId" clId="{472398C6-2B82-4D91-AAA7-ADF1DF7129FD}" dt="2022-12-18T21:32:44.398" v="3344"/>
          <ac:grpSpMkLst>
            <pc:docMk/>
            <pc:sldMk cId="0" sldId="304"/>
            <ac:grpSpMk id="10497" creationId="{00000000-0000-0000-0000-000000000000}"/>
          </ac:grpSpMkLst>
        </pc:grpChg>
        <pc:grpChg chg="replST">
          <ac:chgData name="Abdessamad" userId="4c6d9526346a9ae3" providerId="LiveId" clId="{472398C6-2B82-4D91-AAA7-ADF1DF7129FD}" dt="2022-12-18T21:32:44.414" v="3345"/>
          <ac:grpSpMkLst>
            <pc:docMk/>
            <pc:sldMk cId="0" sldId="304"/>
            <ac:grpSpMk id="10502" creationId="{00000000-0000-0000-0000-000000000000}"/>
          </ac:grpSpMkLst>
        </pc:grpChg>
        <pc:grpChg chg="replST">
          <ac:chgData name="Abdessamad" userId="4c6d9526346a9ae3" providerId="LiveId" clId="{472398C6-2B82-4D91-AAA7-ADF1DF7129FD}" dt="2022-12-18T21:32:44.428" v="3346"/>
          <ac:grpSpMkLst>
            <pc:docMk/>
            <pc:sldMk cId="0" sldId="304"/>
            <ac:grpSpMk id="10507" creationId="{00000000-0000-0000-0000-000000000000}"/>
          </ac:grpSpMkLst>
        </pc:grpChg>
        <pc:grpChg chg="replST">
          <ac:chgData name="Abdessamad" userId="4c6d9526346a9ae3" providerId="LiveId" clId="{472398C6-2B82-4D91-AAA7-ADF1DF7129FD}" dt="2022-12-18T21:32:44.440" v="3347"/>
          <ac:grpSpMkLst>
            <pc:docMk/>
            <pc:sldMk cId="0" sldId="304"/>
            <ac:grpSpMk id="10514" creationId="{00000000-0000-0000-0000-000000000000}"/>
          </ac:grpSpMkLst>
        </pc:grpChg>
        <pc:grpChg chg="replST">
          <ac:chgData name="Abdessamad" userId="4c6d9526346a9ae3" providerId="LiveId" clId="{472398C6-2B82-4D91-AAA7-ADF1DF7129FD}" dt="2022-12-18T21:32:44.466" v="3348"/>
          <ac:grpSpMkLst>
            <pc:docMk/>
            <pc:sldMk cId="0" sldId="304"/>
            <ac:grpSpMk id="10518" creationId="{00000000-0000-0000-0000-000000000000}"/>
          </ac:grpSpMkLst>
        </pc:grpChg>
        <pc:grpChg chg="replST">
          <ac:chgData name="Abdessamad" userId="4c6d9526346a9ae3" providerId="LiveId" clId="{472398C6-2B82-4D91-AAA7-ADF1DF7129FD}" dt="2022-12-18T21:32:44.479" v="3349"/>
          <ac:grpSpMkLst>
            <pc:docMk/>
            <pc:sldMk cId="0" sldId="304"/>
            <ac:grpSpMk id="10522" creationId="{00000000-0000-0000-0000-000000000000}"/>
          </ac:grpSpMkLst>
        </pc:grpChg>
        <pc:grpChg chg="replST">
          <ac:chgData name="Abdessamad" userId="4c6d9526346a9ae3" providerId="LiveId" clId="{472398C6-2B82-4D91-AAA7-ADF1DF7129FD}" dt="2022-12-18T21:32:44.490" v="3350"/>
          <ac:grpSpMkLst>
            <pc:docMk/>
            <pc:sldMk cId="0" sldId="304"/>
            <ac:grpSpMk id="10531" creationId="{00000000-0000-0000-0000-000000000000}"/>
          </ac:grpSpMkLst>
        </pc:grpChg>
        <pc:grpChg chg="replST">
          <ac:chgData name="Abdessamad" userId="4c6d9526346a9ae3" providerId="LiveId" clId="{472398C6-2B82-4D91-AAA7-ADF1DF7129FD}" dt="2022-12-18T21:32:44.505" v="3351"/>
          <ac:grpSpMkLst>
            <pc:docMk/>
            <pc:sldMk cId="0" sldId="304"/>
            <ac:grpSpMk id="10539" creationId="{00000000-0000-0000-0000-000000000000}"/>
          </ac:grpSpMkLst>
        </pc:grpChg>
        <pc:grpChg chg="replST">
          <ac:chgData name="Abdessamad" userId="4c6d9526346a9ae3" providerId="LiveId" clId="{472398C6-2B82-4D91-AAA7-ADF1DF7129FD}" dt="2022-12-18T21:32:44.520" v="3352"/>
          <ac:grpSpMkLst>
            <pc:docMk/>
            <pc:sldMk cId="0" sldId="304"/>
            <ac:grpSpMk id="10544" creationId="{00000000-0000-0000-0000-000000000000}"/>
          </ac:grpSpMkLst>
        </pc:grpChg>
        <pc:grpChg chg="replST">
          <ac:chgData name="Abdessamad" userId="4c6d9526346a9ae3" providerId="LiveId" clId="{472398C6-2B82-4D91-AAA7-ADF1DF7129FD}" dt="2022-12-18T21:32:44.543" v="3353"/>
          <ac:grpSpMkLst>
            <pc:docMk/>
            <pc:sldMk cId="0" sldId="304"/>
            <ac:grpSpMk id="10550" creationId="{00000000-0000-0000-0000-000000000000}"/>
          </ac:grpSpMkLst>
        </pc:grpChg>
        <pc:grpChg chg="replST">
          <ac:chgData name="Abdessamad" userId="4c6d9526346a9ae3" providerId="LiveId" clId="{472398C6-2B82-4D91-AAA7-ADF1DF7129FD}" dt="2022-12-18T21:32:44.555" v="3354"/>
          <ac:grpSpMkLst>
            <pc:docMk/>
            <pc:sldMk cId="0" sldId="304"/>
            <ac:grpSpMk id="10559" creationId="{00000000-0000-0000-0000-000000000000}"/>
          </ac:grpSpMkLst>
        </pc:grpChg>
        <pc:grpChg chg="replST">
          <ac:chgData name="Abdessamad" userId="4c6d9526346a9ae3" providerId="LiveId" clId="{472398C6-2B82-4D91-AAA7-ADF1DF7129FD}" dt="2022-12-18T21:32:44.569" v="3355"/>
          <ac:grpSpMkLst>
            <pc:docMk/>
            <pc:sldMk cId="0" sldId="304"/>
            <ac:grpSpMk id="10562" creationId="{00000000-0000-0000-0000-000000000000}"/>
          </ac:grpSpMkLst>
        </pc:grpChg>
        <pc:grpChg chg="replST">
          <ac:chgData name="Abdessamad" userId="4c6d9526346a9ae3" providerId="LiveId" clId="{472398C6-2B82-4D91-AAA7-ADF1DF7129FD}" dt="2022-12-18T21:32:44.582" v="3356"/>
          <ac:grpSpMkLst>
            <pc:docMk/>
            <pc:sldMk cId="0" sldId="304"/>
            <ac:grpSpMk id="10568" creationId="{00000000-0000-0000-0000-000000000000}"/>
          </ac:grpSpMkLst>
        </pc:grpChg>
        <pc:grpChg chg="replST">
          <ac:chgData name="Abdessamad" userId="4c6d9526346a9ae3" providerId="LiveId" clId="{472398C6-2B82-4D91-AAA7-ADF1DF7129FD}" dt="2022-12-18T21:32:44.596" v="3357"/>
          <ac:grpSpMkLst>
            <pc:docMk/>
            <pc:sldMk cId="0" sldId="304"/>
            <ac:grpSpMk id="10572" creationId="{00000000-0000-0000-0000-000000000000}"/>
          </ac:grpSpMkLst>
        </pc:grpChg>
        <pc:grpChg chg="replST">
          <ac:chgData name="Abdessamad" userId="4c6d9526346a9ae3" providerId="LiveId" clId="{472398C6-2B82-4D91-AAA7-ADF1DF7129FD}" dt="2022-12-18T21:32:44.608" v="3358"/>
          <ac:grpSpMkLst>
            <pc:docMk/>
            <pc:sldMk cId="0" sldId="304"/>
            <ac:grpSpMk id="10581" creationId="{00000000-0000-0000-0000-000000000000}"/>
          </ac:grpSpMkLst>
        </pc:grpChg>
        <pc:grpChg chg="replST">
          <ac:chgData name="Abdessamad" userId="4c6d9526346a9ae3" providerId="LiveId" clId="{472398C6-2B82-4D91-AAA7-ADF1DF7129FD}" dt="2022-12-18T21:32:44.622" v="3359"/>
          <ac:grpSpMkLst>
            <pc:docMk/>
            <pc:sldMk cId="0" sldId="304"/>
            <ac:grpSpMk id="10587" creationId="{00000000-0000-0000-0000-000000000000}"/>
          </ac:grpSpMkLst>
        </pc:grpChg>
        <pc:grpChg chg="replST">
          <ac:chgData name="Abdessamad" userId="4c6d9526346a9ae3" providerId="LiveId" clId="{472398C6-2B82-4D91-AAA7-ADF1DF7129FD}" dt="2022-12-18T21:32:44.635" v="3360"/>
          <ac:grpSpMkLst>
            <pc:docMk/>
            <pc:sldMk cId="0" sldId="304"/>
            <ac:grpSpMk id="10595" creationId="{00000000-0000-0000-0000-000000000000}"/>
          </ac:grpSpMkLst>
        </pc:grpChg>
        <pc:grpChg chg="replST">
          <ac:chgData name="Abdessamad" userId="4c6d9526346a9ae3" providerId="LiveId" clId="{472398C6-2B82-4D91-AAA7-ADF1DF7129FD}" dt="2022-12-18T21:32:44.649" v="3361"/>
          <ac:grpSpMkLst>
            <pc:docMk/>
            <pc:sldMk cId="0" sldId="304"/>
            <ac:grpSpMk id="10605" creationId="{00000000-0000-0000-0000-000000000000}"/>
          </ac:grpSpMkLst>
        </pc:grpChg>
        <pc:grpChg chg="replST">
          <ac:chgData name="Abdessamad" userId="4c6d9526346a9ae3" providerId="LiveId" clId="{472398C6-2B82-4D91-AAA7-ADF1DF7129FD}" dt="2022-12-18T21:32:44.663" v="3362"/>
          <ac:grpSpMkLst>
            <pc:docMk/>
            <pc:sldMk cId="0" sldId="304"/>
            <ac:grpSpMk id="10613" creationId="{00000000-0000-0000-0000-000000000000}"/>
          </ac:grpSpMkLst>
        </pc:grpChg>
        <pc:grpChg chg="replST">
          <ac:chgData name="Abdessamad" userId="4c6d9526346a9ae3" providerId="LiveId" clId="{472398C6-2B82-4D91-AAA7-ADF1DF7129FD}" dt="2022-12-18T21:32:44.677" v="3363"/>
          <ac:grpSpMkLst>
            <pc:docMk/>
            <pc:sldMk cId="0" sldId="304"/>
            <ac:grpSpMk id="10618" creationId="{00000000-0000-0000-0000-000000000000}"/>
          </ac:grpSpMkLst>
        </pc:grpChg>
        <pc:grpChg chg="replST">
          <ac:chgData name="Abdessamad" userId="4c6d9526346a9ae3" providerId="LiveId" clId="{472398C6-2B82-4D91-AAA7-ADF1DF7129FD}" dt="2022-12-18T21:32:44.690" v="3364"/>
          <ac:grpSpMkLst>
            <pc:docMk/>
            <pc:sldMk cId="0" sldId="304"/>
            <ac:grpSpMk id="10626" creationId="{00000000-0000-0000-0000-000000000000}"/>
          </ac:grpSpMkLst>
        </pc:grpChg>
        <pc:grpChg chg="replST">
          <ac:chgData name="Abdessamad" userId="4c6d9526346a9ae3" providerId="LiveId" clId="{472398C6-2B82-4D91-AAA7-ADF1DF7129FD}" dt="2022-12-18T21:32:44.707" v="3365"/>
          <ac:grpSpMkLst>
            <pc:docMk/>
            <pc:sldMk cId="0" sldId="304"/>
            <ac:grpSpMk id="10634" creationId="{00000000-0000-0000-0000-000000000000}"/>
          </ac:grpSpMkLst>
        </pc:grpChg>
        <pc:grpChg chg="replST">
          <ac:chgData name="Abdessamad" userId="4c6d9526346a9ae3" providerId="LiveId" clId="{472398C6-2B82-4D91-AAA7-ADF1DF7129FD}" dt="2022-12-18T21:32:44.748" v="3368"/>
          <ac:grpSpMkLst>
            <pc:docMk/>
            <pc:sldMk cId="0" sldId="304"/>
            <ac:grpSpMk id="10644" creationId="{00000000-0000-0000-0000-000000000000}"/>
          </ac:grpSpMkLst>
        </pc:grpChg>
        <pc:grpChg chg="replST">
          <ac:chgData name="Abdessamad" userId="4c6d9526346a9ae3" providerId="LiveId" clId="{472398C6-2B82-4D91-AAA7-ADF1DF7129FD}" dt="2022-12-18T21:32:44.762" v="3369"/>
          <ac:grpSpMkLst>
            <pc:docMk/>
            <pc:sldMk cId="0" sldId="304"/>
            <ac:grpSpMk id="10652" creationId="{00000000-0000-0000-0000-000000000000}"/>
          </ac:grpSpMkLst>
        </pc:grpChg>
        <pc:grpChg chg="replST">
          <ac:chgData name="Abdessamad" userId="4c6d9526346a9ae3" providerId="LiveId" clId="{472398C6-2B82-4D91-AAA7-ADF1DF7129FD}" dt="2022-12-18T21:32:44.774" v="3370"/>
          <ac:grpSpMkLst>
            <pc:docMk/>
            <pc:sldMk cId="0" sldId="304"/>
            <ac:grpSpMk id="10661" creationId="{00000000-0000-0000-0000-000000000000}"/>
          </ac:grpSpMkLst>
        </pc:grpChg>
        <pc:grpChg chg="replST">
          <ac:chgData name="Abdessamad" userId="4c6d9526346a9ae3" providerId="LiveId" clId="{472398C6-2B82-4D91-AAA7-ADF1DF7129FD}" dt="2022-12-18T21:32:44.797" v="3371"/>
          <ac:grpSpMkLst>
            <pc:docMk/>
            <pc:sldMk cId="0" sldId="304"/>
            <ac:grpSpMk id="10668" creationId="{00000000-0000-0000-0000-000000000000}"/>
          </ac:grpSpMkLst>
        </pc:grpChg>
        <pc:grpChg chg="replST">
          <ac:chgData name="Abdessamad" userId="4c6d9526346a9ae3" providerId="LiveId" clId="{472398C6-2B82-4D91-AAA7-ADF1DF7129FD}" dt="2022-12-18T21:32:44.812" v="3372"/>
          <ac:grpSpMkLst>
            <pc:docMk/>
            <pc:sldMk cId="0" sldId="304"/>
            <ac:grpSpMk id="10674" creationId="{00000000-0000-0000-0000-000000000000}"/>
          </ac:grpSpMkLst>
        </pc:grpChg>
        <pc:grpChg chg="replST">
          <ac:chgData name="Abdessamad" userId="4c6d9526346a9ae3" providerId="LiveId" clId="{472398C6-2B82-4D91-AAA7-ADF1DF7129FD}" dt="2022-12-18T21:32:44.826" v="3373"/>
          <ac:grpSpMkLst>
            <pc:docMk/>
            <pc:sldMk cId="0" sldId="304"/>
            <ac:grpSpMk id="10682" creationId="{00000000-0000-0000-0000-000000000000}"/>
          </ac:grpSpMkLst>
        </pc:grpChg>
        <pc:grpChg chg="replST">
          <ac:chgData name="Abdessamad" userId="4c6d9526346a9ae3" providerId="LiveId" clId="{472398C6-2B82-4D91-AAA7-ADF1DF7129FD}" dt="2022-12-18T21:32:44.839" v="3374"/>
          <ac:grpSpMkLst>
            <pc:docMk/>
            <pc:sldMk cId="0" sldId="304"/>
            <ac:grpSpMk id="10689" creationId="{00000000-0000-0000-0000-000000000000}"/>
          </ac:grpSpMkLst>
        </pc:grpChg>
        <pc:grpChg chg="replST">
          <ac:chgData name="Abdessamad" userId="4c6d9526346a9ae3" providerId="LiveId" clId="{472398C6-2B82-4D91-AAA7-ADF1DF7129FD}" dt="2022-12-18T21:32:44.852" v="3375"/>
          <ac:grpSpMkLst>
            <pc:docMk/>
            <pc:sldMk cId="0" sldId="304"/>
            <ac:grpSpMk id="10693" creationId="{00000000-0000-0000-0000-000000000000}"/>
          </ac:grpSpMkLst>
        </pc:grpChg>
        <pc:grpChg chg="replST">
          <ac:chgData name="Abdessamad" userId="4c6d9526346a9ae3" providerId="LiveId" clId="{472398C6-2B82-4D91-AAA7-ADF1DF7129FD}" dt="2022-12-18T21:32:44.868" v="3376"/>
          <ac:grpSpMkLst>
            <pc:docMk/>
            <pc:sldMk cId="0" sldId="304"/>
            <ac:grpSpMk id="10702" creationId="{00000000-0000-0000-0000-000000000000}"/>
          </ac:grpSpMkLst>
        </pc:grpChg>
        <pc:grpChg chg="replST">
          <ac:chgData name="Abdessamad" userId="4c6d9526346a9ae3" providerId="LiveId" clId="{472398C6-2B82-4D91-AAA7-ADF1DF7129FD}" dt="2022-12-18T21:32:44.882" v="3377"/>
          <ac:grpSpMkLst>
            <pc:docMk/>
            <pc:sldMk cId="0" sldId="304"/>
            <ac:grpSpMk id="10714" creationId="{00000000-0000-0000-0000-000000000000}"/>
          </ac:grpSpMkLst>
        </pc:grpChg>
        <pc:grpChg chg="replST">
          <ac:chgData name="Abdessamad" userId="4c6d9526346a9ae3" providerId="LiveId" clId="{472398C6-2B82-4D91-AAA7-ADF1DF7129FD}" dt="2022-12-18T21:32:44.895" v="3378"/>
          <ac:grpSpMkLst>
            <pc:docMk/>
            <pc:sldMk cId="0" sldId="304"/>
            <ac:grpSpMk id="10721" creationId="{00000000-0000-0000-0000-000000000000}"/>
          </ac:grpSpMkLst>
        </pc:grpChg>
        <pc:grpChg chg="replST">
          <ac:chgData name="Abdessamad" userId="4c6d9526346a9ae3" providerId="LiveId" clId="{472398C6-2B82-4D91-AAA7-ADF1DF7129FD}" dt="2022-12-18T21:32:44.907" v="3379"/>
          <ac:grpSpMkLst>
            <pc:docMk/>
            <pc:sldMk cId="0" sldId="304"/>
            <ac:grpSpMk id="10727" creationId="{00000000-0000-0000-0000-000000000000}"/>
          </ac:grpSpMkLst>
        </pc:grpChg>
        <pc:grpChg chg="replST">
          <ac:chgData name="Abdessamad" userId="4c6d9526346a9ae3" providerId="LiveId" clId="{472398C6-2B82-4D91-AAA7-ADF1DF7129FD}" dt="2022-12-18T21:32:44.920" v="3380"/>
          <ac:grpSpMkLst>
            <pc:docMk/>
            <pc:sldMk cId="0" sldId="304"/>
            <ac:grpSpMk id="10736" creationId="{00000000-0000-0000-0000-000000000000}"/>
          </ac:grpSpMkLst>
        </pc:grpChg>
        <pc:grpChg chg="replST">
          <ac:chgData name="Abdessamad" userId="4c6d9526346a9ae3" providerId="LiveId" clId="{472398C6-2B82-4D91-AAA7-ADF1DF7129FD}" dt="2022-12-18T21:32:44.933" v="3381"/>
          <ac:grpSpMkLst>
            <pc:docMk/>
            <pc:sldMk cId="0" sldId="304"/>
            <ac:grpSpMk id="10744" creationId="{00000000-0000-0000-0000-000000000000}"/>
          </ac:grpSpMkLst>
        </pc:grpChg>
        <pc:grpChg chg="replST">
          <ac:chgData name="Abdessamad" userId="4c6d9526346a9ae3" providerId="LiveId" clId="{472398C6-2B82-4D91-AAA7-ADF1DF7129FD}" dt="2022-12-18T21:32:44.946" v="3382"/>
          <ac:grpSpMkLst>
            <pc:docMk/>
            <pc:sldMk cId="0" sldId="304"/>
            <ac:grpSpMk id="10753" creationId="{00000000-0000-0000-0000-000000000000}"/>
          </ac:grpSpMkLst>
        </pc:grpChg>
      </pc:sldChg>
      <pc:sldChg chg="modSp del mod modTransition modNotes">
        <pc:chgData name="Abdessamad" userId="4c6d9526346a9ae3" providerId="LiveId" clId="{472398C6-2B82-4D91-AAA7-ADF1DF7129FD}" dt="2022-12-21T20:14:52.421" v="6186" actId="47"/>
        <pc:sldMkLst>
          <pc:docMk/>
          <pc:sldMk cId="0" sldId="305"/>
        </pc:sldMkLst>
        <pc:spChg chg="replST">
          <ac:chgData name="Abdessamad" userId="4c6d9526346a9ae3" providerId="LiveId" clId="{472398C6-2B82-4D91-AAA7-ADF1DF7129FD}" dt="2022-12-18T21:32:44.961" v="3383"/>
          <ac:spMkLst>
            <pc:docMk/>
            <pc:sldMk cId="0" sldId="305"/>
            <ac:spMk id="10767" creationId="{00000000-0000-0000-0000-000000000000}"/>
          </ac:spMkLst>
        </pc:spChg>
        <pc:spChg chg="replST">
          <ac:chgData name="Abdessamad" userId="4c6d9526346a9ae3" providerId="LiveId" clId="{472398C6-2B82-4D91-AAA7-ADF1DF7129FD}" dt="2022-12-18T21:32:45.013" v="3385"/>
          <ac:spMkLst>
            <pc:docMk/>
            <pc:sldMk cId="0" sldId="305"/>
            <ac:spMk id="10768" creationId="{00000000-0000-0000-0000-000000000000}"/>
          </ac:spMkLst>
        </pc:spChg>
        <pc:spChg chg="replST">
          <ac:chgData name="Abdessamad" userId="4c6d9526346a9ae3" providerId="LiveId" clId="{472398C6-2B82-4D91-AAA7-ADF1DF7129FD}" dt="2022-12-18T21:32:45.758" v="3438"/>
          <ac:spMkLst>
            <pc:docMk/>
            <pc:sldMk cId="0" sldId="305"/>
            <ac:spMk id="11106" creationId="{00000000-0000-0000-0000-000000000000}"/>
          </ac:spMkLst>
        </pc:spChg>
        <pc:spChg chg="replST">
          <ac:chgData name="Abdessamad" userId="4c6d9526346a9ae3" providerId="LiveId" clId="{472398C6-2B82-4D91-AAA7-ADF1DF7129FD}" dt="2022-12-18T21:32:45.941" v="3450"/>
          <ac:spMkLst>
            <pc:docMk/>
            <pc:sldMk cId="0" sldId="305"/>
            <ac:spMk id="11185" creationId="{00000000-0000-0000-0000-000000000000}"/>
          </ac:spMkLst>
        </pc:spChg>
        <pc:spChg chg="replST">
          <ac:chgData name="Abdessamad" userId="4c6d9526346a9ae3" providerId="LiveId" clId="{472398C6-2B82-4D91-AAA7-ADF1DF7129FD}" dt="2022-12-18T21:32:46.237" v="3471"/>
          <ac:spMkLst>
            <pc:docMk/>
            <pc:sldMk cId="0" sldId="305"/>
            <ac:spMk id="11332" creationId="{00000000-0000-0000-0000-000000000000}"/>
          </ac:spMkLst>
        </pc:spChg>
        <pc:grpChg chg="replST">
          <ac:chgData name="Abdessamad" userId="4c6d9526346a9ae3" providerId="LiveId" clId="{472398C6-2B82-4D91-AAA7-ADF1DF7129FD}" dt="2022-12-18T21:32:45.024" v="3386"/>
          <ac:grpSpMkLst>
            <pc:docMk/>
            <pc:sldMk cId="0" sldId="305"/>
            <ac:grpSpMk id="10769" creationId="{00000000-0000-0000-0000-000000000000}"/>
          </ac:grpSpMkLst>
        </pc:grpChg>
        <pc:grpChg chg="replST">
          <ac:chgData name="Abdessamad" userId="4c6d9526346a9ae3" providerId="LiveId" clId="{472398C6-2B82-4D91-AAA7-ADF1DF7129FD}" dt="2022-12-18T21:32:45.063" v="3387"/>
          <ac:grpSpMkLst>
            <pc:docMk/>
            <pc:sldMk cId="0" sldId="305"/>
            <ac:grpSpMk id="10773" creationId="{00000000-0000-0000-0000-000000000000}"/>
          </ac:grpSpMkLst>
        </pc:grpChg>
        <pc:grpChg chg="replST">
          <ac:chgData name="Abdessamad" userId="4c6d9526346a9ae3" providerId="LiveId" clId="{472398C6-2B82-4D91-AAA7-ADF1DF7129FD}" dt="2022-12-18T21:32:45.078" v="3388"/>
          <ac:grpSpMkLst>
            <pc:docMk/>
            <pc:sldMk cId="0" sldId="305"/>
            <ac:grpSpMk id="10778" creationId="{00000000-0000-0000-0000-000000000000}"/>
          </ac:grpSpMkLst>
        </pc:grpChg>
        <pc:grpChg chg="replST">
          <ac:chgData name="Abdessamad" userId="4c6d9526346a9ae3" providerId="LiveId" clId="{472398C6-2B82-4D91-AAA7-ADF1DF7129FD}" dt="2022-12-18T21:32:45.090" v="3389"/>
          <ac:grpSpMkLst>
            <pc:docMk/>
            <pc:sldMk cId="0" sldId="305"/>
            <ac:grpSpMk id="10784" creationId="{00000000-0000-0000-0000-000000000000}"/>
          </ac:grpSpMkLst>
        </pc:grpChg>
        <pc:grpChg chg="replST">
          <ac:chgData name="Abdessamad" userId="4c6d9526346a9ae3" providerId="LiveId" clId="{472398C6-2B82-4D91-AAA7-ADF1DF7129FD}" dt="2022-12-18T21:32:45.103" v="3390"/>
          <ac:grpSpMkLst>
            <pc:docMk/>
            <pc:sldMk cId="0" sldId="305"/>
            <ac:grpSpMk id="10788" creationId="{00000000-0000-0000-0000-000000000000}"/>
          </ac:grpSpMkLst>
        </pc:grpChg>
        <pc:grpChg chg="replST">
          <ac:chgData name="Abdessamad" userId="4c6d9526346a9ae3" providerId="LiveId" clId="{472398C6-2B82-4D91-AAA7-ADF1DF7129FD}" dt="2022-12-18T21:32:45.116" v="3391"/>
          <ac:grpSpMkLst>
            <pc:docMk/>
            <pc:sldMk cId="0" sldId="305"/>
            <ac:grpSpMk id="10799" creationId="{00000000-0000-0000-0000-000000000000}"/>
          </ac:grpSpMkLst>
        </pc:grpChg>
        <pc:grpChg chg="replST">
          <ac:chgData name="Abdessamad" userId="4c6d9526346a9ae3" providerId="LiveId" clId="{472398C6-2B82-4D91-AAA7-ADF1DF7129FD}" dt="2022-12-18T21:32:45.129" v="3392"/>
          <ac:grpSpMkLst>
            <pc:docMk/>
            <pc:sldMk cId="0" sldId="305"/>
            <ac:grpSpMk id="10804" creationId="{00000000-0000-0000-0000-000000000000}"/>
          </ac:grpSpMkLst>
        </pc:grpChg>
        <pc:grpChg chg="replST">
          <ac:chgData name="Abdessamad" userId="4c6d9526346a9ae3" providerId="LiveId" clId="{472398C6-2B82-4D91-AAA7-ADF1DF7129FD}" dt="2022-12-18T21:32:45.141" v="3393"/>
          <ac:grpSpMkLst>
            <pc:docMk/>
            <pc:sldMk cId="0" sldId="305"/>
            <ac:grpSpMk id="10810" creationId="{00000000-0000-0000-0000-000000000000}"/>
          </ac:grpSpMkLst>
        </pc:grpChg>
        <pc:grpChg chg="replST">
          <ac:chgData name="Abdessamad" userId="4c6d9526346a9ae3" providerId="LiveId" clId="{472398C6-2B82-4D91-AAA7-ADF1DF7129FD}" dt="2022-12-18T21:32:45.154" v="3394"/>
          <ac:grpSpMkLst>
            <pc:docMk/>
            <pc:sldMk cId="0" sldId="305"/>
            <ac:grpSpMk id="10815" creationId="{00000000-0000-0000-0000-000000000000}"/>
          </ac:grpSpMkLst>
        </pc:grpChg>
        <pc:grpChg chg="replST">
          <ac:chgData name="Abdessamad" userId="4c6d9526346a9ae3" providerId="LiveId" clId="{472398C6-2B82-4D91-AAA7-ADF1DF7129FD}" dt="2022-12-18T21:32:45.167" v="3395"/>
          <ac:grpSpMkLst>
            <pc:docMk/>
            <pc:sldMk cId="0" sldId="305"/>
            <ac:grpSpMk id="10818" creationId="{00000000-0000-0000-0000-000000000000}"/>
          </ac:grpSpMkLst>
        </pc:grpChg>
        <pc:grpChg chg="replST">
          <ac:chgData name="Abdessamad" userId="4c6d9526346a9ae3" providerId="LiveId" clId="{472398C6-2B82-4D91-AAA7-ADF1DF7129FD}" dt="2022-12-18T21:32:45.179" v="3396"/>
          <ac:grpSpMkLst>
            <pc:docMk/>
            <pc:sldMk cId="0" sldId="305"/>
            <ac:grpSpMk id="10824" creationId="{00000000-0000-0000-0000-000000000000}"/>
          </ac:grpSpMkLst>
        </pc:grpChg>
        <pc:grpChg chg="replST">
          <ac:chgData name="Abdessamad" userId="4c6d9526346a9ae3" providerId="LiveId" clId="{472398C6-2B82-4D91-AAA7-ADF1DF7129FD}" dt="2022-12-18T21:32:45.191" v="3397"/>
          <ac:grpSpMkLst>
            <pc:docMk/>
            <pc:sldMk cId="0" sldId="305"/>
            <ac:grpSpMk id="10835" creationId="{00000000-0000-0000-0000-000000000000}"/>
          </ac:grpSpMkLst>
        </pc:grpChg>
        <pc:grpChg chg="replST">
          <ac:chgData name="Abdessamad" userId="4c6d9526346a9ae3" providerId="LiveId" clId="{472398C6-2B82-4D91-AAA7-ADF1DF7129FD}" dt="2022-12-18T21:32:45.204" v="3398"/>
          <ac:grpSpMkLst>
            <pc:docMk/>
            <pc:sldMk cId="0" sldId="305"/>
            <ac:grpSpMk id="10838" creationId="{00000000-0000-0000-0000-000000000000}"/>
          </ac:grpSpMkLst>
        </pc:grpChg>
        <pc:grpChg chg="replST">
          <ac:chgData name="Abdessamad" userId="4c6d9526346a9ae3" providerId="LiveId" clId="{472398C6-2B82-4D91-AAA7-ADF1DF7129FD}" dt="2022-12-18T21:32:45.217" v="3399"/>
          <ac:grpSpMkLst>
            <pc:docMk/>
            <pc:sldMk cId="0" sldId="305"/>
            <ac:grpSpMk id="10842" creationId="{00000000-0000-0000-0000-000000000000}"/>
          </ac:grpSpMkLst>
        </pc:grpChg>
        <pc:grpChg chg="replST">
          <ac:chgData name="Abdessamad" userId="4c6d9526346a9ae3" providerId="LiveId" clId="{472398C6-2B82-4D91-AAA7-ADF1DF7129FD}" dt="2022-12-18T21:32:45.230" v="3400"/>
          <ac:grpSpMkLst>
            <pc:docMk/>
            <pc:sldMk cId="0" sldId="305"/>
            <ac:grpSpMk id="10852" creationId="{00000000-0000-0000-0000-000000000000}"/>
          </ac:grpSpMkLst>
        </pc:grpChg>
        <pc:grpChg chg="replST">
          <ac:chgData name="Abdessamad" userId="4c6d9526346a9ae3" providerId="LiveId" clId="{472398C6-2B82-4D91-AAA7-ADF1DF7129FD}" dt="2022-12-18T21:32:45.242" v="3401"/>
          <ac:grpSpMkLst>
            <pc:docMk/>
            <pc:sldMk cId="0" sldId="305"/>
            <ac:grpSpMk id="10856" creationId="{00000000-0000-0000-0000-000000000000}"/>
          </ac:grpSpMkLst>
        </pc:grpChg>
        <pc:grpChg chg="replST">
          <ac:chgData name="Abdessamad" userId="4c6d9526346a9ae3" providerId="LiveId" clId="{472398C6-2B82-4D91-AAA7-ADF1DF7129FD}" dt="2022-12-18T21:32:45.255" v="3402"/>
          <ac:grpSpMkLst>
            <pc:docMk/>
            <pc:sldMk cId="0" sldId="305"/>
            <ac:grpSpMk id="10861" creationId="{00000000-0000-0000-0000-000000000000}"/>
          </ac:grpSpMkLst>
        </pc:grpChg>
        <pc:grpChg chg="replST">
          <ac:chgData name="Abdessamad" userId="4c6d9526346a9ae3" providerId="LiveId" clId="{472398C6-2B82-4D91-AAA7-ADF1DF7129FD}" dt="2022-12-18T21:32:45.268" v="3403"/>
          <ac:grpSpMkLst>
            <pc:docMk/>
            <pc:sldMk cId="0" sldId="305"/>
            <ac:grpSpMk id="10867" creationId="{00000000-0000-0000-0000-000000000000}"/>
          </ac:grpSpMkLst>
        </pc:grpChg>
        <pc:grpChg chg="replST">
          <ac:chgData name="Abdessamad" userId="4c6d9526346a9ae3" providerId="LiveId" clId="{472398C6-2B82-4D91-AAA7-ADF1DF7129FD}" dt="2022-12-18T21:32:45.282" v="3404"/>
          <ac:grpSpMkLst>
            <pc:docMk/>
            <pc:sldMk cId="0" sldId="305"/>
            <ac:grpSpMk id="10873" creationId="{00000000-0000-0000-0000-000000000000}"/>
          </ac:grpSpMkLst>
        </pc:grpChg>
        <pc:grpChg chg="replST">
          <ac:chgData name="Abdessamad" userId="4c6d9526346a9ae3" providerId="LiveId" clId="{472398C6-2B82-4D91-AAA7-ADF1DF7129FD}" dt="2022-12-18T21:32:45.298" v="3405"/>
          <ac:grpSpMkLst>
            <pc:docMk/>
            <pc:sldMk cId="0" sldId="305"/>
            <ac:grpSpMk id="10876" creationId="{00000000-0000-0000-0000-000000000000}"/>
          </ac:grpSpMkLst>
        </pc:grpChg>
        <pc:grpChg chg="replST">
          <ac:chgData name="Abdessamad" userId="4c6d9526346a9ae3" providerId="LiveId" clId="{472398C6-2B82-4D91-AAA7-ADF1DF7129FD}" dt="2022-12-18T21:32:45.312" v="3406"/>
          <ac:grpSpMkLst>
            <pc:docMk/>
            <pc:sldMk cId="0" sldId="305"/>
            <ac:grpSpMk id="10882" creationId="{00000000-0000-0000-0000-000000000000}"/>
          </ac:grpSpMkLst>
        </pc:grpChg>
        <pc:grpChg chg="replST">
          <ac:chgData name="Abdessamad" userId="4c6d9526346a9ae3" providerId="LiveId" clId="{472398C6-2B82-4D91-AAA7-ADF1DF7129FD}" dt="2022-12-18T21:32:45.335" v="3407"/>
          <ac:grpSpMkLst>
            <pc:docMk/>
            <pc:sldMk cId="0" sldId="305"/>
            <ac:grpSpMk id="10892" creationId="{00000000-0000-0000-0000-000000000000}"/>
          </ac:grpSpMkLst>
        </pc:grpChg>
        <pc:grpChg chg="replST">
          <ac:chgData name="Abdessamad" userId="4c6d9526346a9ae3" providerId="LiveId" clId="{472398C6-2B82-4D91-AAA7-ADF1DF7129FD}" dt="2022-12-18T21:32:45.349" v="3408"/>
          <ac:grpSpMkLst>
            <pc:docMk/>
            <pc:sldMk cId="0" sldId="305"/>
            <ac:grpSpMk id="10904" creationId="{00000000-0000-0000-0000-000000000000}"/>
          </ac:grpSpMkLst>
        </pc:grpChg>
        <pc:grpChg chg="replST">
          <ac:chgData name="Abdessamad" userId="4c6d9526346a9ae3" providerId="LiveId" clId="{472398C6-2B82-4D91-AAA7-ADF1DF7129FD}" dt="2022-12-18T21:32:45.362" v="3409"/>
          <ac:grpSpMkLst>
            <pc:docMk/>
            <pc:sldMk cId="0" sldId="305"/>
            <ac:grpSpMk id="10909" creationId="{00000000-0000-0000-0000-000000000000}"/>
          </ac:grpSpMkLst>
        </pc:grpChg>
        <pc:grpChg chg="replST">
          <ac:chgData name="Abdessamad" userId="4c6d9526346a9ae3" providerId="LiveId" clId="{472398C6-2B82-4D91-AAA7-ADF1DF7129FD}" dt="2022-12-18T21:32:45.373" v="3410"/>
          <ac:grpSpMkLst>
            <pc:docMk/>
            <pc:sldMk cId="0" sldId="305"/>
            <ac:grpSpMk id="10916" creationId="{00000000-0000-0000-0000-000000000000}"/>
          </ac:grpSpMkLst>
        </pc:grpChg>
        <pc:grpChg chg="replST">
          <ac:chgData name="Abdessamad" userId="4c6d9526346a9ae3" providerId="LiveId" clId="{472398C6-2B82-4D91-AAA7-ADF1DF7129FD}" dt="2022-12-18T21:32:45.386" v="3411"/>
          <ac:grpSpMkLst>
            <pc:docMk/>
            <pc:sldMk cId="0" sldId="305"/>
            <ac:grpSpMk id="10923" creationId="{00000000-0000-0000-0000-000000000000}"/>
          </ac:grpSpMkLst>
        </pc:grpChg>
        <pc:grpChg chg="replST">
          <ac:chgData name="Abdessamad" userId="4c6d9526346a9ae3" providerId="LiveId" clId="{472398C6-2B82-4D91-AAA7-ADF1DF7129FD}" dt="2022-12-18T21:32:45.399" v="3412"/>
          <ac:grpSpMkLst>
            <pc:docMk/>
            <pc:sldMk cId="0" sldId="305"/>
            <ac:grpSpMk id="10932" creationId="{00000000-0000-0000-0000-000000000000}"/>
          </ac:grpSpMkLst>
        </pc:grpChg>
        <pc:grpChg chg="replST">
          <ac:chgData name="Abdessamad" userId="4c6d9526346a9ae3" providerId="LiveId" clId="{472398C6-2B82-4D91-AAA7-ADF1DF7129FD}" dt="2022-12-18T21:32:45.413" v="3413"/>
          <ac:grpSpMkLst>
            <pc:docMk/>
            <pc:sldMk cId="0" sldId="305"/>
            <ac:grpSpMk id="10939" creationId="{00000000-0000-0000-0000-000000000000}"/>
          </ac:grpSpMkLst>
        </pc:grpChg>
        <pc:grpChg chg="replST">
          <ac:chgData name="Abdessamad" userId="4c6d9526346a9ae3" providerId="LiveId" clId="{472398C6-2B82-4D91-AAA7-ADF1DF7129FD}" dt="2022-12-18T21:32:45.424" v="3414"/>
          <ac:grpSpMkLst>
            <pc:docMk/>
            <pc:sldMk cId="0" sldId="305"/>
            <ac:grpSpMk id="10944" creationId="{00000000-0000-0000-0000-000000000000}"/>
          </ac:grpSpMkLst>
        </pc:grpChg>
        <pc:grpChg chg="replST">
          <ac:chgData name="Abdessamad" userId="4c6d9526346a9ae3" providerId="LiveId" clId="{472398C6-2B82-4D91-AAA7-ADF1DF7129FD}" dt="2022-12-18T21:32:45.438" v="3415"/>
          <ac:grpSpMkLst>
            <pc:docMk/>
            <pc:sldMk cId="0" sldId="305"/>
            <ac:grpSpMk id="10955" creationId="{00000000-0000-0000-0000-000000000000}"/>
          </ac:grpSpMkLst>
        </pc:grpChg>
        <pc:grpChg chg="replST">
          <ac:chgData name="Abdessamad" userId="4c6d9526346a9ae3" providerId="LiveId" clId="{472398C6-2B82-4D91-AAA7-ADF1DF7129FD}" dt="2022-12-18T21:32:45.451" v="3416"/>
          <ac:grpSpMkLst>
            <pc:docMk/>
            <pc:sldMk cId="0" sldId="305"/>
            <ac:grpSpMk id="10962" creationId="{00000000-0000-0000-0000-000000000000}"/>
          </ac:grpSpMkLst>
        </pc:grpChg>
        <pc:grpChg chg="replST">
          <ac:chgData name="Abdessamad" userId="4c6d9526346a9ae3" providerId="LiveId" clId="{472398C6-2B82-4D91-AAA7-ADF1DF7129FD}" dt="2022-12-18T21:32:45.464" v="3417"/>
          <ac:grpSpMkLst>
            <pc:docMk/>
            <pc:sldMk cId="0" sldId="305"/>
            <ac:grpSpMk id="10970" creationId="{00000000-0000-0000-0000-000000000000}"/>
          </ac:grpSpMkLst>
        </pc:grpChg>
        <pc:grpChg chg="replST">
          <ac:chgData name="Abdessamad" userId="4c6d9526346a9ae3" providerId="LiveId" clId="{472398C6-2B82-4D91-AAA7-ADF1DF7129FD}" dt="2022-12-18T21:32:45.478" v="3418"/>
          <ac:grpSpMkLst>
            <pc:docMk/>
            <pc:sldMk cId="0" sldId="305"/>
            <ac:grpSpMk id="10982" creationId="{00000000-0000-0000-0000-000000000000}"/>
          </ac:grpSpMkLst>
        </pc:grpChg>
        <pc:grpChg chg="replST">
          <ac:chgData name="Abdessamad" userId="4c6d9526346a9ae3" providerId="LiveId" clId="{472398C6-2B82-4D91-AAA7-ADF1DF7129FD}" dt="2022-12-18T21:32:45.490" v="3419"/>
          <ac:grpSpMkLst>
            <pc:docMk/>
            <pc:sldMk cId="0" sldId="305"/>
            <ac:grpSpMk id="10990" creationId="{00000000-0000-0000-0000-000000000000}"/>
          </ac:grpSpMkLst>
        </pc:grpChg>
        <pc:grpChg chg="replST">
          <ac:chgData name="Abdessamad" userId="4c6d9526346a9ae3" providerId="LiveId" clId="{472398C6-2B82-4D91-AAA7-ADF1DF7129FD}" dt="2022-12-18T21:32:45.503" v="3420"/>
          <ac:grpSpMkLst>
            <pc:docMk/>
            <pc:sldMk cId="0" sldId="305"/>
            <ac:grpSpMk id="11004" creationId="{00000000-0000-0000-0000-000000000000}"/>
          </ac:grpSpMkLst>
        </pc:grpChg>
        <pc:grpChg chg="replST">
          <ac:chgData name="Abdessamad" userId="4c6d9526346a9ae3" providerId="LiveId" clId="{472398C6-2B82-4D91-AAA7-ADF1DF7129FD}" dt="2022-12-18T21:32:45.517" v="3421"/>
          <ac:grpSpMkLst>
            <pc:docMk/>
            <pc:sldMk cId="0" sldId="305"/>
            <ac:grpSpMk id="11010" creationId="{00000000-0000-0000-0000-000000000000}"/>
          </ac:grpSpMkLst>
        </pc:grpChg>
        <pc:grpChg chg="replST">
          <ac:chgData name="Abdessamad" userId="4c6d9526346a9ae3" providerId="LiveId" clId="{472398C6-2B82-4D91-AAA7-ADF1DF7129FD}" dt="2022-12-18T21:32:45.530" v="3422"/>
          <ac:grpSpMkLst>
            <pc:docMk/>
            <pc:sldMk cId="0" sldId="305"/>
            <ac:grpSpMk id="11016" creationId="{00000000-0000-0000-0000-000000000000}"/>
          </ac:grpSpMkLst>
        </pc:grpChg>
        <pc:grpChg chg="replST">
          <ac:chgData name="Abdessamad" userId="4c6d9526346a9ae3" providerId="LiveId" clId="{472398C6-2B82-4D91-AAA7-ADF1DF7129FD}" dt="2022-12-18T21:32:45.543" v="3423"/>
          <ac:grpSpMkLst>
            <pc:docMk/>
            <pc:sldMk cId="0" sldId="305"/>
            <ac:grpSpMk id="11020" creationId="{00000000-0000-0000-0000-000000000000}"/>
          </ac:grpSpMkLst>
        </pc:grpChg>
        <pc:grpChg chg="replST">
          <ac:chgData name="Abdessamad" userId="4c6d9526346a9ae3" providerId="LiveId" clId="{472398C6-2B82-4D91-AAA7-ADF1DF7129FD}" dt="2022-12-18T21:32:45.555" v="3424"/>
          <ac:grpSpMkLst>
            <pc:docMk/>
            <pc:sldMk cId="0" sldId="305"/>
            <ac:grpSpMk id="11023" creationId="{00000000-0000-0000-0000-000000000000}"/>
          </ac:grpSpMkLst>
        </pc:grpChg>
        <pc:grpChg chg="replST">
          <ac:chgData name="Abdessamad" userId="4c6d9526346a9ae3" providerId="LiveId" clId="{472398C6-2B82-4D91-AAA7-ADF1DF7129FD}" dt="2022-12-18T21:32:45.572" v="3425"/>
          <ac:grpSpMkLst>
            <pc:docMk/>
            <pc:sldMk cId="0" sldId="305"/>
            <ac:grpSpMk id="11030" creationId="{00000000-0000-0000-0000-000000000000}"/>
          </ac:grpSpMkLst>
        </pc:grpChg>
        <pc:grpChg chg="replST">
          <ac:chgData name="Abdessamad" userId="4c6d9526346a9ae3" providerId="LiveId" clId="{472398C6-2B82-4D91-AAA7-ADF1DF7129FD}" dt="2022-12-18T21:32:45.586" v="3426"/>
          <ac:grpSpMkLst>
            <pc:docMk/>
            <pc:sldMk cId="0" sldId="305"/>
            <ac:grpSpMk id="11034" creationId="{00000000-0000-0000-0000-000000000000}"/>
          </ac:grpSpMkLst>
        </pc:grpChg>
        <pc:grpChg chg="replST">
          <ac:chgData name="Abdessamad" userId="4c6d9526346a9ae3" providerId="LiveId" clId="{472398C6-2B82-4D91-AAA7-ADF1DF7129FD}" dt="2022-12-18T21:32:45.608" v="3427"/>
          <ac:grpSpMkLst>
            <pc:docMk/>
            <pc:sldMk cId="0" sldId="305"/>
            <ac:grpSpMk id="11039" creationId="{00000000-0000-0000-0000-000000000000}"/>
          </ac:grpSpMkLst>
        </pc:grpChg>
        <pc:grpChg chg="replST">
          <ac:chgData name="Abdessamad" userId="4c6d9526346a9ae3" providerId="LiveId" clId="{472398C6-2B82-4D91-AAA7-ADF1DF7129FD}" dt="2022-12-18T21:32:45.624" v="3428"/>
          <ac:grpSpMkLst>
            <pc:docMk/>
            <pc:sldMk cId="0" sldId="305"/>
            <ac:grpSpMk id="11050" creationId="{00000000-0000-0000-0000-000000000000}"/>
          </ac:grpSpMkLst>
        </pc:grpChg>
        <pc:grpChg chg="replST">
          <ac:chgData name="Abdessamad" userId="4c6d9526346a9ae3" providerId="LiveId" clId="{472398C6-2B82-4D91-AAA7-ADF1DF7129FD}" dt="2022-12-18T21:32:45.639" v="3429"/>
          <ac:grpSpMkLst>
            <pc:docMk/>
            <pc:sldMk cId="0" sldId="305"/>
            <ac:grpSpMk id="11057" creationId="{00000000-0000-0000-0000-000000000000}"/>
          </ac:grpSpMkLst>
        </pc:grpChg>
        <pc:grpChg chg="replST">
          <ac:chgData name="Abdessamad" userId="4c6d9526346a9ae3" providerId="LiveId" clId="{472398C6-2B82-4D91-AAA7-ADF1DF7129FD}" dt="2022-12-18T21:32:45.651" v="3430"/>
          <ac:grpSpMkLst>
            <pc:docMk/>
            <pc:sldMk cId="0" sldId="305"/>
            <ac:grpSpMk id="11064" creationId="{00000000-0000-0000-0000-000000000000}"/>
          </ac:grpSpMkLst>
        </pc:grpChg>
        <pc:grpChg chg="replST">
          <ac:chgData name="Abdessamad" userId="4c6d9526346a9ae3" providerId="LiveId" clId="{472398C6-2B82-4D91-AAA7-ADF1DF7129FD}" dt="2022-12-18T21:32:45.665" v="3431"/>
          <ac:grpSpMkLst>
            <pc:docMk/>
            <pc:sldMk cId="0" sldId="305"/>
            <ac:grpSpMk id="11071" creationId="{00000000-0000-0000-0000-000000000000}"/>
          </ac:grpSpMkLst>
        </pc:grpChg>
        <pc:grpChg chg="replST">
          <ac:chgData name="Abdessamad" userId="4c6d9526346a9ae3" providerId="LiveId" clId="{472398C6-2B82-4D91-AAA7-ADF1DF7129FD}" dt="2022-12-18T21:32:45.677" v="3432"/>
          <ac:grpSpMkLst>
            <pc:docMk/>
            <pc:sldMk cId="0" sldId="305"/>
            <ac:grpSpMk id="11076" creationId="{00000000-0000-0000-0000-000000000000}"/>
          </ac:grpSpMkLst>
        </pc:grpChg>
        <pc:grpChg chg="replST">
          <ac:chgData name="Abdessamad" userId="4c6d9526346a9ae3" providerId="LiveId" clId="{472398C6-2B82-4D91-AAA7-ADF1DF7129FD}" dt="2022-12-18T21:32:45.690" v="3433"/>
          <ac:grpSpMkLst>
            <pc:docMk/>
            <pc:sldMk cId="0" sldId="305"/>
            <ac:grpSpMk id="11080" creationId="{00000000-0000-0000-0000-000000000000}"/>
          </ac:grpSpMkLst>
        </pc:grpChg>
        <pc:grpChg chg="replST">
          <ac:chgData name="Abdessamad" userId="4c6d9526346a9ae3" providerId="LiveId" clId="{472398C6-2B82-4D91-AAA7-ADF1DF7129FD}" dt="2022-12-18T21:32:45.705" v="3434"/>
          <ac:grpSpMkLst>
            <pc:docMk/>
            <pc:sldMk cId="0" sldId="305"/>
            <ac:grpSpMk id="11087" creationId="{00000000-0000-0000-0000-000000000000}"/>
          </ac:grpSpMkLst>
        </pc:grpChg>
        <pc:grpChg chg="replST">
          <ac:chgData name="Abdessamad" userId="4c6d9526346a9ae3" providerId="LiveId" clId="{472398C6-2B82-4D91-AAA7-ADF1DF7129FD}" dt="2022-12-18T21:32:45.718" v="3435"/>
          <ac:grpSpMkLst>
            <pc:docMk/>
            <pc:sldMk cId="0" sldId="305"/>
            <ac:grpSpMk id="11092" creationId="{00000000-0000-0000-0000-000000000000}"/>
          </ac:grpSpMkLst>
        </pc:grpChg>
        <pc:grpChg chg="replST">
          <ac:chgData name="Abdessamad" userId="4c6d9526346a9ae3" providerId="LiveId" clId="{472398C6-2B82-4D91-AAA7-ADF1DF7129FD}" dt="2022-12-18T21:32:45.731" v="3436"/>
          <ac:grpSpMkLst>
            <pc:docMk/>
            <pc:sldMk cId="0" sldId="305"/>
            <ac:grpSpMk id="11096" creationId="{00000000-0000-0000-0000-000000000000}"/>
          </ac:grpSpMkLst>
        </pc:grpChg>
        <pc:grpChg chg="replST">
          <ac:chgData name="Abdessamad" userId="4c6d9526346a9ae3" providerId="LiveId" clId="{472398C6-2B82-4D91-AAA7-ADF1DF7129FD}" dt="2022-12-18T21:32:45.744" v="3437"/>
          <ac:grpSpMkLst>
            <pc:docMk/>
            <pc:sldMk cId="0" sldId="305"/>
            <ac:grpSpMk id="11099" creationId="{00000000-0000-0000-0000-000000000000}"/>
          </ac:grpSpMkLst>
        </pc:grpChg>
        <pc:grpChg chg="replST">
          <ac:chgData name="Abdessamad" userId="4c6d9526346a9ae3" providerId="LiveId" clId="{472398C6-2B82-4D91-AAA7-ADF1DF7129FD}" dt="2022-12-18T21:32:45.774" v="3439"/>
          <ac:grpSpMkLst>
            <pc:docMk/>
            <pc:sldMk cId="0" sldId="305"/>
            <ac:grpSpMk id="11107" creationId="{00000000-0000-0000-0000-000000000000}"/>
          </ac:grpSpMkLst>
        </pc:grpChg>
        <pc:grpChg chg="replST">
          <ac:chgData name="Abdessamad" userId="4c6d9526346a9ae3" providerId="LiveId" clId="{472398C6-2B82-4D91-AAA7-ADF1DF7129FD}" dt="2022-12-18T21:32:45.789" v="3440"/>
          <ac:grpSpMkLst>
            <pc:docMk/>
            <pc:sldMk cId="0" sldId="305"/>
            <ac:grpSpMk id="11111" creationId="{00000000-0000-0000-0000-000000000000}"/>
          </ac:grpSpMkLst>
        </pc:grpChg>
        <pc:grpChg chg="replST">
          <ac:chgData name="Abdessamad" userId="4c6d9526346a9ae3" providerId="LiveId" clId="{472398C6-2B82-4D91-AAA7-ADF1DF7129FD}" dt="2022-12-18T21:32:45.803" v="3441"/>
          <ac:grpSpMkLst>
            <pc:docMk/>
            <pc:sldMk cId="0" sldId="305"/>
            <ac:grpSpMk id="11119" creationId="{00000000-0000-0000-0000-000000000000}"/>
          </ac:grpSpMkLst>
        </pc:grpChg>
        <pc:grpChg chg="replST">
          <ac:chgData name="Abdessamad" userId="4c6d9526346a9ae3" providerId="LiveId" clId="{472398C6-2B82-4D91-AAA7-ADF1DF7129FD}" dt="2022-12-18T21:32:45.817" v="3442"/>
          <ac:grpSpMkLst>
            <pc:docMk/>
            <pc:sldMk cId="0" sldId="305"/>
            <ac:grpSpMk id="11126" creationId="{00000000-0000-0000-0000-000000000000}"/>
          </ac:grpSpMkLst>
        </pc:grpChg>
        <pc:grpChg chg="replST">
          <ac:chgData name="Abdessamad" userId="4c6d9526346a9ae3" providerId="LiveId" clId="{472398C6-2B82-4D91-AAA7-ADF1DF7129FD}" dt="2022-12-18T21:32:45.834" v="3443"/>
          <ac:grpSpMkLst>
            <pc:docMk/>
            <pc:sldMk cId="0" sldId="305"/>
            <ac:grpSpMk id="11133" creationId="{00000000-0000-0000-0000-000000000000}"/>
          </ac:grpSpMkLst>
        </pc:grpChg>
        <pc:grpChg chg="replST">
          <ac:chgData name="Abdessamad" userId="4c6d9526346a9ae3" providerId="LiveId" clId="{472398C6-2B82-4D91-AAA7-ADF1DF7129FD}" dt="2022-12-18T21:32:45.848" v="3444"/>
          <ac:grpSpMkLst>
            <pc:docMk/>
            <pc:sldMk cId="0" sldId="305"/>
            <ac:grpSpMk id="11137" creationId="{00000000-0000-0000-0000-000000000000}"/>
          </ac:grpSpMkLst>
        </pc:grpChg>
        <pc:grpChg chg="replST">
          <ac:chgData name="Abdessamad" userId="4c6d9526346a9ae3" providerId="LiveId" clId="{472398C6-2B82-4D91-AAA7-ADF1DF7129FD}" dt="2022-12-18T21:32:45.870" v="3445"/>
          <ac:grpSpMkLst>
            <pc:docMk/>
            <pc:sldMk cId="0" sldId="305"/>
            <ac:grpSpMk id="11143" creationId="{00000000-0000-0000-0000-000000000000}"/>
          </ac:grpSpMkLst>
        </pc:grpChg>
        <pc:grpChg chg="replST">
          <ac:chgData name="Abdessamad" userId="4c6d9526346a9ae3" providerId="LiveId" clId="{472398C6-2B82-4D91-AAA7-ADF1DF7129FD}" dt="2022-12-18T21:32:45.887" v="3446"/>
          <ac:grpSpMkLst>
            <pc:docMk/>
            <pc:sldMk cId="0" sldId="305"/>
            <ac:grpSpMk id="11150" creationId="{00000000-0000-0000-0000-000000000000}"/>
          </ac:grpSpMkLst>
        </pc:grpChg>
        <pc:grpChg chg="replST">
          <ac:chgData name="Abdessamad" userId="4c6d9526346a9ae3" providerId="LiveId" clId="{472398C6-2B82-4D91-AAA7-ADF1DF7129FD}" dt="2022-12-18T21:32:45.901" v="3447"/>
          <ac:grpSpMkLst>
            <pc:docMk/>
            <pc:sldMk cId="0" sldId="305"/>
            <ac:grpSpMk id="11156" creationId="{00000000-0000-0000-0000-000000000000}"/>
          </ac:grpSpMkLst>
        </pc:grpChg>
        <pc:grpChg chg="replST">
          <ac:chgData name="Abdessamad" userId="4c6d9526346a9ae3" providerId="LiveId" clId="{472398C6-2B82-4D91-AAA7-ADF1DF7129FD}" dt="2022-12-18T21:32:45.915" v="3448"/>
          <ac:grpSpMkLst>
            <pc:docMk/>
            <pc:sldMk cId="0" sldId="305"/>
            <ac:grpSpMk id="11167" creationId="{00000000-0000-0000-0000-000000000000}"/>
          </ac:grpSpMkLst>
        </pc:grpChg>
        <pc:grpChg chg="replST">
          <ac:chgData name="Abdessamad" userId="4c6d9526346a9ae3" providerId="LiveId" clId="{472398C6-2B82-4D91-AAA7-ADF1DF7129FD}" dt="2022-12-18T21:32:45.929" v="3449"/>
          <ac:grpSpMkLst>
            <pc:docMk/>
            <pc:sldMk cId="0" sldId="305"/>
            <ac:grpSpMk id="11179" creationId="{00000000-0000-0000-0000-000000000000}"/>
          </ac:grpSpMkLst>
        </pc:grpChg>
        <pc:grpChg chg="replST">
          <ac:chgData name="Abdessamad" userId="4c6d9526346a9ae3" providerId="LiveId" clId="{472398C6-2B82-4D91-AAA7-ADF1DF7129FD}" dt="2022-12-18T21:32:45.957" v="3451"/>
          <ac:grpSpMkLst>
            <pc:docMk/>
            <pc:sldMk cId="0" sldId="305"/>
            <ac:grpSpMk id="11186" creationId="{00000000-0000-0000-0000-000000000000}"/>
          </ac:grpSpMkLst>
        </pc:grpChg>
        <pc:grpChg chg="replST">
          <ac:chgData name="Abdessamad" userId="4c6d9526346a9ae3" providerId="LiveId" clId="{472398C6-2B82-4D91-AAA7-ADF1DF7129FD}" dt="2022-12-18T21:32:45.970" v="3452"/>
          <ac:grpSpMkLst>
            <pc:docMk/>
            <pc:sldMk cId="0" sldId="305"/>
            <ac:grpSpMk id="11198" creationId="{00000000-0000-0000-0000-000000000000}"/>
          </ac:grpSpMkLst>
        </pc:grpChg>
        <pc:grpChg chg="replST">
          <ac:chgData name="Abdessamad" userId="4c6d9526346a9ae3" providerId="LiveId" clId="{472398C6-2B82-4D91-AAA7-ADF1DF7129FD}" dt="2022-12-18T21:32:45.983" v="3453"/>
          <ac:grpSpMkLst>
            <pc:docMk/>
            <pc:sldMk cId="0" sldId="305"/>
            <ac:grpSpMk id="11207" creationId="{00000000-0000-0000-0000-000000000000}"/>
          </ac:grpSpMkLst>
        </pc:grpChg>
        <pc:grpChg chg="replST">
          <ac:chgData name="Abdessamad" userId="4c6d9526346a9ae3" providerId="LiveId" clId="{472398C6-2B82-4D91-AAA7-ADF1DF7129FD}" dt="2022-12-18T21:32:45.999" v="3454"/>
          <ac:grpSpMkLst>
            <pc:docMk/>
            <pc:sldMk cId="0" sldId="305"/>
            <ac:grpSpMk id="11211" creationId="{00000000-0000-0000-0000-000000000000}"/>
          </ac:grpSpMkLst>
        </pc:grpChg>
        <pc:grpChg chg="replST">
          <ac:chgData name="Abdessamad" userId="4c6d9526346a9ae3" providerId="LiveId" clId="{472398C6-2B82-4D91-AAA7-ADF1DF7129FD}" dt="2022-12-18T21:32:46.012" v="3455"/>
          <ac:grpSpMkLst>
            <pc:docMk/>
            <pc:sldMk cId="0" sldId="305"/>
            <ac:grpSpMk id="11215" creationId="{00000000-0000-0000-0000-000000000000}"/>
          </ac:grpSpMkLst>
        </pc:grpChg>
        <pc:grpChg chg="replST">
          <ac:chgData name="Abdessamad" userId="4c6d9526346a9ae3" providerId="LiveId" clId="{472398C6-2B82-4D91-AAA7-ADF1DF7129FD}" dt="2022-12-18T21:32:46.024" v="3456"/>
          <ac:grpSpMkLst>
            <pc:docMk/>
            <pc:sldMk cId="0" sldId="305"/>
            <ac:grpSpMk id="11222" creationId="{00000000-0000-0000-0000-000000000000}"/>
          </ac:grpSpMkLst>
        </pc:grpChg>
        <pc:grpChg chg="replST">
          <ac:chgData name="Abdessamad" userId="4c6d9526346a9ae3" providerId="LiveId" clId="{472398C6-2B82-4D91-AAA7-ADF1DF7129FD}" dt="2022-12-18T21:32:46.037" v="3457"/>
          <ac:grpSpMkLst>
            <pc:docMk/>
            <pc:sldMk cId="0" sldId="305"/>
            <ac:grpSpMk id="11229" creationId="{00000000-0000-0000-0000-000000000000}"/>
          </ac:grpSpMkLst>
        </pc:grpChg>
        <pc:grpChg chg="replST">
          <ac:chgData name="Abdessamad" userId="4c6d9526346a9ae3" providerId="LiveId" clId="{472398C6-2B82-4D91-AAA7-ADF1DF7129FD}" dt="2022-12-18T21:32:46.050" v="3458"/>
          <ac:grpSpMkLst>
            <pc:docMk/>
            <pc:sldMk cId="0" sldId="305"/>
            <ac:grpSpMk id="11234" creationId="{00000000-0000-0000-0000-000000000000}"/>
          </ac:grpSpMkLst>
        </pc:grpChg>
        <pc:grpChg chg="replST">
          <ac:chgData name="Abdessamad" userId="4c6d9526346a9ae3" providerId="LiveId" clId="{472398C6-2B82-4D91-AAA7-ADF1DF7129FD}" dt="2022-12-18T21:32:46.064" v="3459"/>
          <ac:grpSpMkLst>
            <pc:docMk/>
            <pc:sldMk cId="0" sldId="305"/>
            <ac:grpSpMk id="11238" creationId="{00000000-0000-0000-0000-000000000000}"/>
          </ac:grpSpMkLst>
        </pc:grpChg>
        <pc:grpChg chg="replST">
          <ac:chgData name="Abdessamad" userId="4c6d9526346a9ae3" providerId="LiveId" clId="{472398C6-2B82-4D91-AAA7-ADF1DF7129FD}" dt="2022-12-18T21:32:46.078" v="3460"/>
          <ac:grpSpMkLst>
            <pc:docMk/>
            <pc:sldMk cId="0" sldId="305"/>
            <ac:grpSpMk id="11243" creationId="{00000000-0000-0000-0000-000000000000}"/>
          </ac:grpSpMkLst>
        </pc:grpChg>
        <pc:grpChg chg="replST">
          <ac:chgData name="Abdessamad" userId="4c6d9526346a9ae3" providerId="LiveId" clId="{472398C6-2B82-4D91-AAA7-ADF1DF7129FD}" dt="2022-12-18T21:32:46.090" v="3461"/>
          <ac:grpSpMkLst>
            <pc:docMk/>
            <pc:sldMk cId="0" sldId="305"/>
            <ac:grpSpMk id="11251" creationId="{00000000-0000-0000-0000-000000000000}"/>
          </ac:grpSpMkLst>
        </pc:grpChg>
        <pc:grpChg chg="replST">
          <ac:chgData name="Abdessamad" userId="4c6d9526346a9ae3" providerId="LiveId" clId="{472398C6-2B82-4D91-AAA7-ADF1DF7129FD}" dt="2022-12-18T21:32:46.106" v="3462"/>
          <ac:grpSpMkLst>
            <pc:docMk/>
            <pc:sldMk cId="0" sldId="305"/>
            <ac:grpSpMk id="11258" creationId="{00000000-0000-0000-0000-000000000000}"/>
          </ac:grpSpMkLst>
        </pc:grpChg>
        <pc:grpChg chg="replST">
          <ac:chgData name="Abdessamad" userId="4c6d9526346a9ae3" providerId="LiveId" clId="{472398C6-2B82-4D91-AAA7-ADF1DF7129FD}" dt="2022-12-18T21:32:46.120" v="3463"/>
          <ac:grpSpMkLst>
            <pc:docMk/>
            <pc:sldMk cId="0" sldId="305"/>
            <ac:grpSpMk id="11264" creationId="{00000000-0000-0000-0000-000000000000}"/>
          </ac:grpSpMkLst>
        </pc:grpChg>
        <pc:grpChg chg="replST">
          <ac:chgData name="Abdessamad" userId="4c6d9526346a9ae3" providerId="LiveId" clId="{472398C6-2B82-4D91-AAA7-ADF1DF7129FD}" dt="2022-12-18T21:32:46.145" v="3464"/>
          <ac:grpSpMkLst>
            <pc:docMk/>
            <pc:sldMk cId="0" sldId="305"/>
            <ac:grpSpMk id="11274" creationId="{00000000-0000-0000-0000-000000000000}"/>
          </ac:grpSpMkLst>
        </pc:grpChg>
        <pc:grpChg chg="replST">
          <ac:chgData name="Abdessamad" userId="4c6d9526346a9ae3" providerId="LiveId" clId="{472398C6-2B82-4D91-AAA7-ADF1DF7129FD}" dt="2022-12-18T21:32:46.157" v="3465"/>
          <ac:grpSpMkLst>
            <pc:docMk/>
            <pc:sldMk cId="0" sldId="305"/>
            <ac:grpSpMk id="11284" creationId="{00000000-0000-0000-0000-000000000000}"/>
          </ac:grpSpMkLst>
        </pc:grpChg>
        <pc:grpChg chg="replST">
          <ac:chgData name="Abdessamad" userId="4c6d9526346a9ae3" providerId="LiveId" clId="{472398C6-2B82-4D91-AAA7-ADF1DF7129FD}" dt="2022-12-18T21:32:46.170" v="3466"/>
          <ac:grpSpMkLst>
            <pc:docMk/>
            <pc:sldMk cId="0" sldId="305"/>
            <ac:grpSpMk id="11292" creationId="{00000000-0000-0000-0000-000000000000}"/>
          </ac:grpSpMkLst>
        </pc:grpChg>
        <pc:grpChg chg="replST">
          <ac:chgData name="Abdessamad" userId="4c6d9526346a9ae3" providerId="LiveId" clId="{472398C6-2B82-4D91-AAA7-ADF1DF7129FD}" dt="2022-12-18T21:32:46.183" v="3467"/>
          <ac:grpSpMkLst>
            <pc:docMk/>
            <pc:sldMk cId="0" sldId="305"/>
            <ac:grpSpMk id="11299" creationId="{00000000-0000-0000-0000-000000000000}"/>
          </ac:grpSpMkLst>
        </pc:grpChg>
        <pc:grpChg chg="replST">
          <ac:chgData name="Abdessamad" userId="4c6d9526346a9ae3" providerId="LiveId" clId="{472398C6-2B82-4D91-AAA7-ADF1DF7129FD}" dt="2022-12-18T21:32:46.197" v="3468"/>
          <ac:grpSpMkLst>
            <pc:docMk/>
            <pc:sldMk cId="0" sldId="305"/>
            <ac:grpSpMk id="11309" creationId="{00000000-0000-0000-0000-000000000000}"/>
          </ac:grpSpMkLst>
        </pc:grpChg>
        <pc:grpChg chg="replST">
          <ac:chgData name="Abdessamad" userId="4c6d9526346a9ae3" providerId="LiveId" clId="{472398C6-2B82-4D91-AAA7-ADF1DF7129FD}" dt="2022-12-18T21:32:46.210" v="3469"/>
          <ac:grpSpMkLst>
            <pc:docMk/>
            <pc:sldMk cId="0" sldId="305"/>
            <ac:grpSpMk id="11316" creationId="{00000000-0000-0000-0000-000000000000}"/>
          </ac:grpSpMkLst>
        </pc:grpChg>
        <pc:grpChg chg="replST">
          <ac:chgData name="Abdessamad" userId="4c6d9526346a9ae3" providerId="LiveId" clId="{472398C6-2B82-4D91-AAA7-ADF1DF7129FD}" dt="2022-12-18T21:32:46.223" v="3470"/>
          <ac:grpSpMkLst>
            <pc:docMk/>
            <pc:sldMk cId="0" sldId="305"/>
            <ac:grpSpMk id="11321" creationId="{00000000-0000-0000-0000-000000000000}"/>
          </ac:grpSpMkLst>
        </pc:grpChg>
        <pc:grpChg chg="replST">
          <ac:chgData name="Abdessamad" userId="4c6d9526346a9ae3" providerId="LiveId" clId="{472398C6-2B82-4D91-AAA7-ADF1DF7129FD}" dt="2022-12-18T21:32:46.251" v="3472"/>
          <ac:grpSpMkLst>
            <pc:docMk/>
            <pc:sldMk cId="0" sldId="305"/>
            <ac:grpSpMk id="11333" creationId="{00000000-0000-0000-0000-000000000000}"/>
          </ac:grpSpMkLst>
        </pc:grpChg>
        <pc:grpChg chg="replST">
          <ac:chgData name="Abdessamad" userId="4c6d9526346a9ae3" providerId="LiveId" clId="{472398C6-2B82-4D91-AAA7-ADF1DF7129FD}" dt="2022-12-18T21:32:46.265" v="3473"/>
          <ac:grpSpMkLst>
            <pc:docMk/>
            <pc:sldMk cId="0" sldId="305"/>
            <ac:grpSpMk id="11340" creationId="{00000000-0000-0000-0000-000000000000}"/>
          </ac:grpSpMkLst>
        </pc:grpChg>
        <pc:grpChg chg="replST">
          <ac:chgData name="Abdessamad" userId="4c6d9526346a9ae3" providerId="LiveId" clId="{472398C6-2B82-4D91-AAA7-ADF1DF7129FD}" dt="2022-12-18T21:32:46.280" v="3474"/>
          <ac:grpSpMkLst>
            <pc:docMk/>
            <pc:sldMk cId="0" sldId="305"/>
            <ac:grpSpMk id="11343" creationId="{00000000-0000-0000-0000-000000000000}"/>
          </ac:grpSpMkLst>
        </pc:grpChg>
        <pc:grpChg chg="replST">
          <ac:chgData name="Abdessamad" userId="4c6d9526346a9ae3" providerId="LiveId" clId="{472398C6-2B82-4D91-AAA7-ADF1DF7129FD}" dt="2022-12-18T21:32:46.292" v="3475"/>
          <ac:grpSpMkLst>
            <pc:docMk/>
            <pc:sldMk cId="0" sldId="305"/>
            <ac:grpSpMk id="11346" creationId="{00000000-0000-0000-0000-000000000000}"/>
          </ac:grpSpMkLst>
        </pc:grpChg>
        <pc:grpChg chg="replST">
          <ac:chgData name="Abdessamad" userId="4c6d9526346a9ae3" providerId="LiveId" clId="{472398C6-2B82-4D91-AAA7-ADF1DF7129FD}" dt="2022-12-18T21:32:46.305" v="3476"/>
          <ac:grpSpMkLst>
            <pc:docMk/>
            <pc:sldMk cId="0" sldId="305"/>
            <ac:grpSpMk id="11353" creationId="{00000000-0000-0000-0000-000000000000}"/>
          </ac:grpSpMkLst>
        </pc:grpChg>
      </pc:sldChg>
      <pc:sldChg chg="modSp del mod modTransition modNotes">
        <pc:chgData name="Abdessamad" userId="4c6d9526346a9ae3" providerId="LiveId" clId="{472398C6-2B82-4D91-AAA7-ADF1DF7129FD}" dt="2022-12-21T20:14:52.421" v="6186" actId="47"/>
        <pc:sldMkLst>
          <pc:docMk/>
          <pc:sldMk cId="0" sldId="306"/>
        </pc:sldMkLst>
        <pc:spChg chg="replST">
          <ac:chgData name="Abdessamad" userId="4c6d9526346a9ae3" providerId="LiveId" clId="{472398C6-2B82-4D91-AAA7-ADF1DF7129FD}" dt="2022-12-18T21:32:46.321" v="3477"/>
          <ac:spMkLst>
            <pc:docMk/>
            <pc:sldMk cId="0" sldId="306"/>
            <ac:spMk id="11361" creationId="{00000000-0000-0000-0000-000000000000}"/>
          </ac:spMkLst>
        </pc:spChg>
        <pc:spChg chg="replST">
          <ac:chgData name="Abdessamad" userId="4c6d9526346a9ae3" providerId="LiveId" clId="{472398C6-2B82-4D91-AAA7-ADF1DF7129FD}" dt="2022-12-18T21:32:46.378" v="3479"/>
          <ac:spMkLst>
            <pc:docMk/>
            <pc:sldMk cId="0" sldId="306"/>
            <ac:spMk id="11362" creationId="{00000000-0000-0000-0000-000000000000}"/>
          </ac:spMkLst>
        </pc:spChg>
        <pc:spChg chg="replST">
          <ac:chgData name="Abdessamad" userId="4c6d9526346a9ae3" providerId="LiveId" clId="{472398C6-2B82-4D91-AAA7-ADF1DF7129FD}" dt="2022-12-18T21:32:46.794" v="3508"/>
          <ac:spMkLst>
            <pc:docMk/>
            <pc:sldMk cId="0" sldId="306"/>
            <ac:spMk id="11556" creationId="{00000000-0000-0000-0000-000000000000}"/>
          </ac:spMkLst>
        </pc:spChg>
        <pc:spChg chg="replST">
          <ac:chgData name="Abdessamad" userId="4c6d9526346a9ae3" providerId="LiveId" clId="{472398C6-2B82-4D91-AAA7-ADF1DF7129FD}" dt="2022-12-18T21:32:47.050" v="3526"/>
          <ac:spMkLst>
            <pc:docMk/>
            <pc:sldMk cId="0" sldId="306"/>
            <ac:spMk id="11671" creationId="{00000000-0000-0000-0000-000000000000}"/>
          </ac:spMkLst>
        </pc:spChg>
        <pc:spChg chg="replST">
          <ac:chgData name="Abdessamad" userId="4c6d9526346a9ae3" providerId="LiveId" clId="{472398C6-2B82-4D91-AAA7-ADF1DF7129FD}" dt="2022-12-18T21:32:47.078" v="3528"/>
          <ac:spMkLst>
            <pc:docMk/>
            <pc:sldMk cId="0" sldId="306"/>
            <ac:spMk id="11677" creationId="{00000000-0000-0000-0000-000000000000}"/>
          </ac:spMkLst>
        </pc:spChg>
        <pc:grpChg chg="replST">
          <ac:chgData name="Abdessamad" userId="4c6d9526346a9ae3" providerId="LiveId" clId="{472398C6-2B82-4D91-AAA7-ADF1DF7129FD}" dt="2022-12-18T21:32:46.392" v="3480"/>
          <ac:grpSpMkLst>
            <pc:docMk/>
            <pc:sldMk cId="0" sldId="306"/>
            <ac:grpSpMk id="11363" creationId="{00000000-0000-0000-0000-000000000000}"/>
          </ac:grpSpMkLst>
        </pc:grpChg>
        <pc:grpChg chg="replST">
          <ac:chgData name="Abdessamad" userId="4c6d9526346a9ae3" providerId="LiveId" clId="{472398C6-2B82-4D91-AAA7-ADF1DF7129FD}" dt="2022-12-18T21:32:46.406" v="3481"/>
          <ac:grpSpMkLst>
            <pc:docMk/>
            <pc:sldMk cId="0" sldId="306"/>
            <ac:grpSpMk id="11368" creationId="{00000000-0000-0000-0000-000000000000}"/>
          </ac:grpSpMkLst>
        </pc:grpChg>
        <pc:grpChg chg="replST">
          <ac:chgData name="Abdessamad" userId="4c6d9526346a9ae3" providerId="LiveId" clId="{472398C6-2B82-4D91-AAA7-ADF1DF7129FD}" dt="2022-12-18T21:32:46.419" v="3482"/>
          <ac:grpSpMkLst>
            <pc:docMk/>
            <pc:sldMk cId="0" sldId="306"/>
            <ac:grpSpMk id="11381" creationId="{00000000-0000-0000-0000-000000000000}"/>
          </ac:grpSpMkLst>
        </pc:grpChg>
        <pc:grpChg chg="replST">
          <ac:chgData name="Abdessamad" userId="4c6d9526346a9ae3" providerId="LiveId" clId="{472398C6-2B82-4D91-AAA7-ADF1DF7129FD}" dt="2022-12-18T21:32:46.432" v="3483"/>
          <ac:grpSpMkLst>
            <pc:docMk/>
            <pc:sldMk cId="0" sldId="306"/>
            <ac:grpSpMk id="11391" creationId="{00000000-0000-0000-0000-000000000000}"/>
          </ac:grpSpMkLst>
        </pc:grpChg>
        <pc:grpChg chg="replST">
          <ac:chgData name="Abdessamad" userId="4c6d9526346a9ae3" providerId="LiveId" clId="{472398C6-2B82-4D91-AAA7-ADF1DF7129FD}" dt="2022-12-18T21:32:46.446" v="3484"/>
          <ac:grpSpMkLst>
            <pc:docMk/>
            <pc:sldMk cId="0" sldId="306"/>
            <ac:grpSpMk id="11395" creationId="{00000000-0000-0000-0000-000000000000}"/>
          </ac:grpSpMkLst>
        </pc:grpChg>
        <pc:grpChg chg="replST">
          <ac:chgData name="Abdessamad" userId="4c6d9526346a9ae3" providerId="LiveId" clId="{472398C6-2B82-4D91-AAA7-ADF1DF7129FD}" dt="2022-12-18T21:32:46.471" v="3485"/>
          <ac:grpSpMkLst>
            <pc:docMk/>
            <pc:sldMk cId="0" sldId="306"/>
            <ac:grpSpMk id="11402" creationId="{00000000-0000-0000-0000-000000000000}"/>
          </ac:grpSpMkLst>
        </pc:grpChg>
        <pc:grpChg chg="replST">
          <ac:chgData name="Abdessamad" userId="4c6d9526346a9ae3" providerId="LiveId" clId="{472398C6-2B82-4D91-AAA7-ADF1DF7129FD}" dt="2022-12-18T21:32:46.484" v="3486"/>
          <ac:grpSpMkLst>
            <pc:docMk/>
            <pc:sldMk cId="0" sldId="306"/>
            <ac:grpSpMk id="11408" creationId="{00000000-0000-0000-0000-000000000000}"/>
          </ac:grpSpMkLst>
        </pc:grpChg>
        <pc:grpChg chg="replST">
          <ac:chgData name="Abdessamad" userId="4c6d9526346a9ae3" providerId="LiveId" clId="{472398C6-2B82-4D91-AAA7-ADF1DF7129FD}" dt="2022-12-18T21:32:46.500" v="3487"/>
          <ac:grpSpMkLst>
            <pc:docMk/>
            <pc:sldMk cId="0" sldId="306"/>
            <ac:grpSpMk id="11416" creationId="{00000000-0000-0000-0000-000000000000}"/>
          </ac:grpSpMkLst>
        </pc:grpChg>
        <pc:grpChg chg="replST">
          <ac:chgData name="Abdessamad" userId="4c6d9526346a9ae3" providerId="LiveId" clId="{472398C6-2B82-4D91-AAA7-ADF1DF7129FD}" dt="2022-12-18T21:32:46.513" v="3488"/>
          <ac:grpSpMkLst>
            <pc:docMk/>
            <pc:sldMk cId="0" sldId="306"/>
            <ac:grpSpMk id="11423" creationId="{00000000-0000-0000-0000-000000000000}"/>
          </ac:grpSpMkLst>
        </pc:grpChg>
        <pc:grpChg chg="replST">
          <ac:chgData name="Abdessamad" userId="4c6d9526346a9ae3" providerId="LiveId" clId="{472398C6-2B82-4D91-AAA7-ADF1DF7129FD}" dt="2022-12-18T21:32:46.525" v="3489"/>
          <ac:grpSpMkLst>
            <pc:docMk/>
            <pc:sldMk cId="0" sldId="306"/>
            <ac:grpSpMk id="11433" creationId="{00000000-0000-0000-0000-000000000000}"/>
          </ac:grpSpMkLst>
        </pc:grpChg>
        <pc:grpChg chg="replST">
          <ac:chgData name="Abdessamad" userId="4c6d9526346a9ae3" providerId="LiveId" clId="{472398C6-2B82-4D91-AAA7-ADF1DF7129FD}" dt="2022-12-18T21:32:46.539" v="3490"/>
          <ac:grpSpMkLst>
            <pc:docMk/>
            <pc:sldMk cId="0" sldId="306"/>
            <ac:grpSpMk id="11437" creationId="{00000000-0000-0000-0000-000000000000}"/>
          </ac:grpSpMkLst>
        </pc:grpChg>
        <pc:grpChg chg="replST">
          <ac:chgData name="Abdessamad" userId="4c6d9526346a9ae3" providerId="LiveId" clId="{472398C6-2B82-4D91-AAA7-ADF1DF7129FD}" dt="2022-12-18T21:32:46.552" v="3491"/>
          <ac:grpSpMkLst>
            <pc:docMk/>
            <pc:sldMk cId="0" sldId="306"/>
            <ac:grpSpMk id="11442" creationId="{00000000-0000-0000-0000-000000000000}"/>
          </ac:grpSpMkLst>
        </pc:grpChg>
        <pc:grpChg chg="replST">
          <ac:chgData name="Abdessamad" userId="4c6d9526346a9ae3" providerId="LiveId" clId="{472398C6-2B82-4D91-AAA7-ADF1DF7129FD}" dt="2022-12-18T21:32:46.566" v="3492"/>
          <ac:grpSpMkLst>
            <pc:docMk/>
            <pc:sldMk cId="0" sldId="306"/>
            <ac:grpSpMk id="11445" creationId="{00000000-0000-0000-0000-000000000000}"/>
          </ac:grpSpMkLst>
        </pc:grpChg>
        <pc:grpChg chg="replST">
          <ac:chgData name="Abdessamad" userId="4c6d9526346a9ae3" providerId="LiveId" clId="{472398C6-2B82-4D91-AAA7-ADF1DF7129FD}" dt="2022-12-18T21:32:46.580" v="3493"/>
          <ac:grpSpMkLst>
            <pc:docMk/>
            <pc:sldMk cId="0" sldId="306"/>
            <ac:grpSpMk id="11450" creationId="{00000000-0000-0000-0000-000000000000}"/>
          </ac:grpSpMkLst>
        </pc:grpChg>
        <pc:grpChg chg="replST">
          <ac:chgData name="Abdessamad" userId="4c6d9526346a9ae3" providerId="LiveId" clId="{472398C6-2B82-4D91-AAA7-ADF1DF7129FD}" dt="2022-12-18T21:32:46.594" v="3494"/>
          <ac:grpSpMkLst>
            <pc:docMk/>
            <pc:sldMk cId="0" sldId="306"/>
            <ac:grpSpMk id="11455" creationId="{00000000-0000-0000-0000-000000000000}"/>
          </ac:grpSpMkLst>
        </pc:grpChg>
        <pc:grpChg chg="replST">
          <ac:chgData name="Abdessamad" userId="4c6d9526346a9ae3" providerId="LiveId" clId="{472398C6-2B82-4D91-AAA7-ADF1DF7129FD}" dt="2022-12-18T21:32:46.607" v="3495"/>
          <ac:grpSpMkLst>
            <pc:docMk/>
            <pc:sldMk cId="0" sldId="306"/>
            <ac:grpSpMk id="11465" creationId="{00000000-0000-0000-0000-000000000000}"/>
          </ac:grpSpMkLst>
        </pc:grpChg>
        <pc:grpChg chg="replST">
          <ac:chgData name="Abdessamad" userId="4c6d9526346a9ae3" providerId="LiveId" clId="{472398C6-2B82-4D91-AAA7-ADF1DF7129FD}" dt="2022-12-18T21:32:46.620" v="3496"/>
          <ac:grpSpMkLst>
            <pc:docMk/>
            <pc:sldMk cId="0" sldId="306"/>
            <ac:grpSpMk id="11468" creationId="{00000000-0000-0000-0000-000000000000}"/>
          </ac:grpSpMkLst>
        </pc:grpChg>
        <pc:grpChg chg="replST">
          <ac:chgData name="Abdessamad" userId="4c6d9526346a9ae3" providerId="LiveId" clId="{472398C6-2B82-4D91-AAA7-ADF1DF7129FD}" dt="2022-12-18T21:32:46.633" v="3497"/>
          <ac:grpSpMkLst>
            <pc:docMk/>
            <pc:sldMk cId="0" sldId="306"/>
            <ac:grpSpMk id="11476" creationId="{00000000-0000-0000-0000-000000000000}"/>
          </ac:grpSpMkLst>
        </pc:grpChg>
        <pc:grpChg chg="replST">
          <ac:chgData name="Abdessamad" userId="4c6d9526346a9ae3" providerId="LiveId" clId="{472398C6-2B82-4D91-AAA7-ADF1DF7129FD}" dt="2022-12-18T21:32:46.647" v="3498"/>
          <ac:grpSpMkLst>
            <pc:docMk/>
            <pc:sldMk cId="0" sldId="306"/>
            <ac:grpSpMk id="11494" creationId="{00000000-0000-0000-0000-000000000000}"/>
          </ac:grpSpMkLst>
        </pc:grpChg>
        <pc:grpChg chg="replST">
          <ac:chgData name="Abdessamad" userId="4c6d9526346a9ae3" providerId="LiveId" clId="{472398C6-2B82-4D91-AAA7-ADF1DF7129FD}" dt="2022-12-18T21:32:46.659" v="3499"/>
          <ac:grpSpMkLst>
            <pc:docMk/>
            <pc:sldMk cId="0" sldId="306"/>
            <ac:grpSpMk id="11501" creationId="{00000000-0000-0000-0000-000000000000}"/>
          </ac:grpSpMkLst>
        </pc:grpChg>
        <pc:grpChg chg="replST">
          <ac:chgData name="Abdessamad" userId="4c6d9526346a9ae3" providerId="LiveId" clId="{472398C6-2B82-4D91-AAA7-ADF1DF7129FD}" dt="2022-12-18T21:32:46.672" v="3500"/>
          <ac:grpSpMkLst>
            <pc:docMk/>
            <pc:sldMk cId="0" sldId="306"/>
            <ac:grpSpMk id="11504" creationId="{00000000-0000-0000-0000-000000000000}"/>
          </ac:grpSpMkLst>
        </pc:grpChg>
        <pc:grpChg chg="replST">
          <ac:chgData name="Abdessamad" userId="4c6d9526346a9ae3" providerId="LiveId" clId="{472398C6-2B82-4D91-AAA7-ADF1DF7129FD}" dt="2022-12-18T21:32:46.687" v="3501"/>
          <ac:grpSpMkLst>
            <pc:docMk/>
            <pc:sldMk cId="0" sldId="306"/>
            <ac:grpSpMk id="11512" creationId="{00000000-0000-0000-0000-000000000000}"/>
          </ac:grpSpMkLst>
        </pc:grpChg>
        <pc:grpChg chg="replST">
          <ac:chgData name="Abdessamad" userId="4c6d9526346a9ae3" providerId="LiveId" clId="{472398C6-2B82-4D91-AAA7-ADF1DF7129FD}" dt="2022-12-18T21:32:46.700" v="3502"/>
          <ac:grpSpMkLst>
            <pc:docMk/>
            <pc:sldMk cId="0" sldId="306"/>
            <ac:grpSpMk id="11519" creationId="{00000000-0000-0000-0000-000000000000}"/>
          </ac:grpSpMkLst>
        </pc:grpChg>
        <pc:grpChg chg="replST">
          <ac:chgData name="Abdessamad" userId="4c6d9526346a9ae3" providerId="LiveId" clId="{472398C6-2B82-4D91-AAA7-ADF1DF7129FD}" dt="2022-12-18T21:32:46.714" v="3503"/>
          <ac:grpSpMkLst>
            <pc:docMk/>
            <pc:sldMk cId="0" sldId="306"/>
            <ac:grpSpMk id="11525" creationId="{00000000-0000-0000-0000-000000000000}"/>
          </ac:grpSpMkLst>
        </pc:grpChg>
        <pc:grpChg chg="replST">
          <ac:chgData name="Abdessamad" userId="4c6d9526346a9ae3" providerId="LiveId" clId="{472398C6-2B82-4D91-AAA7-ADF1DF7129FD}" dt="2022-12-18T21:32:46.741" v="3504"/>
          <ac:grpSpMkLst>
            <pc:docMk/>
            <pc:sldMk cId="0" sldId="306"/>
            <ac:grpSpMk id="11533" creationId="{00000000-0000-0000-0000-000000000000}"/>
          </ac:grpSpMkLst>
        </pc:grpChg>
        <pc:grpChg chg="replST">
          <ac:chgData name="Abdessamad" userId="4c6d9526346a9ae3" providerId="LiveId" clId="{472398C6-2B82-4D91-AAA7-ADF1DF7129FD}" dt="2022-12-18T21:32:46.755" v="3505"/>
          <ac:grpSpMkLst>
            <pc:docMk/>
            <pc:sldMk cId="0" sldId="306"/>
            <ac:grpSpMk id="11538" creationId="{00000000-0000-0000-0000-000000000000}"/>
          </ac:grpSpMkLst>
        </pc:grpChg>
        <pc:grpChg chg="replST">
          <ac:chgData name="Abdessamad" userId="4c6d9526346a9ae3" providerId="LiveId" clId="{472398C6-2B82-4D91-AAA7-ADF1DF7129FD}" dt="2022-12-18T21:32:46.768" v="3506"/>
          <ac:grpSpMkLst>
            <pc:docMk/>
            <pc:sldMk cId="0" sldId="306"/>
            <ac:grpSpMk id="11542" creationId="{00000000-0000-0000-0000-000000000000}"/>
          </ac:grpSpMkLst>
        </pc:grpChg>
        <pc:grpChg chg="replST">
          <ac:chgData name="Abdessamad" userId="4c6d9526346a9ae3" providerId="LiveId" clId="{472398C6-2B82-4D91-AAA7-ADF1DF7129FD}" dt="2022-12-18T21:32:46.781" v="3507"/>
          <ac:grpSpMkLst>
            <pc:docMk/>
            <pc:sldMk cId="0" sldId="306"/>
            <ac:grpSpMk id="11546" creationId="{00000000-0000-0000-0000-000000000000}"/>
          </ac:grpSpMkLst>
        </pc:grpChg>
        <pc:grpChg chg="replST">
          <ac:chgData name="Abdessamad" userId="4c6d9526346a9ae3" providerId="LiveId" clId="{472398C6-2B82-4D91-AAA7-ADF1DF7129FD}" dt="2022-12-18T21:32:46.806" v="3509"/>
          <ac:grpSpMkLst>
            <pc:docMk/>
            <pc:sldMk cId="0" sldId="306"/>
            <ac:grpSpMk id="11557" creationId="{00000000-0000-0000-0000-000000000000}"/>
          </ac:grpSpMkLst>
        </pc:grpChg>
        <pc:grpChg chg="replST">
          <ac:chgData name="Abdessamad" userId="4c6d9526346a9ae3" providerId="LiveId" clId="{472398C6-2B82-4D91-AAA7-ADF1DF7129FD}" dt="2022-12-18T21:32:46.820" v="3510"/>
          <ac:grpSpMkLst>
            <pc:docMk/>
            <pc:sldMk cId="0" sldId="306"/>
            <ac:grpSpMk id="11565" creationId="{00000000-0000-0000-0000-000000000000}"/>
          </ac:grpSpMkLst>
        </pc:grpChg>
        <pc:grpChg chg="replST">
          <ac:chgData name="Abdessamad" userId="4c6d9526346a9ae3" providerId="LiveId" clId="{472398C6-2B82-4D91-AAA7-ADF1DF7129FD}" dt="2022-12-18T21:32:46.836" v="3511"/>
          <ac:grpSpMkLst>
            <pc:docMk/>
            <pc:sldMk cId="0" sldId="306"/>
            <ac:grpSpMk id="11572" creationId="{00000000-0000-0000-0000-000000000000}"/>
          </ac:grpSpMkLst>
        </pc:grpChg>
        <pc:grpChg chg="replST">
          <ac:chgData name="Abdessamad" userId="4c6d9526346a9ae3" providerId="LiveId" clId="{472398C6-2B82-4D91-AAA7-ADF1DF7129FD}" dt="2022-12-18T21:32:46.850" v="3512"/>
          <ac:grpSpMkLst>
            <pc:docMk/>
            <pc:sldMk cId="0" sldId="306"/>
            <ac:grpSpMk id="11581" creationId="{00000000-0000-0000-0000-000000000000}"/>
          </ac:grpSpMkLst>
        </pc:grpChg>
        <pc:grpChg chg="replST">
          <ac:chgData name="Abdessamad" userId="4c6d9526346a9ae3" providerId="LiveId" clId="{472398C6-2B82-4D91-AAA7-ADF1DF7129FD}" dt="2022-12-18T21:32:46.863" v="3513"/>
          <ac:grpSpMkLst>
            <pc:docMk/>
            <pc:sldMk cId="0" sldId="306"/>
            <ac:grpSpMk id="11587" creationId="{00000000-0000-0000-0000-000000000000}"/>
          </ac:grpSpMkLst>
        </pc:grpChg>
        <pc:grpChg chg="replST">
          <ac:chgData name="Abdessamad" userId="4c6d9526346a9ae3" providerId="LiveId" clId="{472398C6-2B82-4D91-AAA7-ADF1DF7129FD}" dt="2022-12-18T21:32:46.878" v="3514"/>
          <ac:grpSpMkLst>
            <pc:docMk/>
            <pc:sldMk cId="0" sldId="306"/>
            <ac:grpSpMk id="11594" creationId="{00000000-0000-0000-0000-000000000000}"/>
          </ac:grpSpMkLst>
        </pc:grpChg>
        <pc:grpChg chg="replST">
          <ac:chgData name="Abdessamad" userId="4c6d9526346a9ae3" providerId="LiveId" clId="{472398C6-2B82-4D91-AAA7-ADF1DF7129FD}" dt="2022-12-18T21:32:46.890" v="3515"/>
          <ac:grpSpMkLst>
            <pc:docMk/>
            <pc:sldMk cId="0" sldId="306"/>
            <ac:grpSpMk id="11598" creationId="{00000000-0000-0000-0000-000000000000}"/>
          </ac:grpSpMkLst>
        </pc:grpChg>
        <pc:grpChg chg="replST">
          <ac:chgData name="Abdessamad" userId="4c6d9526346a9ae3" providerId="LiveId" clId="{472398C6-2B82-4D91-AAA7-ADF1DF7129FD}" dt="2022-12-18T21:32:46.904" v="3516"/>
          <ac:grpSpMkLst>
            <pc:docMk/>
            <pc:sldMk cId="0" sldId="306"/>
            <ac:grpSpMk id="11606" creationId="{00000000-0000-0000-0000-000000000000}"/>
          </ac:grpSpMkLst>
        </pc:grpChg>
        <pc:grpChg chg="replST">
          <ac:chgData name="Abdessamad" userId="4c6d9526346a9ae3" providerId="LiveId" clId="{472398C6-2B82-4D91-AAA7-ADF1DF7129FD}" dt="2022-12-18T21:32:46.918" v="3517"/>
          <ac:grpSpMkLst>
            <pc:docMk/>
            <pc:sldMk cId="0" sldId="306"/>
            <ac:grpSpMk id="11614" creationId="{00000000-0000-0000-0000-000000000000}"/>
          </ac:grpSpMkLst>
        </pc:grpChg>
        <pc:grpChg chg="replST">
          <ac:chgData name="Abdessamad" userId="4c6d9526346a9ae3" providerId="LiveId" clId="{472398C6-2B82-4D91-AAA7-ADF1DF7129FD}" dt="2022-12-18T21:32:46.932" v="3518"/>
          <ac:grpSpMkLst>
            <pc:docMk/>
            <pc:sldMk cId="0" sldId="306"/>
            <ac:grpSpMk id="11622" creationId="{00000000-0000-0000-0000-000000000000}"/>
          </ac:grpSpMkLst>
        </pc:grpChg>
        <pc:grpChg chg="replST">
          <ac:chgData name="Abdessamad" userId="4c6d9526346a9ae3" providerId="LiveId" clId="{472398C6-2B82-4D91-AAA7-ADF1DF7129FD}" dt="2022-12-18T21:32:46.945" v="3519"/>
          <ac:grpSpMkLst>
            <pc:docMk/>
            <pc:sldMk cId="0" sldId="306"/>
            <ac:grpSpMk id="11628" creationId="{00000000-0000-0000-0000-000000000000}"/>
          </ac:grpSpMkLst>
        </pc:grpChg>
        <pc:grpChg chg="replST">
          <ac:chgData name="Abdessamad" userId="4c6d9526346a9ae3" providerId="LiveId" clId="{472398C6-2B82-4D91-AAA7-ADF1DF7129FD}" dt="2022-12-18T21:32:46.957" v="3520"/>
          <ac:grpSpMkLst>
            <pc:docMk/>
            <pc:sldMk cId="0" sldId="306"/>
            <ac:grpSpMk id="11632" creationId="{00000000-0000-0000-0000-000000000000}"/>
          </ac:grpSpMkLst>
        </pc:grpChg>
        <pc:grpChg chg="replST">
          <ac:chgData name="Abdessamad" userId="4c6d9526346a9ae3" providerId="LiveId" clId="{472398C6-2B82-4D91-AAA7-ADF1DF7129FD}" dt="2022-12-18T21:32:46.971" v="3521"/>
          <ac:grpSpMkLst>
            <pc:docMk/>
            <pc:sldMk cId="0" sldId="306"/>
            <ac:grpSpMk id="11638" creationId="{00000000-0000-0000-0000-000000000000}"/>
          </ac:grpSpMkLst>
        </pc:grpChg>
        <pc:grpChg chg="replST">
          <ac:chgData name="Abdessamad" userId="4c6d9526346a9ae3" providerId="LiveId" clId="{472398C6-2B82-4D91-AAA7-ADF1DF7129FD}" dt="2022-12-18T21:32:46.983" v="3522"/>
          <ac:grpSpMkLst>
            <pc:docMk/>
            <pc:sldMk cId="0" sldId="306"/>
            <ac:grpSpMk id="11645" creationId="{00000000-0000-0000-0000-000000000000}"/>
          </ac:grpSpMkLst>
        </pc:grpChg>
        <pc:grpChg chg="replST">
          <ac:chgData name="Abdessamad" userId="4c6d9526346a9ae3" providerId="LiveId" clId="{472398C6-2B82-4D91-AAA7-ADF1DF7129FD}" dt="2022-12-18T21:32:47.008" v="3523"/>
          <ac:grpSpMkLst>
            <pc:docMk/>
            <pc:sldMk cId="0" sldId="306"/>
            <ac:grpSpMk id="11653" creationId="{00000000-0000-0000-0000-000000000000}"/>
          </ac:grpSpMkLst>
        </pc:grpChg>
        <pc:grpChg chg="replST">
          <ac:chgData name="Abdessamad" userId="4c6d9526346a9ae3" providerId="LiveId" clId="{472398C6-2B82-4D91-AAA7-ADF1DF7129FD}" dt="2022-12-18T21:32:47.022" v="3524"/>
          <ac:grpSpMkLst>
            <pc:docMk/>
            <pc:sldMk cId="0" sldId="306"/>
            <ac:grpSpMk id="11658" creationId="{00000000-0000-0000-0000-000000000000}"/>
          </ac:grpSpMkLst>
        </pc:grpChg>
        <pc:grpChg chg="replST">
          <ac:chgData name="Abdessamad" userId="4c6d9526346a9ae3" providerId="LiveId" clId="{472398C6-2B82-4D91-AAA7-ADF1DF7129FD}" dt="2022-12-18T21:32:47.037" v="3525"/>
          <ac:grpSpMkLst>
            <pc:docMk/>
            <pc:sldMk cId="0" sldId="306"/>
            <ac:grpSpMk id="11666" creationId="{00000000-0000-0000-0000-000000000000}"/>
          </ac:grpSpMkLst>
        </pc:grpChg>
        <pc:grpChg chg="replST">
          <ac:chgData name="Abdessamad" userId="4c6d9526346a9ae3" providerId="LiveId" clId="{472398C6-2B82-4D91-AAA7-ADF1DF7129FD}" dt="2022-12-18T21:32:47.064" v="3527"/>
          <ac:grpSpMkLst>
            <pc:docMk/>
            <pc:sldMk cId="0" sldId="306"/>
            <ac:grpSpMk id="11672" creationId="{00000000-0000-0000-0000-000000000000}"/>
          </ac:grpSpMkLst>
        </pc:grpChg>
      </pc:sldChg>
      <pc:sldChg chg="modSp del mod modTransition modNotes">
        <pc:chgData name="Abdessamad" userId="4c6d9526346a9ae3" providerId="LiveId" clId="{472398C6-2B82-4D91-AAA7-ADF1DF7129FD}" dt="2022-12-21T20:14:52.421" v="6186" actId="47"/>
        <pc:sldMkLst>
          <pc:docMk/>
          <pc:sldMk cId="0" sldId="307"/>
        </pc:sldMkLst>
        <pc:spChg chg="replST">
          <ac:chgData name="Abdessamad" userId="4c6d9526346a9ae3" providerId="LiveId" clId="{472398C6-2B82-4D91-AAA7-ADF1DF7129FD}" dt="2022-12-18T21:32:47.095" v="3529"/>
          <ac:spMkLst>
            <pc:docMk/>
            <pc:sldMk cId="0" sldId="307"/>
            <ac:spMk id="11682" creationId="{00000000-0000-0000-0000-000000000000}"/>
          </ac:spMkLst>
        </pc:spChg>
        <pc:spChg chg="replST">
          <ac:chgData name="Abdessamad" userId="4c6d9526346a9ae3" providerId="LiveId" clId="{472398C6-2B82-4D91-AAA7-ADF1DF7129FD}" dt="2022-12-18T21:32:47.195" v="3534"/>
          <ac:spMkLst>
            <pc:docMk/>
            <pc:sldMk cId="0" sldId="307"/>
            <ac:spMk id="11705" creationId="{00000000-0000-0000-0000-000000000000}"/>
          </ac:spMkLst>
        </pc:spChg>
        <pc:spChg chg="replST">
          <ac:chgData name="Abdessamad" userId="4c6d9526346a9ae3" providerId="LiveId" clId="{472398C6-2B82-4D91-AAA7-ADF1DF7129FD}" dt="2022-12-18T21:32:48.024" v="3592"/>
          <ac:spMkLst>
            <pc:docMk/>
            <pc:sldMk cId="0" sldId="307"/>
            <ac:spMk id="11967" creationId="{00000000-0000-0000-0000-000000000000}"/>
          </ac:spMkLst>
        </pc:spChg>
        <pc:grpChg chg="replST">
          <ac:chgData name="Abdessamad" userId="4c6d9526346a9ae3" providerId="LiveId" clId="{472398C6-2B82-4D91-AAA7-ADF1DF7129FD}" dt="2022-12-18T21:32:47.152" v="3531"/>
          <ac:grpSpMkLst>
            <pc:docMk/>
            <pc:sldMk cId="0" sldId="307"/>
            <ac:grpSpMk id="11683" creationId="{00000000-0000-0000-0000-000000000000}"/>
          </ac:grpSpMkLst>
        </pc:grpChg>
        <pc:grpChg chg="replST">
          <ac:chgData name="Abdessamad" userId="4c6d9526346a9ae3" providerId="LiveId" clId="{472398C6-2B82-4D91-AAA7-ADF1DF7129FD}" dt="2022-12-18T21:32:47.167" v="3532"/>
          <ac:grpSpMkLst>
            <pc:docMk/>
            <pc:sldMk cId="0" sldId="307"/>
            <ac:grpSpMk id="11686" creationId="{00000000-0000-0000-0000-000000000000}"/>
          </ac:grpSpMkLst>
        </pc:grpChg>
        <pc:grpChg chg="replST">
          <ac:chgData name="Abdessamad" userId="4c6d9526346a9ae3" providerId="LiveId" clId="{472398C6-2B82-4D91-AAA7-ADF1DF7129FD}" dt="2022-12-18T21:32:47.180" v="3533"/>
          <ac:grpSpMkLst>
            <pc:docMk/>
            <pc:sldMk cId="0" sldId="307"/>
            <ac:grpSpMk id="11692" creationId="{00000000-0000-0000-0000-000000000000}"/>
          </ac:grpSpMkLst>
        </pc:grpChg>
        <pc:grpChg chg="replST">
          <ac:chgData name="Abdessamad" userId="4c6d9526346a9ae3" providerId="LiveId" clId="{472398C6-2B82-4D91-AAA7-ADF1DF7129FD}" dt="2022-12-18T21:32:47.207" v="3535"/>
          <ac:grpSpMkLst>
            <pc:docMk/>
            <pc:sldMk cId="0" sldId="307"/>
            <ac:grpSpMk id="11706" creationId="{00000000-0000-0000-0000-000000000000}"/>
          </ac:grpSpMkLst>
        </pc:grpChg>
        <pc:grpChg chg="replST">
          <ac:chgData name="Abdessamad" userId="4c6d9526346a9ae3" providerId="LiveId" clId="{472398C6-2B82-4D91-AAA7-ADF1DF7129FD}" dt="2022-12-18T21:32:47.221" v="3536"/>
          <ac:grpSpMkLst>
            <pc:docMk/>
            <pc:sldMk cId="0" sldId="307"/>
            <ac:grpSpMk id="11710" creationId="{00000000-0000-0000-0000-000000000000}"/>
          </ac:grpSpMkLst>
        </pc:grpChg>
        <pc:grpChg chg="replST">
          <ac:chgData name="Abdessamad" userId="4c6d9526346a9ae3" providerId="LiveId" clId="{472398C6-2B82-4D91-AAA7-ADF1DF7129FD}" dt="2022-12-18T21:32:47.236" v="3537"/>
          <ac:grpSpMkLst>
            <pc:docMk/>
            <pc:sldMk cId="0" sldId="307"/>
            <ac:grpSpMk id="11717" creationId="{00000000-0000-0000-0000-000000000000}"/>
          </ac:grpSpMkLst>
        </pc:grpChg>
        <pc:grpChg chg="replST">
          <ac:chgData name="Abdessamad" userId="4c6d9526346a9ae3" providerId="LiveId" clId="{472398C6-2B82-4D91-AAA7-ADF1DF7129FD}" dt="2022-12-18T21:32:47.250" v="3538"/>
          <ac:grpSpMkLst>
            <pc:docMk/>
            <pc:sldMk cId="0" sldId="307"/>
            <ac:grpSpMk id="11722" creationId="{00000000-0000-0000-0000-000000000000}"/>
          </ac:grpSpMkLst>
        </pc:grpChg>
        <pc:grpChg chg="replST">
          <ac:chgData name="Abdessamad" userId="4c6d9526346a9ae3" providerId="LiveId" clId="{472398C6-2B82-4D91-AAA7-ADF1DF7129FD}" dt="2022-12-18T21:32:47.266" v="3539"/>
          <ac:grpSpMkLst>
            <pc:docMk/>
            <pc:sldMk cId="0" sldId="307"/>
            <ac:grpSpMk id="11727" creationId="{00000000-0000-0000-0000-000000000000}"/>
          </ac:grpSpMkLst>
        </pc:grpChg>
        <pc:grpChg chg="replST">
          <ac:chgData name="Abdessamad" userId="4c6d9526346a9ae3" providerId="LiveId" clId="{472398C6-2B82-4D91-AAA7-ADF1DF7129FD}" dt="2022-12-18T21:32:47.288" v="3540"/>
          <ac:grpSpMkLst>
            <pc:docMk/>
            <pc:sldMk cId="0" sldId="307"/>
            <ac:grpSpMk id="11730" creationId="{00000000-0000-0000-0000-000000000000}"/>
          </ac:grpSpMkLst>
        </pc:grpChg>
        <pc:grpChg chg="replST">
          <ac:chgData name="Abdessamad" userId="4c6d9526346a9ae3" providerId="LiveId" clId="{472398C6-2B82-4D91-AAA7-ADF1DF7129FD}" dt="2022-12-18T21:32:47.302" v="3541"/>
          <ac:grpSpMkLst>
            <pc:docMk/>
            <pc:sldMk cId="0" sldId="307"/>
            <ac:grpSpMk id="11735" creationId="{00000000-0000-0000-0000-000000000000}"/>
          </ac:grpSpMkLst>
        </pc:grpChg>
        <pc:grpChg chg="replST">
          <ac:chgData name="Abdessamad" userId="4c6d9526346a9ae3" providerId="LiveId" clId="{472398C6-2B82-4D91-AAA7-ADF1DF7129FD}" dt="2022-12-18T21:32:47.317" v="3542"/>
          <ac:grpSpMkLst>
            <pc:docMk/>
            <pc:sldMk cId="0" sldId="307"/>
            <ac:grpSpMk id="11739" creationId="{00000000-0000-0000-0000-000000000000}"/>
          </ac:grpSpMkLst>
        </pc:grpChg>
        <pc:grpChg chg="replST">
          <ac:chgData name="Abdessamad" userId="4c6d9526346a9ae3" providerId="LiveId" clId="{472398C6-2B82-4D91-AAA7-ADF1DF7129FD}" dt="2022-12-18T21:32:47.330" v="3543"/>
          <ac:grpSpMkLst>
            <pc:docMk/>
            <pc:sldMk cId="0" sldId="307"/>
            <ac:grpSpMk id="11743" creationId="{00000000-0000-0000-0000-000000000000}"/>
          </ac:grpSpMkLst>
        </pc:grpChg>
        <pc:grpChg chg="replST">
          <ac:chgData name="Abdessamad" userId="4c6d9526346a9ae3" providerId="LiveId" clId="{472398C6-2B82-4D91-AAA7-ADF1DF7129FD}" dt="2022-12-18T21:32:47.345" v="3544"/>
          <ac:grpSpMkLst>
            <pc:docMk/>
            <pc:sldMk cId="0" sldId="307"/>
            <ac:grpSpMk id="11748" creationId="{00000000-0000-0000-0000-000000000000}"/>
          </ac:grpSpMkLst>
        </pc:grpChg>
        <pc:grpChg chg="replST">
          <ac:chgData name="Abdessamad" userId="4c6d9526346a9ae3" providerId="LiveId" clId="{472398C6-2B82-4D91-AAA7-ADF1DF7129FD}" dt="2022-12-18T21:32:47.358" v="3545"/>
          <ac:grpSpMkLst>
            <pc:docMk/>
            <pc:sldMk cId="0" sldId="307"/>
            <ac:grpSpMk id="11752" creationId="{00000000-0000-0000-0000-000000000000}"/>
          </ac:grpSpMkLst>
        </pc:grpChg>
        <pc:grpChg chg="replST">
          <ac:chgData name="Abdessamad" userId="4c6d9526346a9ae3" providerId="LiveId" clId="{472398C6-2B82-4D91-AAA7-ADF1DF7129FD}" dt="2022-12-18T21:32:47.374" v="3546"/>
          <ac:grpSpMkLst>
            <pc:docMk/>
            <pc:sldMk cId="0" sldId="307"/>
            <ac:grpSpMk id="11756" creationId="{00000000-0000-0000-0000-000000000000}"/>
          </ac:grpSpMkLst>
        </pc:grpChg>
        <pc:grpChg chg="replST">
          <ac:chgData name="Abdessamad" userId="4c6d9526346a9ae3" providerId="LiveId" clId="{472398C6-2B82-4D91-AAA7-ADF1DF7129FD}" dt="2022-12-18T21:32:47.388" v="3547"/>
          <ac:grpSpMkLst>
            <pc:docMk/>
            <pc:sldMk cId="0" sldId="307"/>
            <ac:grpSpMk id="11759" creationId="{00000000-0000-0000-0000-000000000000}"/>
          </ac:grpSpMkLst>
        </pc:grpChg>
        <pc:grpChg chg="replST">
          <ac:chgData name="Abdessamad" userId="4c6d9526346a9ae3" providerId="LiveId" clId="{472398C6-2B82-4D91-AAA7-ADF1DF7129FD}" dt="2022-12-18T21:32:47.402" v="3548"/>
          <ac:grpSpMkLst>
            <pc:docMk/>
            <pc:sldMk cId="0" sldId="307"/>
            <ac:grpSpMk id="11765" creationId="{00000000-0000-0000-0000-000000000000}"/>
          </ac:grpSpMkLst>
        </pc:grpChg>
        <pc:grpChg chg="replST">
          <ac:chgData name="Abdessamad" userId="4c6d9526346a9ae3" providerId="LiveId" clId="{472398C6-2B82-4D91-AAA7-ADF1DF7129FD}" dt="2022-12-18T21:32:47.415" v="3549"/>
          <ac:grpSpMkLst>
            <pc:docMk/>
            <pc:sldMk cId="0" sldId="307"/>
            <ac:grpSpMk id="11768" creationId="{00000000-0000-0000-0000-000000000000}"/>
          </ac:grpSpMkLst>
        </pc:grpChg>
        <pc:grpChg chg="replST">
          <ac:chgData name="Abdessamad" userId="4c6d9526346a9ae3" providerId="LiveId" clId="{472398C6-2B82-4D91-AAA7-ADF1DF7129FD}" dt="2022-12-18T21:32:47.427" v="3550"/>
          <ac:grpSpMkLst>
            <pc:docMk/>
            <pc:sldMk cId="0" sldId="307"/>
            <ac:grpSpMk id="11773" creationId="{00000000-0000-0000-0000-000000000000}"/>
          </ac:grpSpMkLst>
        </pc:grpChg>
        <pc:grpChg chg="replST">
          <ac:chgData name="Abdessamad" userId="4c6d9526346a9ae3" providerId="LiveId" clId="{472398C6-2B82-4D91-AAA7-ADF1DF7129FD}" dt="2022-12-18T21:32:47.440" v="3551"/>
          <ac:grpSpMkLst>
            <pc:docMk/>
            <pc:sldMk cId="0" sldId="307"/>
            <ac:grpSpMk id="11783" creationId="{00000000-0000-0000-0000-000000000000}"/>
          </ac:grpSpMkLst>
        </pc:grpChg>
        <pc:grpChg chg="replST">
          <ac:chgData name="Abdessamad" userId="4c6d9526346a9ae3" providerId="LiveId" clId="{472398C6-2B82-4D91-AAA7-ADF1DF7129FD}" dt="2022-12-18T21:32:47.454" v="3552"/>
          <ac:grpSpMkLst>
            <pc:docMk/>
            <pc:sldMk cId="0" sldId="307"/>
            <ac:grpSpMk id="11787" creationId="{00000000-0000-0000-0000-000000000000}"/>
          </ac:grpSpMkLst>
        </pc:grpChg>
        <pc:grpChg chg="replST">
          <ac:chgData name="Abdessamad" userId="4c6d9526346a9ae3" providerId="LiveId" clId="{472398C6-2B82-4D91-AAA7-ADF1DF7129FD}" dt="2022-12-18T21:32:47.468" v="3553"/>
          <ac:grpSpMkLst>
            <pc:docMk/>
            <pc:sldMk cId="0" sldId="307"/>
            <ac:grpSpMk id="11792" creationId="{00000000-0000-0000-0000-000000000000}"/>
          </ac:grpSpMkLst>
        </pc:grpChg>
        <pc:grpChg chg="replST">
          <ac:chgData name="Abdessamad" userId="4c6d9526346a9ae3" providerId="LiveId" clId="{472398C6-2B82-4D91-AAA7-ADF1DF7129FD}" dt="2022-12-18T21:32:47.482" v="3554"/>
          <ac:grpSpMkLst>
            <pc:docMk/>
            <pc:sldMk cId="0" sldId="307"/>
            <ac:grpSpMk id="11795" creationId="{00000000-0000-0000-0000-000000000000}"/>
          </ac:grpSpMkLst>
        </pc:grpChg>
        <pc:grpChg chg="replST">
          <ac:chgData name="Abdessamad" userId="4c6d9526346a9ae3" providerId="LiveId" clId="{472398C6-2B82-4D91-AAA7-ADF1DF7129FD}" dt="2022-12-18T21:32:47.498" v="3555"/>
          <ac:grpSpMkLst>
            <pc:docMk/>
            <pc:sldMk cId="0" sldId="307"/>
            <ac:grpSpMk id="11799" creationId="{00000000-0000-0000-0000-000000000000}"/>
          </ac:grpSpMkLst>
        </pc:grpChg>
        <pc:grpChg chg="replST">
          <ac:chgData name="Abdessamad" userId="4c6d9526346a9ae3" providerId="LiveId" clId="{472398C6-2B82-4D91-AAA7-ADF1DF7129FD}" dt="2022-12-18T21:32:47.511" v="3556"/>
          <ac:grpSpMkLst>
            <pc:docMk/>
            <pc:sldMk cId="0" sldId="307"/>
            <ac:grpSpMk id="11804" creationId="{00000000-0000-0000-0000-000000000000}"/>
          </ac:grpSpMkLst>
        </pc:grpChg>
        <pc:grpChg chg="replST">
          <ac:chgData name="Abdessamad" userId="4c6d9526346a9ae3" providerId="LiveId" clId="{472398C6-2B82-4D91-AAA7-ADF1DF7129FD}" dt="2022-12-18T21:32:47.526" v="3557"/>
          <ac:grpSpMkLst>
            <pc:docMk/>
            <pc:sldMk cId="0" sldId="307"/>
            <ac:grpSpMk id="11807" creationId="{00000000-0000-0000-0000-000000000000}"/>
          </ac:grpSpMkLst>
        </pc:grpChg>
        <pc:grpChg chg="replST">
          <ac:chgData name="Abdessamad" userId="4c6d9526346a9ae3" providerId="LiveId" clId="{472398C6-2B82-4D91-AAA7-ADF1DF7129FD}" dt="2022-12-18T21:32:47.539" v="3558"/>
          <ac:grpSpMkLst>
            <pc:docMk/>
            <pc:sldMk cId="0" sldId="307"/>
            <ac:grpSpMk id="11812" creationId="{00000000-0000-0000-0000-000000000000}"/>
          </ac:grpSpMkLst>
        </pc:grpChg>
        <pc:grpChg chg="replST">
          <ac:chgData name="Abdessamad" userId="4c6d9526346a9ae3" providerId="LiveId" clId="{472398C6-2B82-4D91-AAA7-ADF1DF7129FD}" dt="2022-12-18T21:32:47.563" v="3559"/>
          <ac:grpSpMkLst>
            <pc:docMk/>
            <pc:sldMk cId="0" sldId="307"/>
            <ac:grpSpMk id="11815" creationId="{00000000-0000-0000-0000-000000000000}"/>
          </ac:grpSpMkLst>
        </pc:grpChg>
        <pc:grpChg chg="replST">
          <ac:chgData name="Abdessamad" userId="4c6d9526346a9ae3" providerId="LiveId" clId="{472398C6-2B82-4D91-AAA7-ADF1DF7129FD}" dt="2022-12-18T21:32:47.578" v="3560"/>
          <ac:grpSpMkLst>
            <pc:docMk/>
            <pc:sldMk cId="0" sldId="307"/>
            <ac:grpSpMk id="11823" creationId="{00000000-0000-0000-0000-000000000000}"/>
          </ac:grpSpMkLst>
        </pc:grpChg>
        <pc:grpChg chg="replST">
          <ac:chgData name="Abdessamad" userId="4c6d9526346a9ae3" providerId="LiveId" clId="{472398C6-2B82-4D91-AAA7-ADF1DF7129FD}" dt="2022-12-18T21:32:47.590" v="3561"/>
          <ac:grpSpMkLst>
            <pc:docMk/>
            <pc:sldMk cId="0" sldId="307"/>
            <ac:grpSpMk id="11829" creationId="{00000000-0000-0000-0000-000000000000}"/>
          </ac:grpSpMkLst>
        </pc:grpChg>
        <pc:grpChg chg="replST">
          <ac:chgData name="Abdessamad" userId="4c6d9526346a9ae3" providerId="LiveId" clId="{472398C6-2B82-4D91-AAA7-ADF1DF7129FD}" dt="2022-12-18T21:32:47.604" v="3562"/>
          <ac:grpSpMkLst>
            <pc:docMk/>
            <pc:sldMk cId="0" sldId="307"/>
            <ac:grpSpMk id="11832" creationId="{00000000-0000-0000-0000-000000000000}"/>
          </ac:grpSpMkLst>
        </pc:grpChg>
        <pc:grpChg chg="replST">
          <ac:chgData name="Abdessamad" userId="4c6d9526346a9ae3" providerId="LiveId" clId="{472398C6-2B82-4D91-AAA7-ADF1DF7129FD}" dt="2022-12-18T21:32:47.617" v="3563"/>
          <ac:grpSpMkLst>
            <pc:docMk/>
            <pc:sldMk cId="0" sldId="307"/>
            <ac:grpSpMk id="11836" creationId="{00000000-0000-0000-0000-000000000000}"/>
          </ac:grpSpMkLst>
        </pc:grpChg>
        <pc:grpChg chg="replST">
          <ac:chgData name="Abdessamad" userId="4c6d9526346a9ae3" providerId="LiveId" clId="{472398C6-2B82-4D91-AAA7-ADF1DF7129FD}" dt="2022-12-18T21:32:47.631" v="3564"/>
          <ac:grpSpMkLst>
            <pc:docMk/>
            <pc:sldMk cId="0" sldId="307"/>
            <ac:grpSpMk id="11840" creationId="{00000000-0000-0000-0000-000000000000}"/>
          </ac:grpSpMkLst>
        </pc:grpChg>
        <pc:grpChg chg="replST">
          <ac:chgData name="Abdessamad" userId="4c6d9526346a9ae3" providerId="LiveId" clId="{472398C6-2B82-4D91-AAA7-ADF1DF7129FD}" dt="2022-12-18T21:32:47.645" v="3565"/>
          <ac:grpSpMkLst>
            <pc:docMk/>
            <pc:sldMk cId="0" sldId="307"/>
            <ac:grpSpMk id="11846" creationId="{00000000-0000-0000-0000-000000000000}"/>
          </ac:grpSpMkLst>
        </pc:grpChg>
        <pc:grpChg chg="replST">
          <ac:chgData name="Abdessamad" userId="4c6d9526346a9ae3" providerId="LiveId" clId="{472398C6-2B82-4D91-AAA7-ADF1DF7129FD}" dt="2022-12-18T21:32:47.659" v="3566"/>
          <ac:grpSpMkLst>
            <pc:docMk/>
            <pc:sldMk cId="0" sldId="307"/>
            <ac:grpSpMk id="11850" creationId="{00000000-0000-0000-0000-000000000000}"/>
          </ac:grpSpMkLst>
        </pc:grpChg>
        <pc:grpChg chg="replST">
          <ac:chgData name="Abdessamad" userId="4c6d9526346a9ae3" providerId="LiveId" clId="{472398C6-2B82-4D91-AAA7-ADF1DF7129FD}" dt="2022-12-18T21:32:47.672" v="3567"/>
          <ac:grpSpMkLst>
            <pc:docMk/>
            <pc:sldMk cId="0" sldId="307"/>
            <ac:grpSpMk id="11855" creationId="{00000000-0000-0000-0000-000000000000}"/>
          </ac:grpSpMkLst>
        </pc:grpChg>
        <pc:grpChg chg="replST">
          <ac:chgData name="Abdessamad" userId="4c6d9526346a9ae3" providerId="LiveId" clId="{472398C6-2B82-4D91-AAA7-ADF1DF7129FD}" dt="2022-12-18T21:32:47.687" v="3568"/>
          <ac:grpSpMkLst>
            <pc:docMk/>
            <pc:sldMk cId="0" sldId="307"/>
            <ac:grpSpMk id="11858" creationId="{00000000-0000-0000-0000-000000000000}"/>
          </ac:grpSpMkLst>
        </pc:grpChg>
        <pc:grpChg chg="replST">
          <ac:chgData name="Abdessamad" userId="4c6d9526346a9ae3" providerId="LiveId" clId="{472398C6-2B82-4D91-AAA7-ADF1DF7129FD}" dt="2022-12-18T21:32:47.700" v="3569"/>
          <ac:grpSpMkLst>
            <pc:docMk/>
            <pc:sldMk cId="0" sldId="307"/>
            <ac:grpSpMk id="11866" creationId="{00000000-0000-0000-0000-000000000000}"/>
          </ac:grpSpMkLst>
        </pc:grpChg>
        <pc:grpChg chg="replST">
          <ac:chgData name="Abdessamad" userId="4c6d9526346a9ae3" providerId="LiveId" clId="{472398C6-2B82-4D91-AAA7-ADF1DF7129FD}" dt="2022-12-18T21:32:47.714" v="3570"/>
          <ac:grpSpMkLst>
            <pc:docMk/>
            <pc:sldMk cId="0" sldId="307"/>
            <ac:grpSpMk id="11870" creationId="{00000000-0000-0000-0000-000000000000}"/>
          </ac:grpSpMkLst>
        </pc:grpChg>
        <pc:grpChg chg="replST">
          <ac:chgData name="Abdessamad" userId="4c6d9526346a9ae3" providerId="LiveId" clId="{472398C6-2B82-4D91-AAA7-ADF1DF7129FD}" dt="2022-12-18T21:32:47.725" v="3571"/>
          <ac:grpSpMkLst>
            <pc:docMk/>
            <pc:sldMk cId="0" sldId="307"/>
            <ac:grpSpMk id="11876" creationId="{00000000-0000-0000-0000-000000000000}"/>
          </ac:grpSpMkLst>
        </pc:grpChg>
        <pc:grpChg chg="replST">
          <ac:chgData name="Abdessamad" userId="4c6d9526346a9ae3" providerId="LiveId" clId="{472398C6-2B82-4D91-AAA7-ADF1DF7129FD}" dt="2022-12-18T21:32:47.738" v="3572"/>
          <ac:grpSpMkLst>
            <pc:docMk/>
            <pc:sldMk cId="0" sldId="307"/>
            <ac:grpSpMk id="11879" creationId="{00000000-0000-0000-0000-000000000000}"/>
          </ac:grpSpMkLst>
        </pc:grpChg>
        <pc:grpChg chg="replST">
          <ac:chgData name="Abdessamad" userId="4c6d9526346a9ae3" providerId="LiveId" clId="{472398C6-2B82-4D91-AAA7-ADF1DF7129FD}" dt="2022-12-18T21:32:47.754" v="3573"/>
          <ac:grpSpMkLst>
            <pc:docMk/>
            <pc:sldMk cId="0" sldId="307"/>
            <ac:grpSpMk id="11882" creationId="{00000000-0000-0000-0000-000000000000}"/>
          </ac:grpSpMkLst>
        </pc:grpChg>
        <pc:grpChg chg="replST">
          <ac:chgData name="Abdessamad" userId="4c6d9526346a9ae3" providerId="LiveId" clId="{472398C6-2B82-4D91-AAA7-ADF1DF7129FD}" dt="2022-12-18T21:32:47.768" v="3574"/>
          <ac:grpSpMkLst>
            <pc:docMk/>
            <pc:sldMk cId="0" sldId="307"/>
            <ac:grpSpMk id="11885" creationId="{00000000-0000-0000-0000-000000000000}"/>
          </ac:grpSpMkLst>
        </pc:grpChg>
        <pc:grpChg chg="replST">
          <ac:chgData name="Abdessamad" userId="4c6d9526346a9ae3" providerId="LiveId" clId="{472398C6-2B82-4D91-AAA7-ADF1DF7129FD}" dt="2022-12-18T21:32:47.781" v="3575"/>
          <ac:grpSpMkLst>
            <pc:docMk/>
            <pc:sldMk cId="0" sldId="307"/>
            <ac:grpSpMk id="11889" creationId="{00000000-0000-0000-0000-000000000000}"/>
          </ac:grpSpMkLst>
        </pc:grpChg>
        <pc:grpChg chg="replST">
          <ac:chgData name="Abdessamad" userId="4c6d9526346a9ae3" providerId="LiveId" clId="{472398C6-2B82-4D91-AAA7-ADF1DF7129FD}" dt="2022-12-18T21:32:47.794" v="3576"/>
          <ac:grpSpMkLst>
            <pc:docMk/>
            <pc:sldMk cId="0" sldId="307"/>
            <ac:grpSpMk id="11895" creationId="{00000000-0000-0000-0000-000000000000}"/>
          </ac:grpSpMkLst>
        </pc:grpChg>
        <pc:grpChg chg="replST">
          <ac:chgData name="Abdessamad" userId="4c6d9526346a9ae3" providerId="LiveId" clId="{472398C6-2B82-4D91-AAA7-ADF1DF7129FD}" dt="2022-12-18T21:32:47.806" v="3577"/>
          <ac:grpSpMkLst>
            <pc:docMk/>
            <pc:sldMk cId="0" sldId="307"/>
            <ac:grpSpMk id="11900" creationId="{00000000-0000-0000-0000-000000000000}"/>
          </ac:grpSpMkLst>
        </pc:grpChg>
        <pc:grpChg chg="replST">
          <ac:chgData name="Abdessamad" userId="4c6d9526346a9ae3" providerId="LiveId" clId="{472398C6-2B82-4D91-AAA7-ADF1DF7129FD}" dt="2022-12-18T21:32:47.819" v="3578"/>
          <ac:grpSpMkLst>
            <pc:docMk/>
            <pc:sldMk cId="0" sldId="307"/>
            <ac:grpSpMk id="11907" creationId="{00000000-0000-0000-0000-000000000000}"/>
          </ac:grpSpMkLst>
        </pc:grpChg>
        <pc:grpChg chg="replST">
          <ac:chgData name="Abdessamad" userId="4c6d9526346a9ae3" providerId="LiveId" clId="{472398C6-2B82-4D91-AAA7-ADF1DF7129FD}" dt="2022-12-18T21:32:47.834" v="3579"/>
          <ac:grpSpMkLst>
            <pc:docMk/>
            <pc:sldMk cId="0" sldId="307"/>
            <ac:grpSpMk id="11910" creationId="{00000000-0000-0000-0000-000000000000}"/>
          </ac:grpSpMkLst>
        </pc:grpChg>
        <pc:grpChg chg="replST">
          <ac:chgData name="Abdessamad" userId="4c6d9526346a9ae3" providerId="LiveId" clId="{472398C6-2B82-4D91-AAA7-ADF1DF7129FD}" dt="2022-12-18T21:32:47.847" v="3580"/>
          <ac:grpSpMkLst>
            <pc:docMk/>
            <pc:sldMk cId="0" sldId="307"/>
            <ac:grpSpMk id="11915" creationId="{00000000-0000-0000-0000-000000000000}"/>
          </ac:grpSpMkLst>
        </pc:grpChg>
        <pc:grpChg chg="replST">
          <ac:chgData name="Abdessamad" userId="4c6d9526346a9ae3" providerId="LiveId" clId="{472398C6-2B82-4D91-AAA7-ADF1DF7129FD}" dt="2022-12-18T21:32:47.858" v="3581"/>
          <ac:grpSpMkLst>
            <pc:docMk/>
            <pc:sldMk cId="0" sldId="307"/>
            <ac:grpSpMk id="11920" creationId="{00000000-0000-0000-0000-000000000000}"/>
          </ac:grpSpMkLst>
        </pc:grpChg>
        <pc:grpChg chg="replST">
          <ac:chgData name="Abdessamad" userId="4c6d9526346a9ae3" providerId="LiveId" clId="{472398C6-2B82-4D91-AAA7-ADF1DF7129FD}" dt="2022-12-18T21:32:47.884" v="3582"/>
          <ac:grpSpMkLst>
            <pc:docMk/>
            <pc:sldMk cId="0" sldId="307"/>
            <ac:grpSpMk id="11926" creationId="{00000000-0000-0000-0000-000000000000}"/>
          </ac:grpSpMkLst>
        </pc:grpChg>
        <pc:grpChg chg="replST">
          <ac:chgData name="Abdessamad" userId="4c6d9526346a9ae3" providerId="LiveId" clId="{472398C6-2B82-4D91-AAA7-ADF1DF7129FD}" dt="2022-12-18T21:32:47.898" v="3583"/>
          <ac:grpSpMkLst>
            <pc:docMk/>
            <pc:sldMk cId="0" sldId="307"/>
            <ac:grpSpMk id="11930" creationId="{00000000-0000-0000-0000-000000000000}"/>
          </ac:grpSpMkLst>
        </pc:grpChg>
        <pc:grpChg chg="replST">
          <ac:chgData name="Abdessamad" userId="4c6d9526346a9ae3" providerId="LiveId" clId="{472398C6-2B82-4D91-AAA7-ADF1DF7129FD}" dt="2022-12-18T21:32:47.913" v="3584"/>
          <ac:grpSpMkLst>
            <pc:docMk/>
            <pc:sldMk cId="0" sldId="307"/>
            <ac:grpSpMk id="11933" creationId="{00000000-0000-0000-0000-000000000000}"/>
          </ac:grpSpMkLst>
        </pc:grpChg>
        <pc:grpChg chg="replST">
          <ac:chgData name="Abdessamad" userId="4c6d9526346a9ae3" providerId="LiveId" clId="{472398C6-2B82-4D91-AAA7-ADF1DF7129FD}" dt="2022-12-18T21:32:47.925" v="3585"/>
          <ac:grpSpMkLst>
            <pc:docMk/>
            <pc:sldMk cId="0" sldId="307"/>
            <ac:grpSpMk id="11943" creationId="{00000000-0000-0000-0000-000000000000}"/>
          </ac:grpSpMkLst>
        </pc:grpChg>
        <pc:grpChg chg="replST">
          <ac:chgData name="Abdessamad" userId="4c6d9526346a9ae3" providerId="LiveId" clId="{472398C6-2B82-4D91-AAA7-ADF1DF7129FD}" dt="2022-12-18T21:32:47.939" v="3586"/>
          <ac:grpSpMkLst>
            <pc:docMk/>
            <pc:sldMk cId="0" sldId="307"/>
            <ac:grpSpMk id="11946" creationId="{00000000-0000-0000-0000-000000000000}"/>
          </ac:grpSpMkLst>
        </pc:grpChg>
        <pc:grpChg chg="replST">
          <ac:chgData name="Abdessamad" userId="4c6d9526346a9ae3" providerId="LiveId" clId="{472398C6-2B82-4D91-AAA7-ADF1DF7129FD}" dt="2022-12-18T21:32:47.953" v="3587"/>
          <ac:grpSpMkLst>
            <pc:docMk/>
            <pc:sldMk cId="0" sldId="307"/>
            <ac:grpSpMk id="11949" creationId="{00000000-0000-0000-0000-000000000000}"/>
          </ac:grpSpMkLst>
        </pc:grpChg>
        <pc:grpChg chg="replST">
          <ac:chgData name="Abdessamad" userId="4c6d9526346a9ae3" providerId="LiveId" clId="{472398C6-2B82-4D91-AAA7-ADF1DF7129FD}" dt="2022-12-18T21:32:47.968" v="3588"/>
          <ac:grpSpMkLst>
            <pc:docMk/>
            <pc:sldMk cId="0" sldId="307"/>
            <ac:grpSpMk id="11952" creationId="{00000000-0000-0000-0000-000000000000}"/>
          </ac:grpSpMkLst>
        </pc:grpChg>
        <pc:grpChg chg="replST">
          <ac:chgData name="Abdessamad" userId="4c6d9526346a9ae3" providerId="LiveId" clId="{472398C6-2B82-4D91-AAA7-ADF1DF7129FD}" dt="2022-12-18T21:32:47.981" v="3589"/>
          <ac:grpSpMkLst>
            <pc:docMk/>
            <pc:sldMk cId="0" sldId="307"/>
            <ac:grpSpMk id="11955" creationId="{00000000-0000-0000-0000-000000000000}"/>
          </ac:grpSpMkLst>
        </pc:grpChg>
        <pc:grpChg chg="replST">
          <ac:chgData name="Abdessamad" userId="4c6d9526346a9ae3" providerId="LiveId" clId="{472398C6-2B82-4D91-AAA7-ADF1DF7129FD}" dt="2022-12-18T21:32:47.994" v="3590"/>
          <ac:grpSpMkLst>
            <pc:docMk/>
            <pc:sldMk cId="0" sldId="307"/>
            <ac:grpSpMk id="11960" creationId="{00000000-0000-0000-0000-000000000000}"/>
          </ac:grpSpMkLst>
        </pc:grpChg>
        <pc:grpChg chg="replST">
          <ac:chgData name="Abdessamad" userId="4c6d9526346a9ae3" providerId="LiveId" clId="{472398C6-2B82-4D91-AAA7-ADF1DF7129FD}" dt="2022-12-18T21:32:48.012" v="3591"/>
          <ac:grpSpMkLst>
            <pc:docMk/>
            <pc:sldMk cId="0" sldId="307"/>
            <ac:grpSpMk id="11963" creationId="{00000000-0000-0000-0000-000000000000}"/>
          </ac:grpSpMkLst>
        </pc:grpChg>
        <pc:grpChg chg="replST">
          <ac:chgData name="Abdessamad" userId="4c6d9526346a9ae3" providerId="LiveId" clId="{472398C6-2B82-4D91-AAA7-ADF1DF7129FD}" dt="2022-12-18T21:32:48.038" v="3593"/>
          <ac:grpSpMkLst>
            <pc:docMk/>
            <pc:sldMk cId="0" sldId="307"/>
            <ac:grpSpMk id="11968" creationId="{00000000-0000-0000-0000-000000000000}"/>
          </ac:grpSpMkLst>
        </pc:grpChg>
        <pc:grpChg chg="replST">
          <ac:chgData name="Abdessamad" userId="4c6d9526346a9ae3" providerId="LiveId" clId="{472398C6-2B82-4D91-AAA7-ADF1DF7129FD}" dt="2022-12-18T21:32:48.052" v="3594"/>
          <ac:grpSpMkLst>
            <pc:docMk/>
            <pc:sldMk cId="0" sldId="307"/>
            <ac:grpSpMk id="11976" creationId="{00000000-0000-0000-0000-000000000000}"/>
          </ac:grpSpMkLst>
        </pc:grpChg>
        <pc:grpChg chg="replST">
          <ac:chgData name="Abdessamad" userId="4c6d9526346a9ae3" providerId="LiveId" clId="{472398C6-2B82-4D91-AAA7-ADF1DF7129FD}" dt="2022-12-18T21:32:48.066" v="3595"/>
          <ac:grpSpMkLst>
            <pc:docMk/>
            <pc:sldMk cId="0" sldId="307"/>
            <ac:grpSpMk id="11979" creationId="{00000000-0000-0000-0000-000000000000}"/>
          </ac:grpSpMkLst>
        </pc:grpChg>
      </pc:sldChg>
      <pc:sldChg chg="modSp del mod modTransition modNotes">
        <pc:chgData name="Abdessamad" userId="4c6d9526346a9ae3" providerId="LiveId" clId="{472398C6-2B82-4D91-AAA7-ADF1DF7129FD}" dt="2022-12-21T20:14:52.421" v="6186" actId="47"/>
        <pc:sldMkLst>
          <pc:docMk/>
          <pc:sldMk cId="0" sldId="308"/>
        </pc:sldMkLst>
        <pc:picChg chg="replST">
          <ac:chgData name="Abdessamad" userId="4c6d9526346a9ae3" providerId="LiveId" clId="{472398C6-2B82-4D91-AAA7-ADF1DF7129FD}" dt="2022-12-18T21:32:48.082" v="3596"/>
          <ac:picMkLst>
            <pc:docMk/>
            <pc:sldMk cId="0" sldId="308"/>
            <ac:picMk id="11987" creationId="{00000000-0000-0000-0000-000000000000}"/>
          </ac:picMkLst>
        </pc:picChg>
      </pc:sldChg>
      <pc:sldChg chg="add del">
        <pc:chgData name="Abdessamad" userId="4c6d9526346a9ae3" providerId="LiveId" clId="{472398C6-2B82-4D91-AAA7-ADF1DF7129FD}" dt="2022-12-18T12:55:20.183" v="787" actId="2890"/>
        <pc:sldMkLst>
          <pc:docMk/>
          <pc:sldMk cId="81430960" sldId="309"/>
        </pc:sldMkLst>
      </pc:sldChg>
      <pc:sldChg chg="addSp delSp modSp add mod ord modTransition modNotes modNotesTx">
        <pc:chgData name="Abdessamad" userId="4c6d9526346a9ae3" providerId="LiveId" clId="{472398C6-2B82-4D91-AAA7-ADF1DF7129FD}" dt="2022-12-18T21:33:05.956" v="3598" actId="20577"/>
        <pc:sldMkLst>
          <pc:docMk/>
          <pc:sldMk cId="1677711059" sldId="309"/>
        </pc:sldMkLst>
        <pc:spChg chg="add del mod">
          <ac:chgData name="Abdessamad" userId="4c6d9526346a9ae3" providerId="LiveId" clId="{472398C6-2B82-4D91-AAA7-ADF1DF7129FD}" dt="2022-12-18T12:56:34.834" v="813" actId="478"/>
          <ac:spMkLst>
            <pc:docMk/>
            <pc:sldMk cId="1677711059" sldId="309"/>
            <ac:spMk id="3" creationId="{B44B5E3A-A256-9B9F-04DC-C75E3B1F8B88}"/>
          </ac:spMkLst>
        </pc:spChg>
        <pc:spChg chg="mod replST">
          <ac:chgData name="Abdessamad" userId="4c6d9526346a9ae3" providerId="LiveId" clId="{472398C6-2B82-4D91-AAA7-ADF1DF7129FD}" dt="2022-12-18T21:32:25.204" v="2158"/>
          <ac:spMkLst>
            <pc:docMk/>
            <pc:sldMk cId="1677711059" sldId="309"/>
            <ac:spMk id="3476" creationId="{00000000-0000-0000-0000-000000000000}"/>
          </ac:spMkLst>
        </pc:spChg>
        <pc:spChg chg="add del">
          <ac:chgData name="Abdessamad" userId="4c6d9526346a9ae3" providerId="LiveId" clId="{472398C6-2B82-4D91-AAA7-ADF1DF7129FD}" dt="2022-12-18T12:56:34.534" v="812" actId="478"/>
          <ac:spMkLst>
            <pc:docMk/>
            <pc:sldMk cId="1677711059" sldId="309"/>
            <ac:spMk id="3477" creationId="{00000000-0000-0000-0000-000000000000}"/>
          </ac:spMkLst>
        </pc:spChg>
        <pc:spChg chg="mod replST">
          <ac:chgData name="Abdessamad" userId="4c6d9526346a9ae3" providerId="LiveId" clId="{472398C6-2B82-4D91-AAA7-ADF1DF7129FD}" dt="2022-12-18T21:32:25.218" v="2159"/>
          <ac:spMkLst>
            <pc:docMk/>
            <pc:sldMk cId="1677711059" sldId="309"/>
            <ac:spMk id="3478" creationId="{00000000-0000-0000-0000-000000000000}"/>
          </ac:spMkLst>
        </pc:spChg>
      </pc:sldChg>
      <pc:sldChg chg="add del ord modTransition">
        <pc:chgData name="Abdessamad" userId="4c6d9526346a9ae3" providerId="LiveId" clId="{472398C6-2B82-4D91-AAA7-ADF1DF7129FD}" dt="2022-12-18T12:54:37.117" v="782" actId="2696"/>
        <pc:sldMkLst>
          <pc:docMk/>
          <pc:sldMk cId="3733089519" sldId="309"/>
        </pc:sldMkLst>
      </pc:sldChg>
      <pc:sldChg chg="addSp delSp modSp add mod ord modTransition modNotes modNotesTx">
        <pc:chgData name="Abdessamad" userId="4c6d9526346a9ae3" providerId="LiveId" clId="{472398C6-2B82-4D91-AAA7-ADF1DF7129FD}" dt="2022-12-18T21:36:18.230" v="3639" actId="2711"/>
        <pc:sldMkLst>
          <pc:docMk/>
          <pc:sldMk cId="2459470064" sldId="310"/>
        </pc:sldMkLst>
        <pc:spChg chg="add del mod">
          <ac:chgData name="Abdessamad" userId="4c6d9526346a9ae3" providerId="LiveId" clId="{472398C6-2B82-4D91-AAA7-ADF1DF7129FD}" dt="2022-12-18T12:58:09.470" v="826" actId="478"/>
          <ac:spMkLst>
            <pc:docMk/>
            <pc:sldMk cId="2459470064" sldId="310"/>
            <ac:spMk id="3" creationId="{0F9D3881-BADE-A1C4-C2D2-BB42468F9299}"/>
          </ac:spMkLst>
        </pc:spChg>
        <pc:spChg chg="mod replST">
          <ac:chgData name="Abdessamad" userId="4c6d9526346a9ae3" providerId="LiveId" clId="{472398C6-2B82-4D91-AAA7-ADF1DF7129FD}" dt="2022-12-18T21:32:25.319" v="2165"/>
          <ac:spMkLst>
            <pc:docMk/>
            <pc:sldMk cId="2459470064" sldId="310"/>
            <ac:spMk id="3561" creationId="{00000000-0000-0000-0000-000000000000}"/>
          </ac:spMkLst>
        </pc:spChg>
        <pc:spChg chg="del">
          <ac:chgData name="Abdessamad" userId="4c6d9526346a9ae3" providerId="LiveId" clId="{472398C6-2B82-4D91-AAA7-ADF1DF7129FD}" dt="2022-12-18T12:58:07.768" v="825" actId="478"/>
          <ac:spMkLst>
            <pc:docMk/>
            <pc:sldMk cId="2459470064" sldId="310"/>
            <ac:spMk id="3562" creationId="{00000000-0000-0000-0000-000000000000}"/>
          </ac:spMkLst>
        </pc:spChg>
        <pc:spChg chg="replST">
          <ac:chgData name="Abdessamad" userId="4c6d9526346a9ae3" providerId="LiveId" clId="{472398C6-2B82-4D91-AAA7-ADF1DF7129FD}" dt="2022-12-18T21:32:25.333" v="2166"/>
          <ac:spMkLst>
            <pc:docMk/>
            <pc:sldMk cId="2459470064" sldId="310"/>
            <ac:spMk id="3563" creationId="{00000000-0000-0000-0000-000000000000}"/>
          </ac:spMkLst>
        </pc:spChg>
      </pc:sldChg>
      <pc:sldChg chg="addSp delSp modSp add mod ord modTransition modNotesTx">
        <pc:chgData name="Abdessamad" userId="4c6d9526346a9ae3" providerId="LiveId" clId="{472398C6-2B82-4D91-AAA7-ADF1DF7129FD}" dt="2022-12-24T16:46:03.704" v="8276" actId="20577"/>
        <pc:sldMkLst>
          <pc:docMk/>
          <pc:sldMk cId="3433529644" sldId="311"/>
        </pc:sldMkLst>
        <pc:spChg chg="add del mod">
          <ac:chgData name="Abdessamad" userId="4c6d9526346a9ae3" providerId="LiveId" clId="{472398C6-2B82-4D91-AAA7-ADF1DF7129FD}" dt="2022-12-18T13:00:16.526" v="834" actId="478"/>
          <ac:spMkLst>
            <pc:docMk/>
            <pc:sldMk cId="3433529644" sldId="311"/>
            <ac:spMk id="3" creationId="{4F5FE706-EA48-5928-8930-441F653A66FC}"/>
          </ac:spMkLst>
        </pc:spChg>
        <pc:spChg chg="mod replST">
          <ac:chgData name="Abdessamad" userId="4c6d9526346a9ae3" providerId="LiveId" clId="{472398C6-2B82-4D91-AAA7-ADF1DF7129FD}" dt="2022-12-18T21:32:25.395" v="2170"/>
          <ac:spMkLst>
            <pc:docMk/>
            <pc:sldMk cId="3433529644" sldId="311"/>
            <ac:spMk id="3476" creationId="{00000000-0000-0000-0000-000000000000}"/>
          </ac:spMkLst>
        </pc:spChg>
        <pc:spChg chg="del">
          <ac:chgData name="Abdessamad" userId="4c6d9526346a9ae3" providerId="LiveId" clId="{472398C6-2B82-4D91-AAA7-ADF1DF7129FD}" dt="2022-12-18T13:00:13.581" v="833" actId="478"/>
          <ac:spMkLst>
            <pc:docMk/>
            <pc:sldMk cId="3433529644" sldId="311"/>
            <ac:spMk id="3477" creationId="{00000000-0000-0000-0000-000000000000}"/>
          </ac:spMkLst>
        </pc:spChg>
        <pc:spChg chg="mod replST">
          <ac:chgData name="Abdessamad" userId="4c6d9526346a9ae3" providerId="LiveId" clId="{472398C6-2B82-4D91-AAA7-ADF1DF7129FD}" dt="2022-12-18T21:32:25.407" v="2171"/>
          <ac:spMkLst>
            <pc:docMk/>
            <pc:sldMk cId="3433529644" sldId="311"/>
            <ac:spMk id="3478" creationId="{00000000-0000-0000-0000-000000000000}"/>
          </ac:spMkLst>
        </pc:spChg>
      </pc:sldChg>
      <pc:sldChg chg="addSp delSp modSp add mod ord modTransition modNotes modNotesTx">
        <pc:chgData name="Abdessamad" userId="4c6d9526346a9ae3" providerId="LiveId" clId="{472398C6-2B82-4D91-AAA7-ADF1DF7129FD}" dt="2022-12-21T20:32:20.156" v="6553" actId="20577"/>
        <pc:sldMkLst>
          <pc:docMk/>
          <pc:sldMk cId="2408798439" sldId="312"/>
        </pc:sldMkLst>
        <pc:spChg chg="add del mod">
          <ac:chgData name="Abdessamad" userId="4c6d9526346a9ae3" providerId="LiveId" clId="{472398C6-2B82-4D91-AAA7-ADF1DF7129FD}" dt="2022-12-18T13:00:54.713" v="842" actId="478"/>
          <ac:spMkLst>
            <pc:docMk/>
            <pc:sldMk cId="2408798439" sldId="312"/>
            <ac:spMk id="3" creationId="{3C7A313E-DDEB-5BDB-3D7A-FA272385EE54}"/>
          </ac:spMkLst>
        </pc:spChg>
        <pc:spChg chg="mod replST">
          <ac:chgData name="Abdessamad" userId="4c6d9526346a9ae3" providerId="LiveId" clId="{472398C6-2B82-4D91-AAA7-ADF1DF7129FD}" dt="2022-12-18T21:32:25.422" v="2172"/>
          <ac:spMkLst>
            <pc:docMk/>
            <pc:sldMk cId="2408798439" sldId="312"/>
            <ac:spMk id="3561" creationId="{00000000-0000-0000-0000-000000000000}"/>
          </ac:spMkLst>
        </pc:spChg>
        <pc:spChg chg="del">
          <ac:chgData name="Abdessamad" userId="4c6d9526346a9ae3" providerId="LiveId" clId="{472398C6-2B82-4D91-AAA7-ADF1DF7129FD}" dt="2022-12-18T13:00:50.436" v="841" actId="478"/>
          <ac:spMkLst>
            <pc:docMk/>
            <pc:sldMk cId="2408798439" sldId="312"/>
            <ac:spMk id="3562" creationId="{00000000-0000-0000-0000-000000000000}"/>
          </ac:spMkLst>
        </pc:spChg>
        <pc:spChg chg="mod replST">
          <ac:chgData name="Abdessamad" userId="4c6d9526346a9ae3" providerId="LiveId" clId="{472398C6-2B82-4D91-AAA7-ADF1DF7129FD}" dt="2022-12-18T21:32:25.436" v="2173"/>
          <ac:spMkLst>
            <pc:docMk/>
            <pc:sldMk cId="2408798439" sldId="312"/>
            <ac:spMk id="3563" creationId="{00000000-0000-0000-0000-000000000000}"/>
          </ac:spMkLst>
        </pc:spChg>
      </pc:sldChg>
      <pc:sldChg chg="addSp delSp modSp add mod ord modTransition modNotes modNotesTx">
        <pc:chgData name="Abdessamad" userId="4c6d9526346a9ae3" providerId="LiveId" clId="{472398C6-2B82-4D91-AAA7-ADF1DF7129FD}" dt="2022-12-21T20:33:31.099" v="6562" actId="20577"/>
        <pc:sldMkLst>
          <pc:docMk/>
          <pc:sldMk cId="2225495618" sldId="313"/>
        </pc:sldMkLst>
        <pc:spChg chg="add del mod">
          <ac:chgData name="Abdessamad" userId="4c6d9526346a9ae3" providerId="LiveId" clId="{472398C6-2B82-4D91-AAA7-ADF1DF7129FD}" dt="2022-12-18T19:53:41.122" v="1150" actId="478"/>
          <ac:spMkLst>
            <pc:docMk/>
            <pc:sldMk cId="2225495618" sldId="313"/>
            <ac:spMk id="3" creationId="{15DCD853-ACDB-0F31-69FC-B984D0599CD2}"/>
          </ac:spMkLst>
        </pc:spChg>
        <pc:spChg chg="add del mod">
          <ac:chgData name="Abdessamad" userId="4c6d9526346a9ae3" providerId="LiveId" clId="{472398C6-2B82-4D91-AAA7-ADF1DF7129FD}" dt="2022-12-18T19:53:44.993" v="1152" actId="478"/>
          <ac:spMkLst>
            <pc:docMk/>
            <pc:sldMk cId="2225495618" sldId="313"/>
            <ac:spMk id="5" creationId="{951DA96C-91B2-7DB3-3C94-D2C48CD087AA}"/>
          </ac:spMkLst>
        </pc:spChg>
        <pc:spChg chg="add del mod">
          <ac:chgData name="Abdessamad" userId="4c6d9526346a9ae3" providerId="LiveId" clId="{472398C6-2B82-4D91-AAA7-ADF1DF7129FD}" dt="2022-12-18T19:53:48.435" v="1154" actId="478"/>
          <ac:spMkLst>
            <pc:docMk/>
            <pc:sldMk cId="2225495618" sldId="313"/>
            <ac:spMk id="7" creationId="{8A52446D-FA14-C8E1-8D6D-5F29A833EA72}"/>
          </ac:spMkLst>
        </pc:spChg>
        <pc:spChg chg="add del mod">
          <ac:chgData name="Abdessamad" userId="4c6d9526346a9ae3" providerId="LiveId" clId="{472398C6-2B82-4D91-AAA7-ADF1DF7129FD}" dt="2022-12-18T19:53:51.605" v="1156" actId="478"/>
          <ac:spMkLst>
            <pc:docMk/>
            <pc:sldMk cId="2225495618" sldId="313"/>
            <ac:spMk id="9" creationId="{8B928C90-922F-FF73-4D3D-5472AB727E95}"/>
          </ac:spMkLst>
        </pc:spChg>
        <pc:spChg chg="mod replST">
          <ac:chgData name="Abdessamad" userId="4c6d9526346a9ae3" providerId="LiveId" clId="{472398C6-2B82-4D91-AAA7-ADF1DF7129FD}" dt="2022-12-21T20:33:31.099" v="6562" actId="20577"/>
          <ac:spMkLst>
            <pc:docMk/>
            <pc:sldMk cId="2225495618" sldId="313"/>
            <ac:spMk id="3489" creationId="{00000000-0000-0000-0000-000000000000}"/>
          </ac:spMkLst>
        </pc:spChg>
        <pc:spChg chg="del">
          <ac:chgData name="Abdessamad" userId="4c6d9526346a9ae3" providerId="LiveId" clId="{472398C6-2B82-4D91-AAA7-ADF1DF7129FD}" dt="2022-12-18T19:53:50.098" v="1155" actId="478"/>
          <ac:spMkLst>
            <pc:docMk/>
            <pc:sldMk cId="2225495618" sldId="313"/>
            <ac:spMk id="3490" creationId="{00000000-0000-0000-0000-000000000000}"/>
          </ac:spMkLst>
        </pc:spChg>
        <pc:spChg chg="del">
          <ac:chgData name="Abdessamad" userId="4c6d9526346a9ae3" providerId="LiveId" clId="{472398C6-2B82-4D91-AAA7-ADF1DF7129FD}" dt="2022-12-18T19:53:42.902" v="1151" actId="478"/>
          <ac:spMkLst>
            <pc:docMk/>
            <pc:sldMk cId="2225495618" sldId="313"/>
            <ac:spMk id="3491" creationId="{00000000-0000-0000-0000-000000000000}"/>
          </ac:spMkLst>
        </pc:spChg>
        <pc:spChg chg="del">
          <ac:chgData name="Abdessamad" userId="4c6d9526346a9ae3" providerId="LiveId" clId="{472398C6-2B82-4D91-AAA7-ADF1DF7129FD}" dt="2022-12-18T19:53:46.945" v="1153" actId="478"/>
          <ac:spMkLst>
            <pc:docMk/>
            <pc:sldMk cId="2225495618" sldId="313"/>
            <ac:spMk id="3492" creationId="{00000000-0000-0000-0000-000000000000}"/>
          </ac:spMkLst>
        </pc:spChg>
        <pc:spChg chg="del">
          <ac:chgData name="Abdessamad" userId="4c6d9526346a9ae3" providerId="LiveId" clId="{472398C6-2B82-4D91-AAA7-ADF1DF7129FD}" dt="2022-12-18T19:53:39.076" v="1149" actId="478"/>
          <ac:spMkLst>
            <pc:docMk/>
            <pc:sldMk cId="2225495618" sldId="313"/>
            <ac:spMk id="3493" creationId="{00000000-0000-0000-0000-000000000000}"/>
          </ac:spMkLst>
        </pc:spChg>
        <pc:grpChg chg="replST">
          <ac:chgData name="Abdessamad" userId="4c6d9526346a9ae3" providerId="LiveId" clId="{472398C6-2B82-4D91-AAA7-ADF1DF7129FD}" dt="2022-12-21T20:29:43.589" v="6371"/>
          <ac:grpSpMkLst>
            <pc:docMk/>
            <pc:sldMk cId="2225495618" sldId="313"/>
            <ac:grpSpMk id="2" creationId="{EA3364AB-6451-FD2C-E0FF-F123CCB802D7}"/>
          </ac:grpSpMkLst>
        </pc:grpChg>
        <pc:grpChg chg="replST">
          <ac:chgData name="Abdessamad" userId="4c6d9526346a9ae3" providerId="LiveId" clId="{472398C6-2B82-4D91-AAA7-ADF1DF7129FD}" dt="2022-12-21T20:29:43.615" v="6372"/>
          <ac:grpSpMkLst>
            <pc:docMk/>
            <pc:sldMk cId="2225495618" sldId="313"/>
            <ac:grpSpMk id="10" creationId="{C40E6284-A6B8-BC10-BB41-08E715FFB725}"/>
          </ac:grpSpMkLst>
        </pc:grpChg>
        <pc:grpChg chg="replST">
          <ac:chgData name="Abdessamad" userId="4c6d9526346a9ae3" providerId="LiveId" clId="{472398C6-2B82-4D91-AAA7-ADF1DF7129FD}" dt="2022-12-21T20:29:43.621" v="6373"/>
          <ac:grpSpMkLst>
            <pc:docMk/>
            <pc:sldMk cId="2225495618" sldId="313"/>
            <ac:grpSpMk id="19" creationId="{C9B9BDD9-0C8F-0E9C-5257-DAA0D3780DC6}"/>
          </ac:grpSpMkLst>
        </pc:grpChg>
        <pc:picChg chg="add mod ord replST">
          <ac:chgData name="Abdessamad" userId="4c6d9526346a9ae3" providerId="LiveId" clId="{472398C6-2B82-4D91-AAA7-ADF1DF7129FD}" dt="2022-12-18T21:32:25.245" v="2160"/>
          <ac:picMkLst>
            <pc:docMk/>
            <pc:sldMk cId="2225495618" sldId="313"/>
            <ac:picMk id="11" creationId="{176F8A78-8CF5-F93F-42B8-E31BC66F17AC}"/>
          </ac:picMkLst>
        </pc:picChg>
      </pc:sldChg>
      <pc:sldChg chg="addSp delSp modSp new mod modTransition modClrScheme chgLayout modNotes modNotesTx">
        <pc:chgData name="Abdessamad" userId="4c6d9526346a9ae3" providerId="LiveId" clId="{472398C6-2B82-4D91-AAA7-ADF1DF7129FD}" dt="2022-12-22T20:20:11.509" v="6832" actId="6549"/>
        <pc:sldMkLst>
          <pc:docMk/>
          <pc:sldMk cId="2582007436" sldId="314"/>
        </pc:sldMkLst>
        <pc:spChg chg="add del mod ord">
          <ac:chgData name="Abdessamad" userId="4c6d9526346a9ae3" providerId="LiveId" clId="{472398C6-2B82-4D91-AAA7-ADF1DF7129FD}" dt="2022-12-18T20:00:32.278" v="1208" actId="700"/>
          <ac:spMkLst>
            <pc:docMk/>
            <pc:sldMk cId="2582007436" sldId="314"/>
            <ac:spMk id="2" creationId="{0B40F275-B5B8-1B0C-1CF7-F9E0F6C39E66}"/>
          </ac:spMkLst>
        </pc:spChg>
        <pc:spChg chg="add del">
          <ac:chgData name="Abdessamad" userId="4c6d9526346a9ae3" providerId="LiveId" clId="{472398C6-2B82-4D91-AAA7-ADF1DF7129FD}" dt="2022-12-18T20:00:32.278" v="1208" actId="700"/>
          <ac:spMkLst>
            <pc:docMk/>
            <pc:sldMk cId="2582007436" sldId="314"/>
            <ac:spMk id="3" creationId="{7D847F43-CE37-35D8-18B6-76332FDD8C2D}"/>
          </ac:spMkLst>
        </pc:spChg>
        <pc:spChg chg="add del">
          <ac:chgData name="Abdessamad" userId="4c6d9526346a9ae3" providerId="LiveId" clId="{472398C6-2B82-4D91-AAA7-ADF1DF7129FD}" dt="2022-12-18T20:00:32.278" v="1208" actId="700"/>
          <ac:spMkLst>
            <pc:docMk/>
            <pc:sldMk cId="2582007436" sldId="314"/>
            <ac:spMk id="4" creationId="{52FB77B0-11F8-EBFD-2120-9448BF4C9ED4}"/>
          </ac:spMkLst>
        </pc:spChg>
        <pc:spChg chg="add del">
          <ac:chgData name="Abdessamad" userId="4c6d9526346a9ae3" providerId="LiveId" clId="{472398C6-2B82-4D91-AAA7-ADF1DF7129FD}" dt="2022-12-18T20:00:32.278" v="1208" actId="700"/>
          <ac:spMkLst>
            <pc:docMk/>
            <pc:sldMk cId="2582007436" sldId="314"/>
            <ac:spMk id="5" creationId="{827903E5-AB5B-9BDF-0800-756BA90A4035}"/>
          </ac:spMkLst>
        </pc:spChg>
        <pc:spChg chg="add del">
          <ac:chgData name="Abdessamad" userId="4c6d9526346a9ae3" providerId="LiveId" clId="{472398C6-2B82-4D91-AAA7-ADF1DF7129FD}" dt="2022-12-18T20:00:32.278" v="1208" actId="700"/>
          <ac:spMkLst>
            <pc:docMk/>
            <pc:sldMk cId="2582007436" sldId="314"/>
            <ac:spMk id="6" creationId="{82A34F48-F416-C554-6EB6-E48C02CF4F86}"/>
          </ac:spMkLst>
        </pc:spChg>
        <pc:spChg chg="add del mod ord replST">
          <ac:chgData name="Abdessamad" userId="4c6d9526346a9ae3" providerId="LiveId" clId="{472398C6-2B82-4D91-AAA7-ADF1DF7129FD}" dt="2022-12-21T20:29:43.651" v="6378"/>
          <ac:spMkLst>
            <pc:docMk/>
            <pc:sldMk cId="2582007436" sldId="314"/>
            <ac:spMk id="7" creationId="{28FA2C35-5E1D-6759-4AAF-FE639B14D013}"/>
          </ac:spMkLst>
        </pc:spChg>
        <pc:grpChg chg="replST">
          <ac:chgData name="Abdessamad" userId="4c6d9526346a9ae3" providerId="LiveId" clId="{472398C6-2B82-4D91-AAA7-ADF1DF7129FD}" dt="2022-12-21T20:29:43.671" v="6381"/>
          <ac:grpSpMkLst>
            <pc:docMk/>
            <pc:sldMk cId="2582007436" sldId="314"/>
            <ac:grpSpMk id="21" creationId="{739C24D3-1ADE-F53B-91F5-4BDE8866A978}"/>
          </ac:grpSpMkLst>
        </pc:grpChg>
        <pc:grpChg chg="replST">
          <ac:chgData name="Abdessamad" userId="4c6d9526346a9ae3" providerId="LiveId" clId="{472398C6-2B82-4D91-AAA7-ADF1DF7129FD}" dt="2022-12-21T20:29:43.675" v="6382"/>
          <ac:grpSpMkLst>
            <pc:docMk/>
            <pc:sldMk cId="2582007436" sldId="314"/>
            <ac:grpSpMk id="22" creationId="{C042AA02-4B6D-5B51-1679-8ED1930AE8A6}"/>
          </ac:grpSpMkLst>
        </pc:grpChg>
        <pc:grpChg chg="replST">
          <ac:chgData name="Abdessamad" userId="4c6d9526346a9ae3" providerId="LiveId" clId="{472398C6-2B82-4D91-AAA7-ADF1DF7129FD}" dt="2022-12-21T20:29:43.683" v="6383"/>
          <ac:grpSpMkLst>
            <pc:docMk/>
            <pc:sldMk cId="2582007436" sldId="314"/>
            <ac:grpSpMk id="30" creationId="{9CC86A64-271C-071C-F9F8-CD0B1CDDF234}"/>
          </ac:grpSpMkLst>
        </pc:grpChg>
        <pc:grpChg chg="replST">
          <ac:chgData name="Abdessamad" userId="4c6d9526346a9ae3" providerId="LiveId" clId="{472398C6-2B82-4D91-AAA7-ADF1DF7129FD}" dt="2022-12-21T20:29:43.688" v="6384"/>
          <ac:grpSpMkLst>
            <pc:docMk/>
            <pc:sldMk cId="2582007436" sldId="314"/>
            <ac:grpSpMk id="44" creationId="{28FEB3D9-2173-0844-C686-55D28FF5F3E5}"/>
          </ac:grpSpMkLst>
        </pc:grpChg>
        <pc:grpChg chg="replST">
          <ac:chgData name="Abdessamad" userId="4c6d9526346a9ae3" providerId="LiveId" clId="{472398C6-2B82-4D91-AAA7-ADF1DF7129FD}" dt="2022-12-21T20:29:43.627" v="6374"/>
          <ac:grpSpMkLst>
            <pc:docMk/>
            <pc:sldMk cId="2582007436" sldId="314"/>
            <ac:grpSpMk id="56" creationId="{586AF837-9A78-76C8-FB59-701584F6BB9B}"/>
          </ac:grpSpMkLst>
        </pc:grpChg>
        <pc:grpChg chg="replST">
          <ac:chgData name="Abdessamad" userId="4c6d9526346a9ae3" providerId="LiveId" clId="{472398C6-2B82-4D91-AAA7-ADF1DF7129FD}" dt="2022-12-21T20:29:43.636" v="6375"/>
          <ac:grpSpMkLst>
            <pc:docMk/>
            <pc:sldMk cId="2582007436" sldId="314"/>
            <ac:grpSpMk id="68" creationId="{64D6C6E2-89D8-D2ED-DC78-FC1197C5FFD1}"/>
          </ac:grpSpMkLst>
        </pc:grpChg>
        <pc:grpChg chg="replST">
          <ac:chgData name="Abdessamad" userId="4c6d9526346a9ae3" providerId="LiveId" clId="{472398C6-2B82-4D91-AAA7-ADF1DF7129FD}" dt="2022-12-21T20:29:43.640" v="6376"/>
          <ac:grpSpMkLst>
            <pc:docMk/>
            <pc:sldMk cId="2582007436" sldId="314"/>
            <ac:grpSpMk id="80" creationId="{430174E2-31E5-14EA-ED0D-62770066A592}"/>
          </ac:grpSpMkLst>
        </pc:grpChg>
        <pc:grpChg chg="replST">
          <ac:chgData name="Abdessamad" userId="4c6d9526346a9ae3" providerId="LiveId" clId="{472398C6-2B82-4D91-AAA7-ADF1DF7129FD}" dt="2022-12-21T20:29:43.647" v="6377"/>
          <ac:grpSpMkLst>
            <pc:docMk/>
            <pc:sldMk cId="2582007436" sldId="314"/>
            <ac:grpSpMk id="92" creationId="{C8290194-4CBD-4D52-2CFA-35F85169EFBA}"/>
          </ac:grpSpMkLst>
        </pc:grpChg>
        <pc:picChg chg="replST">
          <ac:chgData name="Abdessamad" userId="4c6d9526346a9ae3" providerId="LiveId" clId="{472398C6-2B82-4D91-AAA7-ADF1DF7129FD}" dt="2022-12-21T20:29:43.656" v="6379"/>
          <ac:picMkLst>
            <pc:docMk/>
            <pc:sldMk cId="2582007436" sldId="314"/>
            <ac:picMk id="41" creationId="{3671D284-66A7-AC62-168B-DCFDF076828A}"/>
          </ac:picMkLst>
        </pc:picChg>
        <pc:picChg chg="replST">
          <ac:chgData name="Abdessamad" userId="4c6d9526346a9ae3" providerId="LiveId" clId="{472398C6-2B82-4D91-AAA7-ADF1DF7129FD}" dt="2022-12-21T20:29:43.663" v="6380"/>
          <ac:picMkLst>
            <pc:docMk/>
            <pc:sldMk cId="2582007436" sldId="314"/>
            <ac:picMk id="43" creationId="{6F42EE0D-5305-473B-CFE4-C1C93BA3CA50}"/>
          </ac:picMkLst>
        </pc:picChg>
      </pc:sldChg>
      <pc:sldChg chg="modSp add mod modTransition modNotes modNotesTx">
        <pc:chgData name="Abdessamad" userId="4c6d9526346a9ae3" providerId="LiveId" clId="{472398C6-2B82-4D91-AAA7-ADF1DF7129FD}" dt="2022-12-22T20:20:04.535" v="6831" actId="6549"/>
        <pc:sldMkLst>
          <pc:docMk/>
          <pc:sldMk cId="3059571162" sldId="315"/>
        </pc:sldMkLst>
        <pc:spChg chg="mod replST">
          <ac:chgData name="Abdessamad" userId="4c6d9526346a9ae3" providerId="LiveId" clId="{472398C6-2B82-4D91-AAA7-ADF1DF7129FD}" dt="2022-12-18T21:32:25.287" v="2163"/>
          <ac:spMkLst>
            <pc:docMk/>
            <pc:sldMk cId="3059571162" sldId="315"/>
            <ac:spMk id="7" creationId="{28FA2C35-5E1D-6759-4AAF-FE639B14D013}"/>
          </ac:spMkLst>
        </pc:spChg>
        <pc:grpChg chg="replST">
          <ac:chgData name="Abdessamad" userId="4c6d9526346a9ae3" providerId="LiveId" clId="{472398C6-2B82-4D91-AAA7-ADF1DF7129FD}" dt="2022-12-21T20:29:43.699" v="6385"/>
          <ac:grpSpMkLst>
            <pc:docMk/>
            <pc:sldMk cId="3059571162" sldId="315"/>
            <ac:grpSpMk id="28" creationId="{C52A2836-44F0-1049-EFC2-F467E3EF6455}"/>
          </ac:grpSpMkLst>
        </pc:grpChg>
        <pc:grpChg chg="replST">
          <ac:chgData name="Abdessamad" userId="4c6d9526346a9ae3" providerId="LiveId" clId="{472398C6-2B82-4D91-AAA7-ADF1DF7129FD}" dt="2022-12-21T20:29:43.704" v="6386"/>
          <ac:grpSpMkLst>
            <pc:docMk/>
            <pc:sldMk cId="3059571162" sldId="315"/>
            <ac:grpSpMk id="36" creationId="{48D379A1-68AF-269E-5FFA-928171C2BE51}"/>
          </ac:grpSpMkLst>
        </pc:grpChg>
        <pc:grpChg chg="replST">
          <ac:chgData name="Abdessamad" userId="4c6d9526346a9ae3" providerId="LiveId" clId="{472398C6-2B82-4D91-AAA7-ADF1DF7129FD}" dt="2022-12-21T20:29:43.708" v="6387"/>
          <ac:grpSpMkLst>
            <pc:docMk/>
            <pc:sldMk cId="3059571162" sldId="315"/>
            <ac:grpSpMk id="44" creationId="{6757E526-CB7C-B846-2350-0B2FA521CC9C}"/>
          </ac:grpSpMkLst>
        </pc:grpChg>
        <pc:grpChg chg="replST">
          <ac:chgData name="Abdessamad" userId="4c6d9526346a9ae3" providerId="LiveId" clId="{472398C6-2B82-4D91-AAA7-ADF1DF7129FD}" dt="2022-12-21T20:29:43.715" v="6388"/>
          <ac:grpSpMkLst>
            <pc:docMk/>
            <pc:sldMk cId="3059571162" sldId="315"/>
            <ac:grpSpMk id="75" creationId="{6E661C0A-FF1A-D6D0-E224-8EAFD3F53BA7}"/>
          </ac:grpSpMkLst>
        </pc:grpChg>
        <pc:grpChg chg="replST">
          <ac:chgData name="Abdessamad" userId="4c6d9526346a9ae3" providerId="LiveId" clId="{472398C6-2B82-4D91-AAA7-ADF1DF7129FD}" dt="2022-12-21T20:29:43.721" v="6389"/>
          <ac:grpSpMkLst>
            <pc:docMk/>
            <pc:sldMk cId="3059571162" sldId="315"/>
            <ac:grpSpMk id="76" creationId="{39B8E035-DDFB-2EDC-22DE-C8FC7E45CD64}"/>
          </ac:grpSpMkLst>
        </pc:grpChg>
        <pc:grpChg chg="replST">
          <ac:chgData name="Abdessamad" userId="4c6d9526346a9ae3" providerId="LiveId" clId="{472398C6-2B82-4D91-AAA7-ADF1DF7129FD}" dt="2022-12-21T20:29:43.726" v="6390"/>
          <ac:grpSpMkLst>
            <pc:docMk/>
            <pc:sldMk cId="3059571162" sldId="315"/>
            <ac:grpSpMk id="85" creationId="{A1FFDD8D-966C-3EDB-1903-E57C5BF7D0BD}"/>
          </ac:grpSpMkLst>
        </pc:grpChg>
        <pc:grpChg chg="replST">
          <ac:chgData name="Abdessamad" userId="4c6d9526346a9ae3" providerId="LiveId" clId="{472398C6-2B82-4D91-AAA7-ADF1DF7129FD}" dt="2022-12-21T20:29:43.733" v="6391"/>
          <ac:grpSpMkLst>
            <pc:docMk/>
            <pc:sldMk cId="3059571162" sldId="315"/>
            <ac:grpSpMk id="94" creationId="{2624503B-FDDF-7139-62A9-BD2AB3AD9F3B}"/>
          </ac:grpSpMkLst>
        </pc:grpChg>
        <pc:grpChg chg="replST">
          <ac:chgData name="Abdessamad" userId="4c6d9526346a9ae3" providerId="LiveId" clId="{472398C6-2B82-4D91-AAA7-ADF1DF7129FD}" dt="2022-12-21T20:29:43.738" v="6392"/>
          <ac:grpSpMkLst>
            <pc:docMk/>
            <pc:sldMk cId="3059571162" sldId="315"/>
            <ac:grpSpMk id="103" creationId="{FFD22D5E-EED0-1795-1266-54684F8FBAC6}"/>
          </ac:grpSpMkLst>
        </pc:grpChg>
        <pc:grpChg chg="replST">
          <ac:chgData name="Abdessamad" userId="4c6d9526346a9ae3" providerId="LiveId" clId="{472398C6-2B82-4D91-AAA7-ADF1DF7129FD}" dt="2022-12-21T20:29:43.744" v="6393"/>
          <ac:grpSpMkLst>
            <pc:docMk/>
            <pc:sldMk cId="3059571162" sldId="315"/>
            <ac:grpSpMk id="112" creationId="{959DD97A-412D-7EEF-7449-FFCBB0A34FD3}"/>
          </ac:grpSpMkLst>
        </pc:grpChg>
        <pc:grpChg chg="replST">
          <ac:chgData name="Abdessamad" userId="4c6d9526346a9ae3" providerId="LiveId" clId="{472398C6-2B82-4D91-AAA7-ADF1DF7129FD}" dt="2022-12-21T20:29:43.749" v="6394"/>
          <ac:grpSpMkLst>
            <pc:docMk/>
            <pc:sldMk cId="3059571162" sldId="315"/>
            <ac:grpSpMk id="124" creationId="{BDB90993-6CD5-DE4F-8312-720E40F365F4}"/>
          </ac:grpSpMkLst>
        </pc:grpChg>
        <pc:grpChg chg="replST">
          <ac:chgData name="Abdessamad" userId="4c6d9526346a9ae3" providerId="LiveId" clId="{472398C6-2B82-4D91-AAA7-ADF1DF7129FD}" dt="2022-12-21T20:29:43.755" v="6395"/>
          <ac:grpSpMkLst>
            <pc:docMk/>
            <pc:sldMk cId="3059571162" sldId="315"/>
            <ac:grpSpMk id="136" creationId="{B9018F9E-004A-37DD-3253-FC7B2CD62EE7}"/>
          </ac:grpSpMkLst>
        </pc:grpChg>
        <pc:grpChg chg="replST">
          <ac:chgData name="Abdessamad" userId="4c6d9526346a9ae3" providerId="LiveId" clId="{472398C6-2B82-4D91-AAA7-ADF1DF7129FD}" dt="2022-12-21T20:29:43.759" v="6396"/>
          <ac:grpSpMkLst>
            <pc:docMk/>
            <pc:sldMk cId="3059571162" sldId="315"/>
            <ac:grpSpMk id="148" creationId="{F73A7611-A669-CF2C-78AF-D5C4274B444B}"/>
          </ac:grpSpMkLst>
        </pc:grpChg>
        <pc:grpChg chg="replST">
          <ac:chgData name="Abdessamad" userId="4c6d9526346a9ae3" providerId="LiveId" clId="{472398C6-2B82-4D91-AAA7-ADF1DF7129FD}" dt="2022-12-21T20:29:43.765" v="6397"/>
          <ac:grpSpMkLst>
            <pc:docMk/>
            <pc:sldMk cId="3059571162" sldId="315"/>
            <ac:grpSpMk id="160" creationId="{F565A3F7-0F33-6C2C-1DF4-6EDDEF2060BE}"/>
          </ac:grpSpMkLst>
        </pc:grpChg>
      </pc:sldChg>
      <pc:sldChg chg="modSp add mod modTransition modNotes modNotesTx">
        <pc:chgData name="Abdessamad" userId="4c6d9526346a9ae3" providerId="LiveId" clId="{472398C6-2B82-4D91-AAA7-ADF1DF7129FD}" dt="2022-12-21T20:29:43.790" v="6401"/>
        <pc:sldMkLst>
          <pc:docMk/>
          <pc:sldMk cId="3590372106" sldId="316"/>
        </pc:sldMkLst>
        <pc:spChg chg="replST">
          <ac:chgData name="Abdessamad" userId="4c6d9526346a9ae3" providerId="LiveId" clId="{472398C6-2B82-4D91-AAA7-ADF1DF7129FD}" dt="2022-12-21T20:29:43.780" v="6399"/>
          <ac:spMkLst>
            <pc:docMk/>
            <pc:sldMk cId="3590372106" sldId="316"/>
            <ac:spMk id="4" creationId="{40CE2C16-11C4-7363-24C2-4550AAEDA7F1}"/>
          </ac:spMkLst>
        </pc:spChg>
        <pc:spChg chg="mod replST">
          <ac:chgData name="Abdessamad" userId="4c6d9526346a9ae3" providerId="LiveId" clId="{472398C6-2B82-4D91-AAA7-ADF1DF7129FD}" dt="2022-12-18T21:32:25.302" v="2164"/>
          <ac:spMkLst>
            <pc:docMk/>
            <pc:sldMk cId="3590372106" sldId="316"/>
            <ac:spMk id="7" creationId="{28FA2C35-5E1D-6759-4AAF-FE639B14D013}"/>
          </ac:spMkLst>
        </pc:spChg>
        <pc:grpChg chg="replST">
          <ac:chgData name="Abdessamad" userId="4c6d9526346a9ae3" providerId="LiveId" clId="{472398C6-2B82-4D91-AAA7-ADF1DF7129FD}" dt="2022-12-21T20:29:43.786" v="6400"/>
          <ac:grpSpMkLst>
            <pc:docMk/>
            <pc:sldMk cId="3590372106" sldId="316"/>
            <ac:grpSpMk id="2" creationId="{ABDB165A-68F4-6F47-FEDB-63FE68C57675}"/>
          </ac:grpSpMkLst>
        </pc:grpChg>
        <pc:grpChg chg="replST">
          <ac:chgData name="Abdessamad" userId="4c6d9526346a9ae3" providerId="LiveId" clId="{472398C6-2B82-4D91-AAA7-ADF1DF7129FD}" dt="2022-12-21T20:29:43.790" v="6401"/>
          <ac:grpSpMkLst>
            <pc:docMk/>
            <pc:sldMk cId="3590372106" sldId="316"/>
            <ac:grpSpMk id="13" creationId="{0B7BD190-E410-5A2E-FDCF-0C9AEABAC653}"/>
          </ac:grpSpMkLst>
        </pc:grpChg>
        <pc:picChg chg="replST">
          <ac:chgData name="Abdessamad" userId="4c6d9526346a9ae3" providerId="LiveId" clId="{472398C6-2B82-4D91-AAA7-ADF1DF7129FD}" dt="2022-12-21T20:29:43.774" v="6398"/>
          <ac:picMkLst>
            <pc:docMk/>
            <pc:sldMk cId="3590372106" sldId="316"/>
            <ac:picMk id="3" creationId="{CB4F3D55-065C-4214-37C4-D94E0C2EB0EE}"/>
          </ac:picMkLst>
        </pc:picChg>
      </pc:sldChg>
      <pc:sldChg chg="modSp add mod ord modTransition modNotes modNotesTx">
        <pc:chgData name="Abdessamad" userId="4c6d9526346a9ae3" providerId="LiveId" clId="{472398C6-2B82-4D91-AAA7-ADF1DF7129FD}" dt="2022-12-21T20:29:43.815" v="6403"/>
        <pc:sldMkLst>
          <pc:docMk/>
          <pc:sldMk cId="1662340363" sldId="317"/>
        </pc:sldMkLst>
        <pc:spChg chg="mod replST">
          <ac:chgData name="Abdessamad" userId="4c6d9526346a9ae3" providerId="LiveId" clId="{472398C6-2B82-4D91-AAA7-ADF1DF7129FD}" dt="2022-12-18T21:32:25.348" v="2167"/>
          <ac:spMkLst>
            <pc:docMk/>
            <pc:sldMk cId="1662340363" sldId="317"/>
            <ac:spMk id="7" creationId="{28FA2C35-5E1D-6759-4AAF-FE639B14D013}"/>
          </ac:spMkLst>
        </pc:spChg>
        <pc:picChg chg="replST">
          <ac:chgData name="Abdessamad" userId="4c6d9526346a9ae3" providerId="LiveId" clId="{472398C6-2B82-4D91-AAA7-ADF1DF7129FD}" dt="2022-12-21T20:29:43.808" v="6402"/>
          <ac:picMkLst>
            <pc:docMk/>
            <pc:sldMk cId="1662340363" sldId="317"/>
            <ac:picMk id="2" creationId="{19E3CEC2-841C-938F-5248-BDB323FF3C06}"/>
          </ac:picMkLst>
        </pc:picChg>
        <pc:picChg chg="replST">
          <ac:chgData name="Abdessamad" userId="4c6d9526346a9ae3" providerId="LiveId" clId="{472398C6-2B82-4D91-AAA7-ADF1DF7129FD}" dt="2022-12-21T20:29:43.815" v="6403"/>
          <ac:picMkLst>
            <pc:docMk/>
            <pc:sldMk cId="1662340363" sldId="317"/>
            <ac:picMk id="3" creationId="{4384B5C6-CEDF-5584-FF0C-0C54F9FA9FDE}"/>
          </ac:picMkLst>
        </pc:picChg>
      </pc:sldChg>
      <pc:sldChg chg="modSp new mod modTransition modNotes modNotesTx">
        <pc:chgData name="Abdessamad" userId="4c6d9526346a9ae3" providerId="LiveId" clId="{472398C6-2B82-4D91-AAA7-ADF1DF7129FD}" dt="2022-12-21T20:29:43.947" v="6419"/>
        <pc:sldMkLst>
          <pc:docMk/>
          <pc:sldMk cId="684009705" sldId="318"/>
        </pc:sldMkLst>
        <pc:spChg chg="mod replST">
          <ac:chgData name="Abdessamad" userId="4c6d9526346a9ae3" providerId="LiveId" clId="{472398C6-2B82-4D91-AAA7-ADF1DF7129FD}" dt="2022-12-18T21:32:25.364" v="2168"/>
          <ac:spMkLst>
            <pc:docMk/>
            <pc:sldMk cId="684009705" sldId="318"/>
            <ac:spMk id="2" creationId="{70A4EE6D-33E7-4B5F-EF41-3726C1024E6A}"/>
          </ac:spMkLst>
        </pc:spChg>
        <pc:picChg chg="replST">
          <ac:chgData name="Abdessamad" userId="4c6d9526346a9ae3" providerId="LiveId" clId="{472398C6-2B82-4D91-AAA7-ADF1DF7129FD}" dt="2022-12-21T20:29:43.940" v="6418"/>
          <ac:picMkLst>
            <pc:docMk/>
            <pc:sldMk cId="684009705" sldId="318"/>
            <ac:picMk id="4" creationId="{047B729B-1D91-85C6-D826-4A847C3DBA23}"/>
          </ac:picMkLst>
        </pc:picChg>
        <pc:picChg chg="replST">
          <ac:chgData name="Abdessamad" userId="4c6d9526346a9ae3" providerId="LiveId" clId="{472398C6-2B82-4D91-AAA7-ADF1DF7129FD}" dt="2022-12-21T20:29:43.947" v="6419"/>
          <ac:picMkLst>
            <pc:docMk/>
            <pc:sldMk cId="684009705" sldId="318"/>
            <ac:picMk id="6" creationId="{4FC055AB-A21C-D963-0F3D-C3843E69745E}"/>
          </ac:picMkLst>
        </pc:picChg>
      </pc:sldChg>
      <pc:sldChg chg="addSp delSp modSp add mod modTransition modNotes modNotesTx">
        <pc:chgData name="Abdessamad" userId="4c6d9526346a9ae3" providerId="LiveId" clId="{472398C6-2B82-4D91-AAA7-ADF1DF7129FD}" dt="2022-12-21T20:29:43.969" v="6422"/>
        <pc:sldMkLst>
          <pc:docMk/>
          <pc:sldMk cId="91837091" sldId="319"/>
        </pc:sldMkLst>
        <pc:spChg chg="mod replST">
          <ac:chgData name="Abdessamad" userId="4c6d9526346a9ae3" providerId="LiveId" clId="{472398C6-2B82-4D91-AAA7-ADF1DF7129FD}" dt="2022-12-18T21:32:25.380" v="2169"/>
          <ac:spMkLst>
            <pc:docMk/>
            <pc:sldMk cId="91837091" sldId="319"/>
            <ac:spMk id="2" creationId="{70A4EE6D-33E7-4B5F-EF41-3726C1024E6A}"/>
          </ac:spMkLst>
        </pc:spChg>
        <pc:spChg chg="add del">
          <ac:chgData name="Abdessamad" userId="4c6d9526346a9ae3" providerId="LiveId" clId="{472398C6-2B82-4D91-AAA7-ADF1DF7129FD}" dt="2022-12-18T21:26:11.392" v="2144" actId="22"/>
          <ac:spMkLst>
            <pc:docMk/>
            <pc:sldMk cId="91837091" sldId="319"/>
            <ac:spMk id="4" creationId="{4179E353-2E06-2138-A907-A24F6A508081}"/>
          </ac:spMkLst>
        </pc:spChg>
        <pc:grpChg chg="replST">
          <ac:chgData name="Abdessamad" userId="4c6d9526346a9ae3" providerId="LiveId" clId="{472398C6-2B82-4D91-AAA7-ADF1DF7129FD}" dt="2022-12-21T20:29:43.965" v="6421"/>
          <ac:grpSpMkLst>
            <pc:docMk/>
            <pc:sldMk cId="91837091" sldId="319"/>
            <ac:grpSpMk id="33" creationId="{D80442DC-9EF5-E929-BA7A-59ED658B0BA7}"/>
          </ac:grpSpMkLst>
        </pc:grpChg>
        <pc:grpChg chg="replST">
          <ac:chgData name="Abdessamad" userId="4c6d9526346a9ae3" providerId="LiveId" clId="{472398C6-2B82-4D91-AAA7-ADF1DF7129FD}" dt="2022-12-21T20:29:43.969" v="6422"/>
          <ac:grpSpMkLst>
            <pc:docMk/>
            <pc:sldMk cId="91837091" sldId="319"/>
            <ac:grpSpMk id="52" creationId="{4D2CF9BC-51E8-C769-A972-C5C4D2CE94A4}"/>
          </ac:grpSpMkLst>
        </pc:grpChg>
        <pc:picChg chg="replST">
          <ac:chgData name="Abdessamad" userId="4c6d9526346a9ae3" providerId="LiveId" clId="{472398C6-2B82-4D91-AAA7-ADF1DF7129FD}" dt="2022-12-21T20:29:43.958" v="6420"/>
          <ac:picMkLst>
            <pc:docMk/>
            <pc:sldMk cId="91837091" sldId="319"/>
            <ac:picMk id="4" creationId="{51E38027-9581-3DFF-3C10-A594D72F14BA}"/>
          </ac:picMkLst>
        </pc:picChg>
      </pc:sldChg>
      <pc:sldChg chg="modSp add mod ord modNotesTx">
        <pc:chgData name="Abdessamad" userId="4c6d9526346a9ae3" providerId="LiveId" clId="{472398C6-2B82-4D91-AAA7-ADF1DF7129FD}" dt="2022-12-21T20:29:44.116" v="6435"/>
        <pc:sldMkLst>
          <pc:docMk/>
          <pc:sldMk cId="370846918" sldId="320"/>
        </pc:sldMkLst>
        <pc:spChg chg="mod">
          <ac:chgData name="Abdessamad" userId="4c6d9526346a9ae3" providerId="LiveId" clId="{472398C6-2B82-4D91-AAA7-ADF1DF7129FD}" dt="2022-12-19T20:00:11.232" v="3926"/>
          <ac:spMkLst>
            <pc:docMk/>
            <pc:sldMk cId="370846918" sldId="320"/>
            <ac:spMk id="7" creationId="{28FA2C35-5E1D-6759-4AAF-FE639B14D013}"/>
          </ac:spMkLst>
        </pc:spChg>
        <pc:picChg chg="replST">
          <ac:chgData name="Abdessamad" userId="4c6d9526346a9ae3" providerId="LiveId" clId="{472398C6-2B82-4D91-AAA7-ADF1DF7129FD}" dt="2022-12-21T20:29:44.116" v="6435"/>
          <ac:picMkLst>
            <pc:docMk/>
            <pc:sldMk cId="370846918" sldId="320"/>
            <ac:picMk id="3" creationId="{DF6A87A6-9F03-00AC-2A87-1E54DD0D4B37}"/>
          </ac:picMkLst>
        </pc:picChg>
      </pc:sldChg>
      <pc:sldChg chg="modSp add mod modNotes modNotesTx">
        <pc:chgData name="Abdessamad" userId="4c6d9526346a9ae3" providerId="LiveId" clId="{472398C6-2B82-4D91-AAA7-ADF1DF7129FD}" dt="2022-12-22T20:42:03.113" v="7302" actId="20577"/>
        <pc:sldMkLst>
          <pc:docMk/>
          <pc:sldMk cId="3715470946" sldId="321"/>
        </pc:sldMkLst>
        <pc:spChg chg="mod replST">
          <ac:chgData name="Abdessamad" userId="4c6d9526346a9ae3" providerId="LiveId" clId="{472398C6-2B82-4D91-AAA7-ADF1DF7129FD}" dt="2022-12-21T20:29:44.007" v="6425"/>
          <ac:spMkLst>
            <pc:docMk/>
            <pc:sldMk cId="3715470946" sldId="321"/>
            <ac:spMk id="2" creationId="{70A4EE6D-33E7-4B5F-EF41-3726C1024E6A}"/>
          </ac:spMkLst>
        </pc:spChg>
        <pc:picChg chg="replST">
          <ac:chgData name="Abdessamad" userId="4c6d9526346a9ae3" providerId="LiveId" clId="{472398C6-2B82-4D91-AAA7-ADF1DF7129FD}" dt="2022-12-21T20:29:44.021" v="6426"/>
          <ac:picMkLst>
            <pc:docMk/>
            <pc:sldMk cId="3715470946" sldId="321"/>
            <ac:picMk id="6" creationId="{515A552E-8406-751C-8E49-9EEDF86C6AC1}"/>
          </ac:picMkLst>
        </pc:picChg>
        <pc:picChg chg="replST">
          <ac:chgData name="Abdessamad" userId="4c6d9526346a9ae3" providerId="LiveId" clId="{472398C6-2B82-4D91-AAA7-ADF1DF7129FD}" dt="2022-12-21T20:29:43.992" v="6424"/>
          <ac:picMkLst>
            <pc:docMk/>
            <pc:sldMk cId="3715470946" sldId="321"/>
            <ac:picMk id="8" creationId="{A4252CEE-24DB-C3F0-FE21-11CF225978A6}"/>
          </ac:picMkLst>
        </pc:picChg>
        <pc:picChg chg="replST">
          <ac:chgData name="Abdessamad" userId="4c6d9526346a9ae3" providerId="LiveId" clId="{472398C6-2B82-4D91-AAA7-ADF1DF7129FD}" dt="2022-12-21T20:29:43.976" v="6423"/>
          <ac:picMkLst>
            <pc:docMk/>
            <pc:sldMk cId="3715470946" sldId="321"/>
            <ac:picMk id="9" creationId="{01215C9F-8F25-83EB-D509-9B864CEC6DC4}"/>
          </ac:picMkLst>
        </pc:picChg>
        <pc:picChg chg="replST">
          <ac:chgData name="Abdessamad" userId="4c6d9526346a9ae3" providerId="LiveId" clId="{472398C6-2B82-4D91-AAA7-ADF1DF7129FD}" dt="2022-12-21T20:29:44.030" v="6427"/>
          <ac:picMkLst>
            <pc:docMk/>
            <pc:sldMk cId="3715470946" sldId="321"/>
            <ac:picMk id="12" creationId="{A2A5D421-1415-A273-352D-C32AB2B9E2E4}"/>
          </ac:picMkLst>
        </pc:picChg>
        <pc:picChg chg="replST">
          <ac:chgData name="Abdessamad" userId="4c6d9526346a9ae3" providerId="LiveId" clId="{472398C6-2B82-4D91-AAA7-ADF1DF7129FD}" dt="2022-12-21T20:29:44.038" v="6428"/>
          <ac:picMkLst>
            <pc:docMk/>
            <pc:sldMk cId="3715470946" sldId="321"/>
            <ac:picMk id="13" creationId="{30981E4C-59F8-8216-2311-D47FE58EEAE4}"/>
          </ac:picMkLst>
        </pc:picChg>
        <pc:picChg chg="replST">
          <ac:chgData name="Abdessamad" userId="4c6d9526346a9ae3" providerId="LiveId" clId="{472398C6-2B82-4D91-AAA7-ADF1DF7129FD}" dt="2022-12-21T20:29:44.054" v="6430"/>
          <ac:picMkLst>
            <pc:docMk/>
            <pc:sldMk cId="3715470946" sldId="321"/>
            <ac:picMk id="15" creationId="{2DA6FF23-6AEE-1061-594A-8ECDD47883CE}"/>
          </ac:picMkLst>
        </pc:picChg>
        <pc:picChg chg="replST">
          <ac:chgData name="Abdessamad" userId="4c6d9526346a9ae3" providerId="LiveId" clId="{472398C6-2B82-4D91-AAA7-ADF1DF7129FD}" dt="2022-12-21T20:29:44.047" v="6429"/>
          <ac:picMkLst>
            <pc:docMk/>
            <pc:sldMk cId="3715470946" sldId="321"/>
            <ac:picMk id="17" creationId="{87C47836-4985-DE79-9F09-FCED29AA8FE0}"/>
          </ac:picMkLst>
        </pc:picChg>
      </pc:sldChg>
      <pc:sldChg chg="modSp add mod ord modShow modNotes modNotesTx">
        <pc:chgData name="Abdessamad" userId="4c6d9526346a9ae3" providerId="LiveId" clId="{472398C6-2B82-4D91-AAA7-ADF1DF7129FD}" dt="2022-12-22T20:10:24.376" v="6675" actId="20578"/>
        <pc:sldMkLst>
          <pc:docMk/>
          <pc:sldMk cId="3960327001" sldId="322"/>
        </pc:sldMkLst>
        <pc:spChg chg="mod">
          <ac:chgData name="Abdessamad" userId="4c6d9526346a9ae3" providerId="LiveId" clId="{472398C6-2B82-4D91-AAA7-ADF1DF7129FD}" dt="2022-12-19T19:52:03.156" v="3886"/>
          <ac:spMkLst>
            <pc:docMk/>
            <pc:sldMk cId="3960327001" sldId="322"/>
            <ac:spMk id="2" creationId="{70A4EE6D-33E7-4B5F-EF41-3726C1024E6A}"/>
          </ac:spMkLst>
        </pc:spChg>
      </pc:sldChg>
      <pc:sldChg chg="modSp add mod modNotes modNotesTx">
        <pc:chgData name="Abdessamad" userId="4c6d9526346a9ae3" providerId="LiveId" clId="{472398C6-2B82-4D91-AAA7-ADF1DF7129FD}" dt="2022-12-22T20:42:06.643" v="7303" actId="20577"/>
        <pc:sldMkLst>
          <pc:docMk/>
          <pc:sldMk cId="1497443684" sldId="323"/>
        </pc:sldMkLst>
        <pc:spChg chg="mod">
          <ac:chgData name="Abdessamad" userId="4c6d9526346a9ae3" providerId="LiveId" clId="{472398C6-2B82-4D91-AAA7-ADF1DF7129FD}" dt="2022-12-19T19:45:16.682" v="3854"/>
          <ac:spMkLst>
            <pc:docMk/>
            <pc:sldMk cId="1497443684" sldId="323"/>
            <ac:spMk id="2" creationId="{70A4EE6D-33E7-4B5F-EF41-3726C1024E6A}"/>
          </ac:spMkLst>
        </pc:spChg>
        <pc:picChg chg="replST">
          <ac:chgData name="Abdessamad" userId="4c6d9526346a9ae3" providerId="LiveId" clId="{472398C6-2B82-4D91-AAA7-ADF1DF7129FD}" dt="2022-12-21T20:29:44.068" v="6431"/>
          <ac:picMkLst>
            <pc:docMk/>
            <pc:sldMk cId="1497443684" sldId="323"/>
            <ac:picMk id="3" creationId="{662897C6-FEAA-2D38-ACFF-6B42368D1804}"/>
          </ac:picMkLst>
        </pc:picChg>
        <pc:picChg chg="replST">
          <ac:chgData name="Abdessamad" userId="4c6d9526346a9ae3" providerId="LiveId" clId="{472398C6-2B82-4D91-AAA7-ADF1DF7129FD}" dt="2022-12-21T20:29:44.075" v="6432"/>
          <ac:picMkLst>
            <pc:docMk/>
            <pc:sldMk cId="1497443684" sldId="323"/>
            <ac:picMk id="4" creationId="{827EAFDF-1CFC-8A6A-DEDE-E35D4346C96C}"/>
          </ac:picMkLst>
        </pc:picChg>
      </pc:sldChg>
      <pc:sldChg chg="modSp add mod modNotes modNotesTx">
        <pc:chgData name="Abdessamad" userId="4c6d9526346a9ae3" providerId="LiveId" clId="{472398C6-2B82-4D91-AAA7-ADF1DF7129FD}" dt="2022-12-21T20:32:13.228" v="6493" actId="20577"/>
        <pc:sldMkLst>
          <pc:docMk/>
          <pc:sldMk cId="374538786" sldId="324"/>
        </pc:sldMkLst>
        <pc:spChg chg="mod">
          <ac:chgData name="Abdessamad" userId="4c6d9526346a9ae3" providerId="LiveId" clId="{472398C6-2B82-4D91-AAA7-ADF1DF7129FD}" dt="2022-12-19T22:01:27.995" v="4060"/>
          <ac:spMkLst>
            <pc:docMk/>
            <pc:sldMk cId="374538786" sldId="324"/>
            <ac:spMk id="2" creationId="{70A4EE6D-33E7-4B5F-EF41-3726C1024E6A}"/>
          </ac:spMkLst>
        </pc:spChg>
        <pc:grpChg chg="replST">
          <ac:chgData name="Abdessamad" userId="4c6d9526346a9ae3" providerId="LiveId" clId="{472398C6-2B82-4D91-AAA7-ADF1DF7129FD}" dt="2022-12-21T20:29:44.087" v="6433"/>
          <ac:grpSpMkLst>
            <pc:docMk/>
            <pc:sldMk cId="374538786" sldId="324"/>
            <ac:grpSpMk id="3" creationId="{0828E7B1-81A9-0724-A709-36489106F002}"/>
          </ac:grpSpMkLst>
        </pc:grpChg>
        <pc:grpChg chg="replST">
          <ac:chgData name="Abdessamad" userId="4c6d9526346a9ae3" providerId="LiveId" clId="{472398C6-2B82-4D91-AAA7-ADF1DF7129FD}" dt="2022-12-21T20:29:44.096" v="6434"/>
          <ac:grpSpMkLst>
            <pc:docMk/>
            <pc:sldMk cId="374538786" sldId="324"/>
            <ac:grpSpMk id="11" creationId="{70E741C1-5B12-E4BA-4264-2C427D4086B6}"/>
          </ac:grpSpMkLst>
        </pc:grpChg>
      </pc:sldChg>
      <pc:sldChg chg="modSp add mod modNotes modNotesTx">
        <pc:chgData name="Abdessamad" userId="4c6d9526346a9ae3" providerId="LiveId" clId="{472398C6-2B82-4D91-AAA7-ADF1DF7129FD}" dt="2022-12-22T20:40:47.684" v="7205" actId="20577"/>
        <pc:sldMkLst>
          <pc:docMk/>
          <pc:sldMk cId="1013734271" sldId="325"/>
        </pc:sldMkLst>
        <pc:spChg chg="replST">
          <ac:chgData name="Abdessamad" userId="4c6d9526346a9ae3" providerId="LiveId" clId="{472398C6-2B82-4D91-AAA7-ADF1DF7129FD}" dt="2022-12-21T20:29:44.283" v="6445"/>
          <ac:spMkLst>
            <pc:docMk/>
            <pc:sldMk cId="1013734271" sldId="325"/>
            <ac:spMk id="4" creationId="{A672D4E8-145F-EE84-1BAF-9BA1A1B92686}"/>
          </ac:spMkLst>
        </pc:spChg>
        <pc:spChg chg="mod">
          <ac:chgData name="Abdessamad" userId="4c6d9526346a9ae3" providerId="LiveId" clId="{472398C6-2B82-4D91-AAA7-ADF1DF7129FD}" dt="2022-12-20T19:35:03.688" v="4632"/>
          <ac:spMkLst>
            <pc:docMk/>
            <pc:sldMk cId="1013734271" sldId="325"/>
            <ac:spMk id="7" creationId="{28FA2C35-5E1D-6759-4AAF-FE639B14D013}"/>
          </ac:spMkLst>
        </pc:spChg>
        <pc:picChg chg="replST">
          <ac:chgData name="Abdessamad" userId="4c6d9526346a9ae3" providerId="LiveId" clId="{472398C6-2B82-4D91-AAA7-ADF1DF7129FD}" dt="2022-12-21T20:29:44.270" v="6443"/>
          <ac:picMkLst>
            <pc:docMk/>
            <pc:sldMk cId="1013734271" sldId="325"/>
            <ac:picMk id="2" creationId="{2C8FB018-66EC-F70D-F15F-8FBA99220413}"/>
          </ac:picMkLst>
        </pc:picChg>
        <pc:picChg chg="replST">
          <ac:chgData name="Abdessamad" userId="4c6d9526346a9ae3" providerId="LiveId" clId="{472398C6-2B82-4D91-AAA7-ADF1DF7129FD}" dt="2022-12-21T20:29:44.275" v="6444"/>
          <ac:picMkLst>
            <pc:docMk/>
            <pc:sldMk cId="1013734271" sldId="325"/>
            <ac:picMk id="3" creationId="{2A0B41F8-4629-3723-81DC-A53FDB4CF266}"/>
          </ac:picMkLst>
        </pc:picChg>
      </pc:sldChg>
      <pc:sldChg chg="add del ord setBg">
        <pc:chgData name="Abdessamad" userId="4c6d9526346a9ae3" providerId="LiveId" clId="{472398C6-2B82-4D91-AAA7-ADF1DF7129FD}" dt="2022-12-19T22:05:14.787" v="4130"/>
        <pc:sldMkLst>
          <pc:docMk/>
          <pc:sldMk cId="1293839608" sldId="325"/>
        </pc:sldMkLst>
      </pc:sldChg>
      <pc:sldChg chg="add del ord setBg">
        <pc:chgData name="Abdessamad" userId="4c6d9526346a9ae3" providerId="LiveId" clId="{472398C6-2B82-4D91-AAA7-ADF1DF7129FD}" dt="2022-12-19T22:05:14.787" v="4130"/>
        <pc:sldMkLst>
          <pc:docMk/>
          <pc:sldMk cId="2646634364" sldId="326"/>
        </pc:sldMkLst>
      </pc:sldChg>
      <pc:sldChg chg="modSp add mod modNotes modNotesTx">
        <pc:chgData name="Abdessamad" userId="4c6d9526346a9ae3" providerId="LiveId" clId="{472398C6-2B82-4D91-AAA7-ADF1DF7129FD}" dt="2022-12-22T20:43:57.305" v="7337" actId="20577"/>
        <pc:sldMkLst>
          <pc:docMk/>
          <pc:sldMk cId="3613935451" sldId="326"/>
        </pc:sldMkLst>
        <pc:spChg chg="mod">
          <ac:chgData name="Abdessamad" userId="4c6d9526346a9ae3" providerId="LiveId" clId="{472398C6-2B82-4D91-AAA7-ADF1DF7129FD}" dt="2022-12-22T20:43:57.305" v="7337" actId="20577"/>
          <ac:spMkLst>
            <pc:docMk/>
            <pc:sldMk cId="3613935451" sldId="326"/>
            <ac:spMk id="7" creationId="{28FA2C35-5E1D-6759-4AAF-FE639B14D013}"/>
          </ac:spMkLst>
        </pc:spChg>
        <pc:picChg chg="replST">
          <ac:chgData name="Abdessamad" userId="4c6d9526346a9ae3" providerId="LiveId" clId="{472398C6-2B82-4D91-AAA7-ADF1DF7129FD}" dt="2022-12-22T20:41:24.931" v="7206"/>
          <ac:picMkLst>
            <pc:docMk/>
            <pc:sldMk cId="3613935451" sldId="326"/>
            <ac:picMk id="5" creationId="{BCD3AF68-9D14-DDC1-9801-C342247F3330}"/>
          </ac:picMkLst>
        </pc:picChg>
        <pc:picChg chg="replST">
          <ac:chgData name="Abdessamad" userId="4c6d9526346a9ae3" providerId="LiveId" clId="{472398C6-2B82-4D91-AAA7-ADF1DF7129FD}" dt="2022-12-22T20:41:24.975" v="7207"/>
          <ac:picMkLst>
            <pc:docMk/>
            <pc:sldMk cId="3613935451" sldId="326"/>
            <ac:picMk id="6" creationId="{C5FECCDA-8359-E2E4-4EBD-8BFCC678F958}"/>
          </ac:picMkLst>
        </pc:picChg>
        <pc:picChg chg="replST">
          <ac:chgData name="Abdessamad" userId="4c6d9526346a9ae3" providerId="LiveId" clId="{472398C6-2B82-4D91-AAA7-ADF1DF7129FD}" dt="2022-12-22T20:41:24.984" v="7208"/>
          <ac:picMkLst>
            <pc:docMk/>
            <pc:sldMk cId="3613935451" sldId="326"/>
            <ac:picMk id="9" creationId="{D388EA88-B795-2B92-4849-55BB69FA842A}"/>
          </ac:picMkLst>
        </pc:picChg>
        <pc:picChg chg="replST">
          <ac:chgData name="Abdessamad" userId="4c6d9526346a9ae3" providerId="LiveId" clId="{472398C6-2B82-4D91-AAA7-ADF1DF7129FD}" dt="2022-12-22T20:41:24.990" v="7209"/>
          <ac:picMkLst>
            <pc:docMk/>
            <pc:sldMk cId="3613935451" sldId="326"/>
            <ac:picMk id="11" creationId="{4BA53BF2-16B3-890D-9A23-AB2C9F885959}"/>
          </ac:picMkLst>
        </pc:picChg>
        <pc:picChg chg="replST">
          <ac:chgData name="Abdessamad" userId="4c6d9526346a9ae3" providerId="LiveId" clId="{472398C6-2B82-4D91-AAA7-ADF1DF7129FD}" dt="2022-12-22T20:41:24.999" v="7210"/>
          <ac:picMkLst>
            <pc:docMk/>
            <pc:sldMk cId="3613935451" sldId="326"/>
            <ac:picMk id="13" creationId="{FE3E9D43-CAA5-4638-DCB0-5EF1AC6588E0}"/>
          </ac:picMkLst>
        </pc:picChg>
        <pc:picChg chg="replST">
          <ac:chgData name="Abdessamad" userId="4c6d9526346a9ae3" providerId="LiveId" clId="{472398C6-2B82-4D91-AAA7-ADF1DF7129FD}" dt="2022-12-22T20:41:25.005" v="7211"/>
          <ac:picMkLst>
            <pc:docMk/>
            <pc:sldMk cId="3613935451" sldId="326"/>
            <ac:picMk id="15" creationId="{B5CEFBA8-0C15-5067-7F72-334DCCE77CC2}"/>
          </ac:picMkLst>
        </pc:picChg>
      </pc:sldChg>
      <pc:sldChg chg="modSp add mod modNotes modNotesTx">
        <pc:chgData name="Abdessamad" userId="4c6d9526346a9ae3" providerId="LiveId" clId="{472398C6-2B82-4D91-AAA7-ADF1DF7129FD}" dt="2022-12-21T20:32:13.802" v="6498" actId="20577"/>
        <pc:sldMkLst>
          <pc:docMk/>
          <pc:sldMk cId="280990694" sldId="327"/>
        </pc:sldMkLst>
        <pc:spChg chg="replST">
          <ac:chgData name="Abdessamad" userId="4c6d9526346a9ae3" providerId="LiveId" clId="{472398C6-2B82-4D91-AAA7-ADF1DF7129FD}" dt="2022-12-21T20:29:44.138" v="6437"/>
          <ac:spMkLst>
            <pc:docMk/>
            <pc:sldMk cId="280990694" sldId="327"/>
            <ac:spMk id="3" creationId="{472B8181-94DF-4346-C8D0-A89B7D7E3700}"/>
          </ac:spMkLst>
        </pc:spChg>
        <pc:picChg chg="replST">
          <ac:chgData name="Abdessamad" userId="4c6d9526346a9ae3" providerId="LiveId" clId="{472398C6-2B82-4D91-AAA7-ADF1DF7129FD}" dt="2022-12-21T20:29:44.130" v="6436"/>
          <ac:picMkLst>
            <pc:docMk/>
            <pc:sldMk cId="280990694" sldId="327"/>
            <ac:picMk id="2" creationId="{38C533C4-BCD9-2427-FD52-2422A3642584}"/>
          </ac:picMkLst>
        </pc:picChg>
      </pc:sldChg>
      <pc:sldChg chg="add del ord">
        <pc:chgData name="Abdessamad" userId="4c6d9526346a9ae3" providerId="LiveId" clId="{472398C6-2B82-4D91-AAA7-ADF1DF7129FD}" dt="2022-12-19T22:05:14.787" v="4130"/>
        <pc:sldMkLst>
          <pc:docMk/>
          <pc:sldMk cId="4166791138" sldId="327"/>
        </pc:sldMkLst>
      </pc:sldChg>
      <pc:sldChg chg="add del ord setBg">
        <pc:chgData name="Abdessamad" userId="4c6d9526346a9ae3" providerId="LiveId" clId="{472398C6-2B82-4D91-AAA7-ADF1DF7129FD}" dt="2022-12-19T22:05:14.787" v="4130"/>
        <pc:sldMkLst>
          <pc:docMk/>
          <pc:sldMk cId="2959447718" sldId="328"/>
        </pc:sldMkLst>
      </pc:sldChg>
      <pc:sldChg chg="modSp add mod modNotes modNotesTx">
        <pc:chgData name="Abdessamad" userId="4c6d9526346a9ae3" providerId="LiveId" clId="{472398C6-2B82-4D91-AAA7-ADF1DF7129FD}" dt="2022-12-21T20:32:14.061" v="6500" actId="20577"/>
        <pc:sldMkLst>
          <pc:docMk/>
          <pc:sldMk cId="3520267062" sldId="328"/>
        </pc:sldMkLst>
        <pc:spChg chg="replST">
          <ac:chgData name="Abdessamad" userId="4c6d9526346a9ae3" providerId="LiveId" clId="{472398C6-2B82-4D91-AAA7-ADF1DF7129FD}" dt="2022-12-21T20:29:44.166" v="6439"/>
          <ac:spMkLst>
            <pc:docMk/>
            <pc:sldMk cId="3520267062" sldId="328"/>
            <ac:spMk id="3" creationId="{D5D7BC20-D15F-DEAF-0BF6-99F276979BAC}"/>
          </ac:spMkLst>
        </pc:spChg>
        <pc:picChg chg="replST">
          <ac:chgData name="Abdessamad" userId="4c6d9526346a9ae3" providerId="LiveId" clId="{472398C6-2B82-4D91-AAA7-ADF1DF7129FD}" dt="2022-12-21T20:29:44.152" v="6438"/>
          <ac:picMkLst>
            <pc:docMk/>
            <pc:sldMk cId="3520267062" sldId="328"/>
            <ac:picMk id="2" creationId="{26BF52A6-CA3B-9282-69AD-6A6DC415ABBF}"/>
          </ac:picMkLst>
        </pc:picChg>
      </pc:sldChg>
      <pc:sldChg chg="add del ord">
        <pc:chgData name="Abdessamad" userId="4c6d9526346a9ae3" providerId="LiveId" clId="{472398C6-2B82-4D91-AAA7-ADF1DF7129FD}" dt="2022-12-19T22:05:14.787" v="4130"/>
        <pc:sldMkLst>
          <pc:docMk/>
          <pc:sldMk cId="658500788" sldId="329"/>
        </pc:sldMkLst>
      </pc:sldChg>
      <pc:sldChg chg="add del">
        <pc:chgData name="Abdessamad" userId="4c6d9526346a9ae3" providerId="LiveId" clId="{472398C6-2B82-4D91-AAA7-ADF1DF7129FD}" dt="2022-12-20T19:26:26.893" v="4605" actId="47"/>
        <pc:sldMkLst>
          <pc:docMk/>
          <pc:sldMk cId="2940909853" sldId="329"/>
        </pc:sldMkLst>
      </pc:sldChg>
      <pc:sldChg chg="modSp add mod modNotes modNotesTx">
        <pc:chgData name="Abdessamad" userId="4c6d9526346a9ae3" providerId="LiveId" clId="{472398C6-2B82-4D91-AAA7-ADF1DF7129FD}" dt="2022-12-21T20:32:14.221" v="6501" actId="20577"/>
        <pc:sldMkLst>
          <pc:docMk/>
          <pc:sldMk cId="2839561291" sldId="330"/>
        </pc:sldMkLst>
        <pc:spChg chg="replST">
          <ac:chgData name="Abdessamad" userId="4c6d9526346a9ae3" providerId="LiveId" clId="{472398C6-2B82-4D91-AAA7-ADF1DF7129FD}" dt="2022-12-21T20:29:44.216" v="6441"/>
          <ac:spMkLst>
            <pc:docMk/>
            <pc:sldMk cId="2839561291" sldId="330"/>
            <ac:spMk id="3" creationId="{7E1DE292-D2C6-6146-A62C-56C53D384A0F}"/>
          </ac:spMkLst>
        </pc:spChg>
        <pc:picChg chg="replST">
          <ac:chgData name="Abdessamad" userId="4c6d9526346a9ae3" providerId="LiveId" clId="{472398C6-2B82-4D91-AAA7-ADF1DF7129FD}" dt="2022-12-21T20:29:44.206" v="6440"/>
          <ac:picMkLst>
            <pc:docMk/>
            <pc:sldMk cId="2839561291" sldId="330"/>
            <ac:picMk id="2" creationId="{88652C75-D822-15DE-DF55-EFE9A87FD4E0}"/>
          </ac:picMkLst>
        </pc:picChg>
      </pc:sldChg>
      <pc:sldChg chg="add del ord">
        <pc:chgData name="Abdessamad" userId="4c6d9526346a9ae3" providerId="LiveId" clId="{472398C6-2B82-4D91-AAA7-ADF1DF7129FD}" dt="2022-12-19T22:05:14.787" v="4130"/>
        <pc:sldMkLst>
          <pc:docMk/>
          <pc:sldMk cId="3193517793" sldId="330"/>
        </pc:sldMkLst>
      </pc:sldChg>
      <pc:sldChg chg="add mod modShow modNotes modNotesTx">
        <pc:chgData name="Abdessamad" userId="4c6d9526346a9ae3" providerId="LiveId" clId="{472398C6-2B82-4D91-AAA7-ADF1DF7129FD}" dt="2022-12-21T20:32:14.638" v="6505" actId="20577"/>
        <pc:sldMkLst>
          <pc:docMk/>
          <pc:sldMk cId="380447987" sldId="331"/>
        </pc:sldMkLst>
      </pc:sldChg>
      <pc:sldChg chg="add del ord">
        <pc:chgData name="Abdessamad" userId="4c6d9526346a9ae3" providerId="LiveId" clId="{472398C6-2B82-4D91-AAA7-ADF1DF7129FD}" dt="2022-12-19T22:05:14.787" v="4130"/>
        <pc:sldMkLst>
          <pc:docMk/>
          <pc:sldMk cId="3477221882" sldId="331"/>
        </pc:sldMkLst>
      </pc:sldChg>
      <pc:sldChg chg="add ord">
        <pc:chgData name="Abdessamad" userId="4c6d9526346a9ae3" providerId="LiveId" clId="{472398C6-2B82-4D91-AAA7-ADF1DF7129FD}" dt="2022-12-20T19:26:59.756" v="4608"/>
        <pc:sldMkLst>
          <pc:docMk/>
          <pc:sldMk cId="680747241" sldId="332"/>
        </pc:sldMkLst>
      </pc:sldChg>
      <pc:sldChg chg="add del ord">
        <pc:chgData name="Abdessamad" userId="4c6d9526346a9ae3" providerId="LiveId" clId="{472398C6-2B82-4D91-AAA7-ADF1DF7129FD}" dt="2022-12-19T22:05:14.787" v="4130"/>
        <pc:sldMkLst>
          <pc:docMk/>
          <pc:sldMk cId="2991329008" sldId="332"/>
        </pc:sldMkLst>
      </pc:sldChg>
      <pc:sldChg chg="add del ord">
        <pc:chgData name="Abdessamad" userId="4c6d9526346a9ae3" providerId="LiveId" clId="{472398C6-2B82-4D91-AAA7-ADF1DF7129FD}" dt="2022-12-19T22:05:14.787" v="4130"/>
        <pc:sldMkLst>
          <pc:docMk/>
          <pc:sldMk cId="2210446627" sldId="333"/>
        </pc:sldMkLst>
      </pc:sldChg>
      <pc:sldChg chg="addSp delSp modSp add mod ord modAnim modNotes modNotesTx">
        <pc:chgData name="Abdessamad" userId="4c6d9526346a9ae3" providerId="LiveId" clId="{472398C6-2B82-4D91-AAA7-ADF1DF7129FD}" dt="2022-12-22T20:10:28.770" v="6679" actId="27803"/>
        <pc:sldMkLst>
          <pc:docMk/>
          <pc:sldMk cId="3137854468" sldId="333"/>
        </pc:sldMkLst>
        <pc:spChg chg="mod topLvl">
          <ac:chgData name="Abdessamad" userId="4c6d9526346a9ae3" providerId="LiveId" clId="{472398C6-2B82-4D91-AAA7-ADF1DF7129FD}" dt="2022-12-22T20:10:28.119" v="6678" actId="165"/>
          <ac:spMkLst>
            <pc:docMk/>
            <pc:sldMk cId="3137854468" sldId="333"/>
            <ac:spMk id="4" creationId="{D91A6E31-3310-1475-F72E-47855EC6FD69}"/>
          </ac:spMkLst>
        </pc:spChg>
        <pc:spChg chg="mod topLvl">
          <ac:chgData name="Abdessamad" userId="4c6d9526346a9ae3" providerId="LiveId" clId="{472398C6-2B82-4D91-AAA7-ADF1DF7129FD}" dt="2022-12-22T20:10:28.119" v="6678" actId="165"/>
          <ac:spMkLst>
            <pc:docMk/>
            <pc:sldMk cId="3137854468" sldId="333"/>
            <ac:spMk id="5" creationId="{62F74557-71FC-8571-EBFD-13D3DFAA13A1}"/>
          </ac:spMkLst>
        </pc:spChg>
        <pc:spChg chg="mod topLvl">
          <ac:chgData name="Abdessamad" userId="4c6d9526346a9ae3" providerId="LiveId" clId="{472398C6-2B82-4D91-AAA7-ADF1DF7129FD}" dt="2022-12-22T20:10:28.119" v="6678" actId="165"/>
          <ac:spMkLst>
            <pc:docMk/>
            <pc:sldMk cId="3137854468" sldId="333"/>
            <ac:spMk id="6" creationId="{EF8733E1-42E7-9AF4-A7EC-0D6F24DABE33}"/>
          </ac:spMkLst>
        </pc:spChg>
        <pc:spChg chg="mod">
          <ac:chgData name="Abdessamad" userId="4c6d9526346a9ae3" providerId="LiveId" clId="{472398C6-2B82-4D91-AAA7-ADF1DF7129FD}" dt="2022-12-20T19:34:22.049" v="4613" actId="20577"/>
          <ac:spMkLst>
            <pc:docMk/>
            <pc:sldMk cId="3137854468" sldId="333"/>
            <ac:spMk id="7" creationId="{28FA2C35-5E1D-6759-4AAF-FE639B14D013}"/>
          </ac:spMkLst>
        </pc:spChg>
        <pc:spChg chg="mod topLvl">
          <ac:chgData name="Abdessamad" userId="4c6d9526346a9ae3" providerId="LiveId" clId="{472398C6-2B82-4D91-AAA7-ADF1DF7129FD}" dt="2022-12-22T20:10:28.119" v="6678" actId="165"/>
          <ac:spMkLst>
            <pc:docMk/>
            <pc:sldMk cId="3137854468" sldId="333"/>
            <ac:spMk id="8" creationId="{B0C61670-956C-F9BE-9CD3-8E454E6321E1}"/>
          </ac:spMkLst>
        </pc:spChg>
        <pc:spChg chg="mod topLvl">
          <ac:chgData name="Abdessamad" userId="4c6d9526346a9ae3" providerId="LiveId" clId="{472398C6-2B82-4D91-AAA7-ADF1DF7129FD}" dt="2022-12-22T20:10:28.119" v="6678" actId="165"/>
          <ac:spMkLst>
            <pc:docMk/>
            <pc:sldMk cId="3137854468" sldId="333"/>
            <ac:spMk id="9" creationId="{442DEBFD-4CC6-8A3D-CBBC-6273996069A4}"/>
          </ac:spMkLst>
        </pc:spChg>
        <pc:spChg chg="mod topLvl">
          <ac:chgData name="Abdessamad" userId="4c6d9526346a9ae3" providerId="LiveId" clId="{472398C6-2B82-4D91-AAA7-ADF1DF7129FD}" dt="2022-12-22T20:10:28.119" v="6678" actId="165"/>
          <ac:spMkLst>
            <pc:docMk/>
            <pc:sldMk cId="3137854468" sldId="333"/>
            <ac:spMk id="10" creationId="{0E073196-B1F6-453E-0557-AAD48F51F730}"/>
          </ac:spMkLst>
        </pc:spChg>
        <pc:spChg chg="mod topLvl">
          <ac:chgData name="Abdessamad" userId="4c6d9526346a9ae3" providerId="LiveId" clId="{472398C6-2B82-4D91-AAA7-ADF1DF7129FD}" dt="2022-12-22T20:10:28.119" v="6678" actId="165"/>
          <ac:spMkLst>
            <pc:docMk/>
            <pc:sldMk cId="3137854468" sldId="333"/>
            <ac:spMk id="11" creationId="{214FBAD5-651C-1FE9-F61B-7A4666C86C84}"/>
          </ac:spMkLst>
        </pc:spChg>
        <pc:spChg chg="mod topLvl">
          <ac:chgData name="Abdessamad" userId="4c6d9526346a9ae3" providerId="LiveId" clId="{472398C6-2B82-4D91-AAA7-ADF1DF7129FD}" dt="2022-12-22T20:10:28.119" v="6678" actId="165"/>
          <ac:spMkLst>
            <pc:docMk/>
            <pc:sldMk cId="3137854468" sldId="333"/>
            <ac:spMk id="12" creationId="{F8ECFA4B-9589-33AE-C0BA-ACB191E24479}"/>
          </ac:spMkLst>
        </pc:spChg>
        <pc:spChg chg="mod topLvl">
          <ac:chgData name="Abdessamad" userId="4c6d9526346a9ae3" providerId="LiveId" clId="{472398C6-2B82-4D91-AAA7-ADF1DF7129FD}" dt="2022-12-22T20:10:28.119" v="6678" actId="165"/>
          <ac:spMkLst>
            <pc:docMk/>
            <pc:sldMk cId="3137854468" sldId="333"/>
            <ac:spMk id="13" creationId="{866F9ECB-D17B-DA20-C9A2-AA2B5ED579A1}"/>
          </ac:spMkLst>
        </pc:spChg>
        <pc:grpChg chg="add del mod">
          <ac:chgData name="Abdessamad" userId="4c6d9526346a9ae3" providerId="LiveId" clId="{472398C6-2B82-4D91-AAA7-ADF1DF7129FD}" dt="2022-12-22T20:10:28.119" v="6678" actId="165"/>
          <ac:grpSpMkLst>
            <pc:docMk/>
            <pc:sldMk cId="3137854468" sldId="333"/>
            <ac:grpSpMk id="2" creationId="{C0BBBAE0-96C8-5C1E-8E55-43153945C3C2}"/>
          </ac:grpSpMkLst>
        </pc:grpChg>
        <pc:grpChg chg="add mod">
          <ac:chgData name="Abdessamad" userId="4c6d9526346a9ae3" providerId="LiveId" clId="{472398C6-2B82-4D91-AAA7-ADF1DF7129FD}" dt="2022-12-22T20:10:19.338" v="6671" actId="164"/>
          <ac:grpSpMkLst>
            <pc:docMk/>
            <pc:sldMk cId="3137854468" sldId="333"/>
            <ac:grpSpMk id="14" creationId="{75CDF87E-CCB0-79B7-5534-F4BBA091F031}"/>
          </ac:grpSpMkLst>
        </pc:grpChg>
        <pc:picChg chg="add del replST">
          <ac:chgData name="Abdessamad" userId="4c6d9526346a9ae3" providerId="LiveId" clId="{472398C6-2B82-4D91-AAA7-ADF1DF7129FD}" dt="2022-12-22T20:10:28.770" v="6679" actId="27803"/>
          <ac:picMkLst>
            <pc:docMk/>
            <pc:sldMk cId="3137854468" sldId="333"/>
            <ac:picMk id="3" creationId="{A60E2E18-2EDB-3DE3-A2E2-670CC324A658}"/>
          </ac:picMkLst>
        </pc:picChg>
      </pc:sldChg>
      <pc:sldChg chg="modSp mod modNotes modNotesTx">
        <pc:chgData name="Abdessamad" userId="4c6d9526346a9ae3" providerId="LiveId" clId="{472398C6-2B82-4D91-AAA7-ADF1DF7129FD}" dt="2022-12-24T18:11:42.026" v="9454" actId="1076"/>
        <pc:sldMkLst>
          <pc:docMk/>
          <pc:sldMk cId="90341484" sldId="334"/>
        </pc:sldMkLst>
        <pc:spChg chg="mod replST">
          <ac:chgData name="Abdessamad" userId="4c6d9526346a9ae3" providerId="LiveId" clId="{472398C6-2B82-4D91-AAA7-ADF1DF7129FD}" dt="2022-12-21T20:33:31.223" v="6563"/>
          <ac:spMkLst>
            <pc:docMk/>
            <pc:sldMk cId="90341484" sldId="334"/>
            <ac:spMk id="5" creationId="{F4011EDE-8A92-9B1A-9955-8A4BF0374481}"/>
          </ac:spMkLst>
        </pc:spChg>
        <pc:spChg chg="mod replST">
          <ac:chgData name="Abdessamad" userId="4c6d9526346a9ae3" providerId="LiveId" clId="{472398C6-2B82-4D91-AAA7-ADF1DF7129FD}" dt="2022-12-21T20:33:31.294" v="6564"/>
          <ac:spMkLst>
            <pc:docMk/>
            <pc:sldMk cId="90341484" sldId="334"/>
            <ac:spMk id="8" creationId="{35A6954E-56C5-3AAF-E12C-4355C355DDD1}"/>
          </ac:spMkLst>
        </pc:spChg>
        <pc:spChg chg="mod replST">
          <ac:chgData name="Abdessamad" userId="4c6d9526346a9ae3" providerId="LiveId" clId="{472398C6-2B82-4D91-AAA7-ADF1DF7129FD}" dt="2022-12-21T20:33:31.361" v="6565"/>
          <ac:spMkLst>
            <pc:docMk/>
            <pc:sldMk cId="90341484" sldId="334"/>
            <ac:spMk id="9" creationId="{B1517F72-580A-23CF-94B6-418FEE64F202}"/>
          </ac:spMkLst>
        </pc:spChg>
        <pc:spChg chg="mod replST">
          <ac:chgData name="Abdessamad" userId="4c6d9526346a9ae3" providerId="LiveId" clId="{472398C6-2B82-4D91-AAA7-ADF1DF7129FD}" dt="2022-12-21T20:33:31.487" v="6566"/>
          <ac:spMkLst>
            <pc:docMk/>
            <pc:sldMk cId="90341484" sldId="334"/>
            <ac:spMk id="26" creationId="{487896D2-803D-A10A-53B1-97ECDAA28E1E}"/>
          </ac:spMkLst>
        </pc:spChg>
        <pc:spChg chg="replST">
          <ac:chgData name="Abdessamad" userId="4c6d9526346a9ae3" providerId="LiveId" clId="{472398C6-2B82-4D91-AAA7-ADF1DF7129FD}" dt="2022-12-21T20:29:43.919" v="6415"/>
          <ac:spMkLst>
            <pc:docMk/>
            <pc:sldMk cId="90341484" sldId="334"/>
            <ac:spMk id="32" creationId="{C8D0D1A9-7B30-FA79-5A6D-CD18D843E961}"/>
          </ac:spMkLst>
        </pc:spChg>
        <pc:spChg chg="mod replST">
          <ac:chgData name="Abdessamad" userId="4c6d9526346a9ae3" providerId="LiveId" clId="{472398C6-2B82-4D91-AAA7-ADF1DF7129FD}" dt="2022-12-24T18:11:42.026" v="9454" actId="1076"/>
          <ac:spMkLst>
            <pc:docMk/>
            <pc:sldMk cId="90341484" sldId="334"/>
            <ac:spMk id="33" creationId="{C8AFE465-AA7F-025A-78F7-D7AB74EE047B}"/>
          </ac:spMkLst>
        </pc:spChg>
        <pc:spChg chg="replST">
          <ac:chgData name="Abdessamad" userId="4c6d9526346a9ae3" providerId="LiveId" clId="{472398C6-2B82-4D91-AAA7-ADF1DF7129FD}" dt="2022-12-21T20:29:43.931" v="6417"/>
          <ac:spMkLst>
            <pc:docMk/>
            <pc:sldMk cId="90341484" sldId="334"/>
            <ac:spMk id="34" creationId="{69F0F841-6C22-B4A1-0E6F-7D30EEE1A9DC}"/>
          </ac:spMkLst>
        </pc:spChg>
        <pc:grpChg chg="replST">
          <ac:chgData name="Abdessamad" userId="4c6d9526346a9ae3" providerId="LiveId" clId="{472398C6-2B82-4D91-AAA7-ADF1DF7129FD}" dt="2022-12-21T20:29:43.858" v="6409"/>
          <ac:grpSpMkLst>
            <pc:docMk/>
            <pc:sldMk cId="90341484" sldId="334"/>
            <ac:grpSpMk id="12" creationId="{7E252B31-9673-6852-AB4B-49835F4A8988}"/>
          </ac:grpSpMkLst>
        </pc:grpChg>
        <pc:picChg chg="replST">
          <ac:chgData name="Abdessamad" userId="4c6d9526346a9ae3" providerId="LiveId" clId="{472398C6-2B82-4D91-AAA7-ADF1DF7129FD}" dt="2022-12-21T20:29:43.831" v="6405"/>
          <ac:picMkLst>
            <pc:docMk/>
            <pc:sldMk cId="90341484" sldId="334"/>
            <ac:picMk id="6" creationId="{3451CDCA-561F-DB57-2F3F-C443CEE335ED}"/>
          </ac:picMkLst>
        </pc:picChg>
        <pc:picChg chg="replST">
          <ac:chgData name="Abdessamad" userId="4c6d9526346a9ae3" providerId="LiveId" clId="{472398C6-2B82-4D91-AAA7-ADF1DF7129FD}" dt="2022-12-21T20:29:43.853" v="6408"/>
          <ac:picMkLst>
            <pc:docMk/>
            <pc:sldMk cId="90341484" sldId="334"/>
            <ac:picMk id="11" creationId="{AA3BE915-978F-10DC-65E8-4512BA0997D3}"/>
          </ac:picMkLst>
        </pc:picChg>
        <pc:picChg chg="replST">
          <ac:chgData name="Abdessamad" userId="4c6d9526346a9ae3" providerId="LiveId" clId="{472398C6-2B82-4D91-AAA7-ADF1DF7129FD}" dt="2022-12-21T20:29:43.885" v="6410"/>
          <ac:picMkLst>
            <pc:docMk/>
            <pc:sldMk cId="90341484" sldId="334"/>
            <ac:picMk id="25" creationId="{7F77DC9A-666F-537B-0A54-873D349616E8}"/>
          </ac:picMkLst>
        </pc:picChg>
        <pc:picChg chg="replST">
          <ac:chgData name="Abdessamad" userId="4c6d9526346a9ae3" providerId="LiveId" clId="{472398C6-2B82-4D91-AAA7-ADF1DF7129FD}" dt="2022-12-21T20:29:43.897" v="6412"/>
          <ac:picMkLst>
            <pc:docMk/>
            <pc:sldMk cId="90341484" sldId="334"/>
            <ac:picMk id="28" creationId="{6A125A35-6A10-CCCF-0089-90DCF892BDF7}"/>
          </ac:picMkLst>
        </pc:picChg>
        <pc:picChg chg="replST">
          <ac:chgData name="Abdessamad" userId="4c6d9526346a9ae3" providerId="LiveId" clId="{472398C6-2B82-4D91-AAA7-ADF1DF7129FD}" dt="2022-12-21T20:29:43.905" v="6413"/>
          <ac:picMkLst>
            <pc:docMk/>
            <pc:sldMk cId="90341484" sldId="334"/>
            <ac:picMk id="30" creationId="{56B52998-45BF-BCBD-FC08-CD21935C178E}"/>
          </ac:picMkLst>
        </pc:picChg>
        <pc:picChg chg="replST">
          <ac:chgData name="Abdessamad" userId="4c6d9526346a9ae3" providerId="LiveId" clId="{472398C6-2B82-4D91-AAA7-ADF1DF7129FD}" dt="2022-12-21T20:29:43.909" v="6414"/>
          <ac:picMkLst>
            <pc:docMk/>
            <pc:sldMk cId="90341484" sldId="334"/>
            <ac:picMk id="31" creationId="{10B1FE9D-B8BA-3DFF-C71F-D8D64FB058FE}"/>
          </ac:picMkLst>
        </pc:picChg>
      </pc:sldChg>
      <pc:sldChg chg="add del ord">
        <pc:chgData name="Abdessamad" userId="4c6d9526346a9ae3" providerId="LiveId" clId="{472398C6-2B82-4D91-AAA7-ADF1DF7129FD}" dt="2022-12-19T22:05:14.787" v="4130"/>
        <pc:sldMkLst>
          <pc:docMk/>
          <pc:sldMk cId="265036518" sldId="334"/>
        </pc:sldMkLst>
      </pc:sldChg>
      <pc:sldChg chg="addSp delSp modSp add mod modNotes modNotesTx">
        <pc:chgData name="Abdessamad" userId="4c6d9526346a9ae3" providerId="LiveId" clId="{472398C6-2B82-4D91-AAA7-ADF1DF7129FD}" dt="2022-12-22T20:41:25.059" v="7218"/>
        <pc:sldMkLst>
          <pc:docMk/>
          <pc:sldMk cId="2727102743" sldId="335"/>
        </pc:sldMkLst>
        <pc:spChg chg="mod replST">
          <ac:chgData name="Abdessamad" userId="4c6d9526346a9ae3" providerId="LiveId" clId="{472398C6-2B82-4D91-AAA7-ADF1DF7129FD}" dt="2022-12-22T20:41:25.026" v="7214"/>
          <ac:spMkLst>
            <pc:docMk/>
            <pc:sldMk cId="2727102743" sldId="335"/>
            <ac:spMk id="7" creationId="{28FA2C35-5E1D-6759-4AAF-FE639B14D013}"/>
          </ac:spMkLst>
        </pc:spChg>
        <pc:grpChg chg="replST">
          <ac:chgData name="Abdessamad" userId="4c6d9526346a9ae3" providerId="LiveId" clId="{472398C6-2B82-4D91-AAA7-ADF1DF7129FD}" dt="2022-12-22T20:41:25.059" v="7218"/>
          <ac:grpSpMkLst>
            <pc:docMk/>
            <pc:sldMk cId="2727102743" sldId="335"/>
            <ac:grpSpMk id="33" creationId="{10122D21-4B6B-0BDD-35C0-8E135FA280E8}"/>
          </ac:grpSpMkLst>
        </pc:grpChg>
        <pc:grpChg chg="replST">
          <ac:chgData name="Abdessamad" userId="4c6d9526346a9ae3" providerId="LiveId" clId="{472398C6-2B82-4D91-AAA7-ADF1DF7129FD}" dt="2022-12-22T20:41:25.016" v="7212"/>
          <ac:grpSpMkLst>
            <pc:docMk/>
            <pc:sldMk cId="2727102743" sldId="335"/>
            <ac:grpSpMk id="34" creationId="{7E02E481-C01D-7009-7429-62E66F780BD0}"/>
          </ac:grpSpMkLst>
        </pc:grpChg>
        <pc:picChg chg="replST">
          <ac:chgData name="Abdessamad" userId="4c6d9526346a9ae3" providerId="LiveId" clId="{472398C6-2B82-4D91-AAA7-ADF1DF7129FD}" dt="2022-12-22T20:41:25.041" v="7216"/>
          <ac:picMkLst>
            <pc:docMk/>
            <pc:sldMk cId="2727102743" sldId="335"/>
            <ac:picMk id="2" creationId="{090D834A-D74B-A119-85FB-2CDAA3BD1E59}"/>
          </ac:picMkLst>
        </pc:picChg>
        <pc:picChg chg="add del mod">
          <ac:chgData name="Abdessamad" userId="4c6d9526346a9ae3" providerId="LiveId" clId="{472398C6-2B82-4D91-AAA7-ADF1DF7129FD}" dt="2022-12-22T12:36:37.092" v="6663" actId="478"/>
          <ac:picMkLst>
            <pc:docMk/>
            <pc:sldMk cId="2727102743" sldId="335"/>
            <ac:picMk id="3" creationId="{D439BA0A-4FEC-0728-F88F-C84C815655A2}"/>
          </ac:picMkLst>
        </pc:picChg>
        <pc:picChg chg="replST">
          <ac:chgData name="Abdessamad" userId="4c6d9526346a9ae3" providerId="LiveId" clId="{472398C6-2B82-4D91-AAA7-ADF1DF7129FD}" dt="2022-12-22T20:41:25.036" v="7215"/>
          <ac:picMkLst>
            <pc:docMk/>
            <pc:sldMk cId="2727102743" sldId="335"/>
            <ac:picMk id="4" creationId="{A02BB20C-B4A7-2961-96C0-99A559CE2AEA}"/>
          </ac:picMkLst>
        </pc:picChg>
        <pc:picChg chg="replST">
          <ac:chgData name="Abdessamad" userId="4c6d9526346a9ae3" providerId="LiveId" clId="{472398C6-2B82-4D91-AAA7-ADF1DF7129FD}" dt="2022-12-22T20:41:25.054" v="7217"/>
          <ac:picMkLst>
            <pc:docMk/>
            <pc:sldMk cId="2727102743" sldId="335"/>
            <ac:picMk id="6" creationId="{C90F4012-7278-0834-1ECC-CFCA7FBD104A}"/>
          </ac:picMkLst>
        </pc:picChg>
        <pc:picChg chg="replST">
          <ac:chgData name="Abdessamad" userId="4c6d9526346a9ae3" providerId="LiveId" clId="{472398C6-2B82-4D91-AAA7-ADF1DF7129FD}" dt="2022-12-22T20:41:25.022" v="7213"/>
          <ac:picMkLst>
            <pc:docMk/>
            <pc:sldMk cId="2727102743" sldId="335"/>
            <ac:picMk id="9" creationId="{738EA1FB-A029-CE26-7F12-BED9DCD5F02F}"/>
          </ac:picMkLst>
        </pc:picChg>
      </pc:sldChg>
      <pc:sldChg chg="add del ord">
        <pc:chgData name="Abdessamad" userId="4c6d9526346a9ae3" providerId="LiveId" clId="{472398C6-2B82-4D91-AAA7-ADF1DF7129FD}" dt="2022-12-19T22:05:14.787" v="4130"/>
        <pc:sldMkLst>
          <pc:docMk/>
          <pc:sldMk cId="3898306735" sldId="335"/>
        </pc:sldMkLst>
      </pc:sldChg>
      <pc:sldChg chg="add del ord">
        <pc:chgData name="Abdessamad" userId="4c6d9526346a9ae3" providerId="LiveId" clId="{472398C6-2B82-4D91-AAA7-ADF1DF7129FD}" dt="2022-12-19T22:05:14.787" v="4130"/>
        <pc:sldMkLst>
          <pc:docMk/>
          <pc:sldMk cId="166442180" sldId="336"/>
        </pc:sldMkLst>
      </pc:sldChg>
      <pc:sldChg chg="modSp add mod modAnim modNotes modNotesTx">
        <pc:chgData name="Abdessamad" userId="4c6d9526346a9ae3" providerId="LiveId" clId="{472398C6-2B82-4D91-AAA7-ADF1DF7129FD}" dt="2022-12-22T21:04:22.083" v="7363"/>
        <pc:sldMkLst>
          <pc:docMk/>
          <pc:sldMk cId="3356310626" sldId="336"/>
        </pc:sldMkLst>
        <pc:spChg chg="replST">
          <ac:chgData name="Abdessamad" userId="4c6d9526346a9ae3" providerId="LiveId" clId="{472398C6-2B82-4D91-AAA7-ADF1DF7129FD}" dt="2022-12-22T20:41:25.080" v="7219"/>
          <ac:spMkLst>
            <pc:docMk/>
            <pc:sldMk cId="3356310626" sldId="336"/>
            <ac:spMk id="2" creationId="{8ED1A572-626C-5C13-AFC2-4B9BBD1B89DF}"/>
          </ac:spMkLst>
        </pc:spChg>
        <pc:spChg chg="replST">
          <ac:chgData name="Abdessamad" userId="4c6d9526346a9ae3" providerId="LiveId" clId="{472398C6-2B82-4D91-AAA7-ADF1DF7129FD}" dt="2022-12-22T20:41:25.089" v="7220"/>
          <ac:spMkLst>
            <pc:docMk/>
            <pc:sldMk cId="3356310626" sldId="336"/>
            <ac:spMk id="3" creationId="{F600EFD5-752E-39AC-81E9-A82E81B8D7E0}"/>
          </ac:spMkLst>
        </pc:spChg>
        <pc:spChg chg="replST">
          <ac:chgData name="Abdessamad" userId="4c6d9526346a9ae3" providerId="LiveId" clId="{472398C6-2B82-4D91-AAA7-ADF1DF7129FD}" dt="2022-12-22T20:41:25.097" v="7221"/>
          <ac:spMkLst>
            <pc:docMk/>
            <pc:sldMk cId="3356310626" sldId="336"/>
            <ac:spMk id="4" creationId="{BD344C14-C0EC-F481-61CD-7B6D930CBC54}"/>
          </ac:spMkLst>
        </pc:spChg>
        <pc:spChg chg="mod">
          <ac:chgData name="Abdessamad" userId="4c6d9526346a9ae3" providerId="LiveId" clId="{472398C6-2B82-4D91-AAA7-ADF1DF7129FD}" dt="2022-12-21T17:37:02.940" v="4799"/>
          <ac:spMkLst>
            <pc:docMk/>
            <pc:sldMk cId="3356310626" sldId="336"/>
            <ac:spMk id="7" creationId="{28FA2C35-5E1D-6759-4AAF-FE639B14D013}"/>
          </ac:spMkLst>
        </pc:spChg>
      </pc:sldChg>
      <pc:sldChg chg="add del ord">
        <pc:chgData name="Abdessamad" userId="4c6d9526346a9ae3" providerId="LiveId" clId="{472398C6-2B82-4D91-AAA7-ADF1DF7129FD}" dt="2022-12-19T22:05:14.787" v="4130"/>
        <pc:sldMkLst>
          <pc:docMk/>
          <pc:sldMk cId="583841010" sldId="337"/>
        </pc:sldMkLst>
      </pc:sldChg>
      <pc:sldChg chg="delSp modSp add mod delAnim modNotes modNotesTx">
        <pc:chgData name="Abdessamad" userId="4c6d9526346a9ae3" providerId="LiveId" clId="{472398C6-2B82-4D91-AAA7-ADF1DF7129FD}" dt="2022-12-22T20:41:25.274" v="7236"/>
        <pc:sldMkLst>
          <pc:docMk/>
          <pc:sldMk cId="3192978913" sldId="337"/>
        </pc:sldMkLst>
        <pc:spChg chg="del">
          <ac:chgData name="Abdessamad" userId="4c6d9526346a9ae3" providerId="LiveId" clId="{472398C6-2B82-4D91-AAA7-ADF1DF7129FD}" dt="2022-12-21T17:00:42.117" v="4685" actId="478"/>
          <ac:spMkLst>
            <pc:docMk/>
            <pc:sldMk cId="3192978913" sldId="337"/>
            <ac:spMk id="4" creationId="{A672D4E8-145F-EE84-1BAF-9BA1A1B92686}"/>
          </ac:spMkLst>
        </pc:spChg>
        <pc:spChg chg="replST">
          <ac:chgData name="Abdessamad" userId="4c6d9526346a9ae3" providerId="LiveId" clId="{472398C6-2B82-4D91-AAA7-ADF1DF7129FD}" dt="2022-12-22T20:41:25.190" v="7230"/>
          <ac:spMkLst>
            <pc:docMk/>
            <pc:sldMk cId="3192978913" sldId="337"/>
            <ac:spMk id="7" creationId="{28FA2C35-5E1D-6759-4AAF-FE639B14D013}"/>
          </ac:spMkLst>
        </pc:spChg>
        <pc:grpChg chg="replST">
          <ac:chgData name="Abdessamad" userId="4c6d9526346a9ae3" providerId="LiveId" clId="{472398C6-2B82-4D91-AAA7-ADF1DF7129FD}" dt="2022-12-22T20:41:25.182" v="7229"/>
          <ac:grpSpMkLst>
            <pc:docMk/>
            <pc:sldMk cId="3192978913" sldId="337"/>
            <ac:grpSpMk id="3" creationId="{57A9079B-FB0E-BFFB-98BE-867F4D55D363}"/>
          </ac:grpSpMkLst>
        </pc:grpChg>
        <pc:grpChg chg="replST">
          <ac:chgData name="Abdessamad" userId="4c6d9526346a9ae3" providerId="LiveId" clId="{472398C6-2B82-4D91-AAA7-ADF1DF7129FD}" dt="2022-12-22T20:41:25.221" v="7233"/>
          <ac:grpSpMkLst>
            <pc:docMk/>
            <pc:sldMk cId="3192978913" sldId="337"/>
            <ac:grpSpMk id="22" creationId="{2D72C972-567C-D873-F9D4-3ECDD85CDA47}"/>
          </ac:grpSpMkLst>
        </pc:grpChg>
        <pc:picChg chg="replST">
          <ac:chgData name="Abdessamad" userId="4c6d9526346a9ae3" providerId="LiveId" clId="{472398C6-2B82-4D91-AAA7-ADF1DF7129FD}" dt="2022-12-22T20:41:25.199" v="7231"/>
          <ac:picMkLst>
            <pc:docMk/>
            <pc:sldMk cId="3192978913" sldId="337"/>
            <ac:picMk id="2" creationId="{0632D7D5-EFA8-2AD1-6F45-A8DB00AE33D9}"/>
          </ac:picMkLst>
        </pc:picChg>
        <pc:picChg chg="del">
          <ac:chgData name="Abdessamad" userId="4c6d9526346a9ae3" providerId="LiveId" clId="{472398C6-2B82-4D91-AAA7-ADF1DF7129FD}" dt="2022-12-21T17:00:42.117" v="4685" actId="478"/>
          <ac:picMkLst>
            <pc:docMk/>
            <pc:sldMk cId="3192978913" sldId="337"/>
            <ac:picMk id="2" creationId="{2C8FB018-66EC-F70D-F15F-8FBA99220413}"/>
          </ac:picMkLst>
        </pc:picChg>
        <pc:picChg chg="del">
          <ac:chgData name="Abdessamad" userId="4c6d9526346a9ae3" providerId="LiveId" clId="{472398C6-2B82-4D91-AAA7-ADF1DF7129FD}" dt="2022-12-21T17:00:42.117" v="4685" actId="478"/>
          <ac:picMkLst>
            <pc:docMk/>
            <pc:sldMk cId="3192978913" sldId="337"/>
            <ac:picMk id="3" creationId="{2A0B41F8-4629-3723-81DC-A53FDB4CF266}"/>
          </ac:picMkLst>
        </pc:picChg>
        <pc:picChg chg="replST">
          <ac:chgData name="Abdessamad" userId="4c6d9526346a9ae3" providerId="LiveId" clId="{472398C6-2B82-4D91-AAA7-ADF1DF7129FD}" dt="2022-12-22T20:41:25.226" v="7234"/>
          <ac:picMkLst>
            <pc:docMk/>
            <pc:sldMk cId="3192978913" sldId="337"/>
            <ac:picMk id="44" creationId="{F029E31F-77B5-1699-8F56-4526554BCF8D}"/>
          </ac:picMkLst>
        </pc:picChg>
        <pc:picChg chg="replST">
          <ac:chgData name="Abdessamad" userId="4c6d9526346a9ae3" providerId="LiveId" clId="{472398C6-2B82-4D91-AAA7-ADF1DF7129FD}" dt="2022-12-22T20:41:25.257" v="7235"/>
          <ac:picMkLst>
            <pc:docMk/>
            <pc:sldMk cId="3192978913" sldId="337"/>
            <ac:picMk id="46" creationId="{376F0A4A-0086-462E-6218-BB87D521EB68}"/>
          </ac:picMkLst>
        </pc:picChg>
        <pc:picChg chg="replST">
          <ac:chgData name="Abdessamad" userId="4c6d9526346a9ae3" providerId="LiveId" clId="{472398C6-2B82-4D91-AAA7-ADF1DF7129FD}" dt="2022-12-22T20:41:25.274" v="7236"/>
          <ac:picMkLst>
            <pc:docMk/>
            <pc:sldMk cId="3192978913" sldId="337"/>
            <ac:picMk id="47" creationId="{E3AEC5CC-F640-35AD-1326-041558FC5A87}"/>
          </ac:picMkLst>
        </pc:picChg>
        <pc:cxnChg chg="replST">
          <ac:chgData name="Abdessamad" userId="4c6d9526346a9ae3" providerId="LiveId" clId="{472398C6-2B82-4D91-AAA7-ADF1DF7129FD}" dt="2022-12-22T20:41:25.209" v="7232"/>
          <ac:cxnSpMkLst>
            <pc:docMk/>
            <pc:sldMk cId="3192978913" sldId="337"/>
            <ac:cxnSpMk id="17" creationId="{E1858691-63CF-DC39-6C7F-618EA484CA45}"/>
          </ac:cxnSpMkLst>
        </pc:cxnChg>
      </pc:sldChg>
      <pc:sldChg chg="modSp add mod modNotes modNotesTx">
        <pc:chgData name="Abdessamad" userId="4c6d9526346a9ae3" providerId="LiveId" clId="{472398C6-2B82-4D91-AAA7-ADF1DF7129FD}" dt="2022-12-22T20:41:25.155" v="7228"/>
        <pc:sldMkLst>
          <pc:docMk/>
          <pc:sldMk cId="1170074160" sldId="338"/>
        </pc:sldMkLst>
        <pc:spChg chg="replST">
          <ac:chgData name="Abdessamad" userId="4c6d9526346a9ae3" providerId="LiveId" clId="{472398C6-2B82-4D91-AAA7-ADF1DF7129FD}" dt="2022-12-22T20:41:25.132" v="7225"/>
          <ac:spMkLst>
            <pc:docMk/>
            <pc:sldMk cId="1170074160" sldId="338"/>
            <ac:spMk id="2" creationId="{E3803CEB-D007-8351-9032-6A29CD9731D9}"/>
          </ac:spMkLst>
        </pc:spChg>
        <pc:spChg chg="mod replST">
          <ac:chgData name="Abdessamad" userId="4c6d9526346a9ae3" providerId="LiveId" clId="{472398C6-2B82-4D91-AAA7-ADF1DF7129FD}" dt="2022-12-22T20:41:25.123" v="7224"/>
          <ac:spMkLst>
            <pc:docMk/>
            <pc:sldMk cId="1170074160" sldId="338"/>
            <ac:spMk id="7" creationId="{28FA2C35-5E1D-6759-4AAF-FE639B14D013}"/>
          </ac:spMkLst>
        </pc:spChg>
        <pc:grpChg chg="replST">
          <ac:chgData name="Abdessamad" userId="4c6d9526346a9ae3" providerId="LiveId" clId="{472398C6-2B82-4D91-AAA7-ADF1DF7129FD}" dt="2022-12-22T20:41:25.155" v="7228"/>
          <ac:grpSpMkLst>
            <pc:docMk/>
            <pc:sldMk cId="1170074160" sldId="338"/>
            <ac:grpSpMk id="42" creationId="{F36173E0-D867-8827-4942-0A513C352856}"/>
          </ac:grpSpMkLst>
        </pc:grpChg>
        <pc:grpChg chg="replST">
          <ac:chgData name="Abdessamad" userId="4c6d9526346a9ae3" providerId="LiveId" clId="{472398C6-2B82-4D91-AAA7-ADF1DF7129FD}" dt="2022-12-22T20:41:25.148" v="7227"/>
          <ac:grpSpMkLst>
            <pc:docMk/>
            <pc:sldMk cId="1170074160" sldId="338"/>
            <ac:grpSpMk id="50" creationId="{F2EFA348-8BFA-E158-DFA0-52B48721FA55}"/>
          </ac:grpSpMkLst>
        </pc:grpChg>
        <pc:grpChg chg="replST">
          <ac:chgData name="Abdessamad" userId="4c6d9526346a9ae3" providerId="LiveId" clId="{472398C6-2B82-4D91-AAA7-ADF1DF7129FD}" dt="2022-12-22T20:41:25.138" v="7226"/>
          <ac:grpSpMkLst>
            <pc:docMk/>
            <pc:sldMk cId="1170074160" sldId="338"/>
            <ac:grpSpMk id="62" creationId="{0F77CA1A-474E-9F16-9582-2D0DBCA5A614}"/>
          </ac:grpSpMkLst>
        </pc:grpChg>
        <pc:grpChg chg="replST">
          <ac:chgData name="Abdessamad" userId="4c6d9526346a9ae3" providerId="LiveId" clId="{472398C6-2B82-4D91-AAA7-ADF1DF7129FD}" dt="2022-12-22T20:41:25.107" v="7222"/>
          <ac:grpSpMkLst>
            <pc:docMk/>
            <pc:sldMk cId="1170074160" sldId="338"/>
            <ac:grpSpMk id="98" creationId="{3F8EB547-ABE3-CC35-04E6-5D155F608797}"/>
          </ac:grpSpMkLst>
        </pc:grpChg>
        <pc:grpChg chg="replST">
          <ac:chgData name="Abdessamad" userId="4c6d9526346a9ae3" providerId="LiveId" clId="{472398C6-2B82-4D91-AAA7-ADF1DF7129FD}" dt="2022-12-22T20:41:25.115" v="7223"/>
          <ac:grpSpMkLst>
            <pc:docMk/>
            <pc:sldMk cId="1170074160" sldId="338"/>
            <ac:grpSpMk id="110" creationId="{C977BC77-1E56-06F3-0F03-98CFE67D97BB}"/>
          </ac:grpSpMkLst>
        </pc:grpChg>
      </pc:sldChg>
      <pc:sldChg chg="add del ord">
        <pc:chgData name="Abdessamad" userId="4c6d9526346a9ae3" providerId="LiveId" clId="{472398C6-2B82-4D91-AAA7-ADF1DF7129FD}" dt="2022-12-19T22:05:14.787" v="4130"/>
        <pc:sldMkLst>
          <pc:docMk/>
          <pc:sldMk cId="1304593482" sldId="338"/>
        </pc:sldMkLst>
      </pc:sldChg>
      <pc:sldChg chg="modSp add mod ord modNotes modNotesTx">
        <pc:chgData name="Abdessamad" userId="4c6d9526346a9ae3" providerId="LiveId" clId="{472398C6-2B82-4D91-AAA7-ADF1DF7129FD}" dt="2022-12-22T20:41:25.315" v="7240"/>
        <pc:sldMkLst>
          <pc:docMk/>
          <pc:sldMk cId="1484601876" sldId="339"/>
        </pc:sldMkLst>
        <pc:spChg chg="replST">
          <ac:chgData name="Abdessamad" userId="4c6d9526346a9ae3" providerId="LiveId" clId="{472398C6-2B82-4D91-AAA7-ADF1DF7129FD}" dt="2022-12-22T20:41:25.289" v="7237"/>
          <ac:spMkLst>
            <pc:docMk/>
            <pc:sldMk cId="1484601876" sldId="339"/>
            <ac:spMk id="2" creationId="{83F0E989-9547-2A08-44A0-7765037E6095}"/>
          </ac:spMkLst>
        </pc:spChg>
        <pc:spChg chg="replST">
          <ac:chgData name="Abdessamad" userId="4c6d9526346a9ae3" providerId="LiveId" clId="{472398C6-2B82-4D91-AAA7-ADF1DF7129FD}" dt="2022-12-22T20:41:25.298" v="7238"/>
          <ac:spMkLst>
            <pc:docMk/>
            <pc:sldMk cId="1484601876" sldId="339"/>
            <ac:spMk id="3" creationId="{516E783F-B772-E7E9-A02B-DCAACA609998}"/>
          </ac:spMkLst>
        </pc:spChg>
        <pc:spChg chg="mod">
          <ac:chgData name="Abdessamad" userId="4c6d9526346a9ae3" providerId="LiveId" clId="{472398C6-2B82-4D91-AAA7-ADF1DF7129FD}" dt="2022-12-21T18:35:12.098" v="4870"/>
          <ac:spMkLst>
            <pc:docMk/>
            <pc:sldMk cId="1484601876" sldId="339"/>
            <ac:spMk id="7" creationId="{28FA2C35-5E1D-6759-4AAF-FE639B14D013}"/>
          </ac:spMkLst>
        </pc:spChg>
        <pc:picChg chg="replST">
          <ac:chgData name="Abdessamad" userId="4c6d9526346a9ae3" providerId="LiveId" clId="{472398C6-2B82-4D91-AAA7-ADF1DF7129FD}" dt="2022-12-22T20:41:25.304" v="7239"/>
          <ac:picMkLst>
            <pc:docMk/>
            <pc:sldMk cId="1484601876" sldId="339"/>
            <ac:picMk id="5" creationId="{BBE9AEC7-D362-0486-B6E5-35EF078F4D76}"/>
          </ac:picMkLst>
        </pc:picChg>
        <pc:cxnChg chg="replST">
          <ac:chgData name="Abdessamad" userId="4c6d9526346a9ae3" providerId="LiveId" clId="{472398C6-2B82-4D91-AAA7-ADF1DF7129FD}" dt="2022-12-22T20:41:25.315" v="7240"/>
          <ac:cxnSpMkLst>
            <pc:docMk/>
            <pc:sldMk cId="1484601876" sldId="339"/>
            <ac:cxnSpMk id="6" creationId="{AF9F781F-9142-4C4D-B154-AF843E1AB56E}"/>
          </ac:cxnSpMkLst>
        </pc:cxnChg>
      </pc:sldChg>
      <pc:sldChg chg="add del ord">
        <pc:chgData name="Abdessamad" userId="4c6d9526346a9ae3" providerId="LiveId" clId="{472398C6-2B82-4D91-AAA7-ADF1DF7129FD}" dt="2022-12-19T22:05:14.787" v="4130"/>
        <pc:sldMkLst>
          <pc:docMk/>
          <pc:sldMk cId="2291085636" sldId="339"/>
        </pc:sldMkLst>
      </pc:sldChg>
      <pc:sldChg chg="add del">
        <pc:chgData name="Abdessamad" userId="4c6d9526346a9ae3" providerId="LiveId" clId="{472398C6-2B82-4D91-AAA7-ADF1DF7129FD}" dt="2022-12-21T17:15:41.701" v="4690" actId="47"/>
        <pc:sldMkLst>
          <pc:docMk/>
          <pc:sldMk cId="2477127609" sldId="339"/>
        </pc:sldMkLst>
      </pc:sldChg>
      <pc:sldChg chg="modSp add mod modNotes modNotesTx">
        <pc:chgData name="Abdessamad" userId="4c6d9526346a9ae3" providerId="LiveId" clId="{472398C6-2B82-4D91-AAA7-ADF1DF7129FD}" dt="2022-12-22T20:41:25.365" v="7247"/>
        <pc:sldMkLst>
          <pc:docMk/>
          <pc:sldMk cId="2462230668" sldId="340"/>
        </pc:sldMkLst>
        <pc:spChg chg="replST">
          <ac:chgData name="Abdessamad" userId="4c6d9526346a9ae3" providerId="LiveId" clId="{472398C6-2B82-4D91-AAA7-ADF1DF7129FD}" dt="2022-12-22T20:41:25.337" v="7243"/>
          <ac:spMkLst>
            <pc:docMk/>
            <pc:sldMk cId="2462230668" sldId="340"/>
            <ac:spMk id="2" creationId="{C28E2DFC-2C9B-67D7-40EB-464B6E265B95}"/>
          </ac:spMkLst>
        </pc:spChg>
        <pc:spChg chg="replST">
          <ac:chgData name="Abdessamad" userId="4c6d9526346a9ae3" providerId="LiveId" clId="{472398C6-2B82-4D91-AAA7-ADF1DF7129FD}" dt="2022-12-22T20:41:25.343" v="7244"/>
          <ac:spMkLst>
            <pc:docMk/>
            <pc:sldMk cId="2462230668" sldId="340"/>
            <ac:spMk id="6" creationId="{AD8AADA2-9F6D-7061-323E-45B79508C8B9}"/>
          </ac:spMkLst>
        </pc:spChg>
        <pc:spChg chg="mod replST">
          <ac:chgData name="Abdessamad" userId="4c6d9526346a9ae3" providerId="LiveId" clId="{472398C6-2B82-4D91-AAA7-ADF1DF7129FD}" dt="2022-12-22T20:41:25.332" v="7242"/>
          <ac:spMkLst>
            <pc:docMk/>
            <pc:sldMk cId="2462230668" sldId="340"/>
            <ac:spMk id="7" creationId="{28FA2C35-5E1D-6759-4AAF-FE639B14D013}"/>
          </ac:spMkLst>
        </pc:spChg>
        <pc:spChg chg="replST">
          <ac:chgData name="Abdessamad" userId="4c6d9526346a9ae3" providerId="LiveId" clId="{472398C6-2B82-4D91-AAA7-ADF1DF7129FD}" dt="2022-12-22T20:41:25.352" v="7245"/>
          <ac:spMkLst>
            <pc:docMk/>
            <pc:sldMk cId="2462230668" sldId="340"/>
            <ac:spMk id="8" creationId="{09FC69A3-FCBC-6B78-6F9D-A38E5635E0F5}"/>
          </ac:spMkLst>
        </pc:spChg>
        <pc:spChg chg="replST">
          <ac:chgData name="Abdessamad" userId="4c6d9526346a9ae3" providerId="LiveId" clId="{472398C6-2B82-4D91-AAA7-ADF1DF7129FD}" dt="2022-12-22T20:41:25.357" v="7246"/>
          <ac:spMkLst>
            <pc:docMk/>
            <pc:sldMk cId="2462230668" sldId="340"/>
            <ac:spMk id="9" creationId="{4C6352DB-CEA9-CABB-B9FC-0639C8640826}"/>
          </ac:spMkLst>
        </pc:spChg>
        <pc:picChg chg="replST">
          <ac:chgData name="Abdessamad" userId="4c6d9526346a9ae3" providerId="LiveId" clId="{472398C6-2B82-4D91-AAA7-ADF1DF7129FD}" dt="2022-12-22T20:41:25.323" v="7241"/>
          <ac:picMkLst>
            <pc:docMk/>
            <pc:sldMk cId="2462230668" sldId="340"/>
            <ac:picMk id="11" creationId="{DD12D38F-33DB-019E-7316-30743066910D}"/>
          </ac:picMkLst>
        </pc:picChg>
        <pc:cxnChg chg="replST">
          <ac:chgData name="Abdessamad" userId="4c6d9526346a9ae3" providerId="LiveId" clId="{472398C6-2B82-4D91-AAA7-ADF1DF7129FD}" dt="2022-12-22T20:41:25.365" v="7247"/>
          <ac:cxnSpMkLst>
            <pc:docMk/>
            <pc:sldMk cId="2462230668" sldId="340"/>
            <ac:cxnSpMk id="13" creationId="{5E972791-F3D1-6807-B88E-33ED68F0E724}"/>
          </ac:cxnSpMkLst>
        </pc:cxnChg>
      </pc:sldChg>
      <pc:sldChg chg="add del ord">
        <pc:chgData name="Abdessamad" userId="4c6d9526346a9ae3" providerId="LiveId" clId="{472398C6-2B82-4D91-AAA7-ADF1DF7129FD}" dt="2022-12-19T22:05:14.787" v="4130"/>
        <pc:sldMkLst>
          <pc:docMk/>
          <pc:sldMk cId="3258296308" sldId="340"/>
        </pc:sldMkLst>
      </pc:sldChg>
      <pc:sldChg chg="modSp add mod modNotesTx">
        <pc:chgData name="Abdessamad" userId="4c6d9526346a9ae3" providerId="LiveId" clId="{472398C6-2B82-4D91-AAA7-ADF1DF7129FD}" dt="2022-12-22T20:41:25.424" v="7255"/>
        <pc:sldMkLst>
          <pc:docMk/>
          <pc:sldMk cId="3506425519" sldId="341"/>
        </pc:sldMkLst>
        <pc:spChg chg="replST">
          <ac:chgData name="Abdessamad" userId="4c6d9526346a9ae3" providerId="LiveId" clId="{472398C6-2B82-4D91-AAA7-ADF1DF7129FD}" dt="2022-12-22T20:41:25.389" v="7250"/>
          <ac:spMkLst>
            <pc:docMk/>
            <pc:sldMk cId="3506425519" sldId="341"/>
            <ac:spMk id="4" creationId="{014A0DBE-C8F8-8943-97D1-A482E9D87F08}"/>
          </ac:spMkLst>
        </pc:spChg>
        <pc:spChg chg="replST">
          <ac:chgData name="Abdessamad" userId="4c6d9526346a9ae3" providerId="LiveId" clId="{472398C6-2B82-4D91-AAA7-ADF1DF7129FD}" dt="2022-12-22T20:41:25.397" v="7251"/>
          <ac:spMkLst>
            <pc:docMk/>
            <pc:sldMk cId="3506425519" sldId="341"/>
            <ac:spMk id="5" creationId="{F6DD42BF-67FF-8FF6-2741-CADE115209C0}"/>
          </ac:spMkLst>
        </pc:spChg>
        <pc:spChg chg="replST">
          <ac:chgData name="Abdessamad" userId="4c6d9526346a9ae3" providerId="LiveId" clId="{472398C6-2B82-4D91-AAA7-ADF1DF7129FD}" dt="2022-12-22T20:41:25.404" v="7252"/>
          <ac:spMkLst>
            <pc:docMk/>
            <pc:sldMk cId="3506425519" sldId="341"/>
            <ac:spMk id="6" creationId="{B1F16232-DAEF-DBC3-188B-C38273DB38F4}"/>
          </ac:spMkLst>
        </pc:spChg>
        <pc:spChg chg="mod">
          <ac:chgData name="Abdessamad" userId="4c6d9526346a9ae3" providerId="LiveId" clId="{472398C6-2B82-4D91-AAA7-ADF1DF7129FD}" dt="2022-12-21T17:36:51.227" v="4796"/>
          <ac:spMkLst>
            <pc:docMk/>
            <pc:sldMk cId="3506425519" sldId="341"/>
            <ac:spMk id="7" creationId="{28FA2C35-5E1D-6759-4AAF-FE639B14D013}"/>
          </ac:spMkLst>
        </pc:spChg>
        <pc:spChg chg="replST">
          <ac:chgData name="Abdessamad" userId="4c6d9526346a9ae3" providerId="LiveId" clId="{472398C6-2B82-4D91-AAA7-ADF1DF7129FD}" dt="2022-12-22T20:41:25.410" v="7253"/>
          <ac:spMkLst>
            <pc:docMk/>
            <pc:sldMk cId="3506425519" sldId="341"/>
            <ac:spMk id="8" creationId="{F4135F45-BF46-EC99-BD0F-1478F9E9DD48}"/>
          </ac:spMkLst>
        </pc:spChg>
        <pc:spChg chg="replST">
          <ac:chgData name="Abdessamad" userId="4c6d9526346a9ae3" providerId="LiveId" clId="{472398C6-2B82-4D91-AAA7-ADF1DF7129FD}" dt="2022-12-22T20:41:25.424" v="7255"/>
          <ac:spMkLst>
            <pc:docMk/>
            <pc:sldMk cId="3506425519" sldId="341"/>
            <ac:spMk id="10" creationId="{6F6B0846-0259-4873-EABB-16ABB5ADFCCC}"/>
          </ac:spMkLst>
        </pc:spChg>
        <pc:picChg chg="replST">
          <ac:chgData name="Abdessamad" userId="4c6d9526346a9ae3" providerId="LiveId" clId="{472398C6-2B82-4D91-AAA7-ADF1DF7129FD}" dt="2022-12-22T20:41:25.384" v="7249"/>
          <ac:picMkLst>
            <pc:docMk/>
            <pc:sldMk cId="3506425519" sldId="341"/>
            <ac:picMk id="3" creationId="{BC3967A3-A61D-D91C-3D8A-625B78F3FD45}"/>
          </ac:picMkLst>
        </pc:picChg>
        <pc:picChg chg="replST">
          <ac:chgData name="Abdessamad" userId="4c6d9526346a9ae3" providerId="LiveId" clId="{472398C6-2B82-4D91-AAA7-ADF1DF7129FD}" dt="2022-12-22T20:41:25.419" v="7254"/>
          <ac:picMkLst>
            <pc:docMk/>
            <pc:sldMk cId="3506425519" sldId="341"/>
            <ac:picMk id="9" creationId="{A7335A10-CCAB-4D61-AEA0-9153F237F9BC}"/>
          </ac:picMkLst>
        </pc:picChg>
        <pc:cxnChg chg="replST">
          <ac:chgData name="Abdessamad" userId="4c6d9526346a9ae3" providerId="LiveId" clId="{472398C6-2B82-4D91-AAA7-ADF1DF7129FD}" dt="2022-12-22T20:41:25.376" v="7248"/>
          <ac:cxnSpMkLst>
            <pc:docMk/>
            <pc:sldMk cId="3506425519" sldId="341"/>
            <ac:cxnSpMk id="2" creationId="{EEA6B829-8C7E-218A-D906-3504CF998CD8}"/>
          </ac:cxnSpMkLst>
        </pc:cxnChg>
      </pc:sldChg>
      <pc:sldChg chg="add del ord">
        <pc:chgData name="Abdessamad" userId="4c6d9526346a9ae3" providerId="LiveId" clId="{472398C6-2B82-4D91-AAA7-ADF1DF7129FD}" dt="2022-12-19T22:05:14.787" v="4130"/>
        <pc:sldMkLst>
          <pc:docMk/>
          <pc:sldMk cId="3993471224" sldId="341"/>
        </pc:sldMkLst>
      </pc:sldChg>
      <pc:sldChg chg="add del ord">
        <pc:chgData name="Abdessamad" userId="4c6d9526346a9ae3" providerId="LiveId" clId="{472398C6-2B82-4D91-AAA7-ADF1DF7129FD}" dt="2022-12-19T22:05:14.787" v="4130"/>
        <pc:sldMkLst>
          <pc:docMk/>
          <pc:sldMk cId="2279769379" sldId="342"/>
        </pc:sldMkLst>
      </pc:sldChg>
      <pc:sldChg chg="modSp add mod modNotes modNotesTx">
        <pc:chgData name="Abdessamad" userId="4c6d9526346a9ae3" providerId="LiveId" clId="{472398C6-2B82-4D91-AAA7-ADF1DF7129FD}" dt="2022-12-24T18:18:51.649" v="9457" actId="20577"/>
        <pc:sldMkLst>
          <pc:docMk/>
          <pc:sldMk cId="3960802937" sldId="342"/>
        </pc:sldMkLst>
        <pc:spChg chg="mod">
          <ac:chgData name="Abdessamad" userId="4c6d9526346a9ae3" providerId="LiveId" clId="{472398C6-2B82-4D91-AAA7-ADF1DF7129FD}" dt="2022-12-21T17:36:42.176" v="4795"/>
          <ac:spMkLst>
            <pc:docMk/>
            <pc:sldMk cId="3960802937" sldId="342"/>
            <ac:spMk id="7" creationId="{28FA2C35-5E1D-6759-4AAF-FE639B14D013}"/>
          </ac:spMkLst>
        </pc:spChg>
        <pc:grpChg chg="replST">
          <ac:chgData name="Abdessamad" userId="4c6d9526346a9ae3" providerId="LiveId" clId="{472398C6-2B82-4D91-AAA7-ADF1DF7129FD}" dt="2022-12-22T20:41:25.448" v="7257"/>
          <ac:grpSpMkLst>
            <pc:docMk/>
            <pc:sldMk cId="3960802937" sldId="342"/>
            <ac:grpSpMk id="16" creationId="{13892503-F2D7-C2D9-CDE4-F5246865586F}"/>
          </ac:grpSpMkLst>
        </pc:grpChg>
        <pc:grpChg chg="replST">
          <ac:chgData name="Abdessamad" userId="4c6d9526346a9ae3" providerId="LiveId" clId="{472398C6-2B82-4D91-AAA7-ADF1DF7129FD}" dt="2022-12-22T20:41:25.453" v="7258"/>
          <ac:grpSpMkLst>
            <pc:docMk/>
            <pc:sldMk cId="3960802937" sldId="342"/>
            <ac:grpSpMk id="28" creationId="{9E3ACF4E-4925-88F5-8D36-8711EF78D45B}"/>
          </ac:grpSpMkLst>
        </pc:grpChg>
        <pc:grpChg chg="replST">
          <ac:chgData name="Abdessamad" userId="4c6d9526346a9ae3" providerId="LiveId" clId="{472398C6-2B82-4D91-AAA7-ADF1DF7129FD}" dt="2022-12-22T20:41:25.465" v="7259"/>
          <ac:grpSpMkLst>
            <pc:docMk/>
            <pc:sldMk cId="3960802937" sldId="342"/>
            <ac:grpSpMk id="40" creationId="{A653A16A-9592-4F04-48B1-575E33657261}"/>
          </ac:grpSpMkLst>
        </pc:grpChg>
        <pc:grpChg chg="replST">
          <ac:chgData name="Abdessamad" userId="4c6d9526346a9ae3" providerId="LiveId" clId="{472398C6-2B82-4D91-AAA7-ADF1DF7129FD}" dt="2022-12-22T20:41:25.471" v="7260"/>
          <ac:grpSpMkLst>
            <pc:docMk/>
            <pc:sldMk cId="3960802937" sldId="342"/>
            <ac:grpSpMk id="52" creationId="{0C57FE52-723A-6F0F-BF20-874C3B74AC18}"/>
          </ac:grpSpMkLst>
        </pc:grpChg>
        <pc:picChg chg="replST">
          <ac:chgData name="Abdessamad" userId="4c6d9526346a9ae3" providerId="LiveId" clId="{472398C6-2B82-4D91-AAA7-ADF1DF7129FD}" dt="2022-12-22T20:41:25.437" v="7256"/>
          <ac:picMkLst>
            <pc:docMk/>
            <pc:sldMk cId="3960802937" sldId="342"/>
            <ac:picMk id="2" creationId="{4E89C5FC-2E02-00CC-1702-AE8FD2F8D7A3}"/>
          </ac:picMkLst>
        </pc:picChg>
      </pc:sldChg>
      <pc:sldChg chg="add del ord setBg">
        <pc:chgData name="Abdessamad" userId="4c6d9526346a9ae3" providerId="LiveId" clId="{472398C6-2B82-4D91-AAA7-ADF1DF7129FD}" dt="2022-12-19T22:05:14.787" v="4130"/>
        <pc:sldMkLst>
          <pc:docMk/>
          <pc:sldMk cId="906568329" sldId="343"/>
        </pc:sldMkLst>
      </pc:sldChg>
      <pc:sldChg chg="modSp add mod modNotes modNotesTx">
        <pc:chgData name="Abdessamad" userId="4c6d9526346a9ae3" providerId="LiveId" clId="{472398C6-2B82-4D91-AAA7-ADF1DF7129FD}" dt="2022-12-24T17:44:17.996" v="9447" actId="20577"/>
        <pc:sldMkLst>
          <pc:docMk/>
          <pc:sldMk cId="2086266513" sldId="343"/>
        </pc:sldMkLst>
        <pc:spChg chg="mod replST">
          <ac:chgData name="Abdessamad" userId="4c6d9526346a9ae3" providerId="LiveId" clId="{472398C6-2B82-4D91-AAA7-ADF1DF7129FD}" dt="2022-12-22T20:44:02.913" v="7338"/>
          <ac:spMkLst>
            <pc:docMk/>
            <pc:sldMk cId="2086266513" sldId="343"/>
            <ac:spMk id="4" creationId="{78554578-A052-7597-A43F-9665E2DFD976}"/>
          </ac:spMkLst>
        </pc:spChg>
        <pc:spChg chg="mod">
          <ac:chgData name="Abdessamad" userId="4c6d9526346a9ae3" providerId="LiveId" clId="{472398C6-2B82-4D91-AAA7-ADF1DF7129FD}" dt="2022-12-21T17:36:29.364" v="4784"/>
          <ac:spMkLst>
            <pc:docMk/>
            <pc:sldMk cId="2086266513" sldId="343"/>
            <ac:spMk id="7" creationId="{28FA2C35-5E1D-6759-4AAF-FE639B14D013}"/>
          </ac:spMkLst>
        </pc:spChg>
        <pc:spChg chg="mod replST">
          <ac:chgData name="Abdessamad" userId="4c6d9526346a9ae3" providerId="LiveId" clId="{472398C6-2B82-4D91-AAA7-ADF1DF7129FD}" dt="2022-12-22T20:44:10.173" v="7340"/>
          <ac:spMkLst>
            <pc:docMk/>
            <pc:sldMk cId="2086266513" sldId="343"/>
            <ac:spMk id="8" creationId="{FD3D39A2-26CB-2770-9BFF-882BB35E921A}"/>
          </ac:spMkLst>
        </pc:spChg>
        <pc:grpChg chg="replST">
          <ac:chgData name="Abdessamad" userId="4c6d9526346a9ae3" providerId="LiveId" clId="{472398C6-2B82-4D91-AAA7-ADF1DF7129FD}" dt="2022-12-22T20:41:25.530" v="7264"/>
          <ac:grpSpMkLst>
            <pc:docMk/>
            <pc:sldMk cId="2086266513" sldId="343"/>
            <ac:grpSpMk id="29" creationId="{66186367-1A9B-E101-5A2A-9C6664F79351}"/>
          </ac:grpSpMkLst>
        </pc:grpChg>
        <pc:grpChg chg="replST">
          <ac:chgData name="Abdessamad" userId="4c6d9526346a9ae3" providerId="LiveId" clId="{472398C6-2B82-4D91-AAA7-ADF1DF7129FD}" dt="2022-12-22T20:41:25.575" v="7270"/>
          <ac:grpSpMkLst>
            <pc:docMk/>
            <pc:sldMk cId="2086266513" sldId="343"/>
            <ac:grpSpMk id="39" creationId="{5F1D80CA-8D2E-73D5-5593-25CBE8FBED0E}"/>
          </ac:grpSpMkLst>
        </pc:grpChg>
        <pc:grpChg chg="replST">
          <ac:chgData name="Abdessamad" userId="4c6d9526346a9ae3" providerId="LiveId" clId="{472398C6-2B82-4D91-AAA7-ADF1DF7129FD}" dt="2022-12-22T20:41:25.584" v="7271"/>
          <ac:grpSpMkLst>
            <pc:docMk/>
            <pc:sldMk cId="2086266513" sldId="343"/>
            <ac:grpSpMk id="62" creationId="{4880AF76-0E43-9297-982F-A66F6DE86E6B}"/>
          </ac:grpSpMkLst>
        </pc:grpChg>
        <pc:picChg chg="replST">
          <ac:chgData name="Abdessamad" userId="4c6d9526346a9ae3" providerId="LiveId" clId="{472398C6-2B82-4D91-AAA7-ADF1DF7129FD}" dt="2022-12-22T20:41:25.535" v="7265"/>
          <ac:picMkLst>
            <pc:docMk/>
            <pc:sldMk cId="2086266513" sldId="343"/>
            <ac:picMk id="28" creationId="{7F4CCA05-4D6C-A752-83EA-66C085D41FBF}"/>
          </ac:picMkLst>
        </pc:picChg>
        <pc:picChg chg="replST">
          <ac:chgData name="Abdessamad" userId="4c6d9526346a9ae3" providerId="LiveId" clId="{472398C6-2B82-4D91-AAA7-ADF1DF7129FD}" dt="2022-12-22T20:41:25.542" v="7266"/>
          <ac:picMkLst>
            <pc:docMk/>
            <pc:sldMk cId="2086266513" sldId="343"/>
            <ac:picMk id="31" creationId="{95DC9577-DBF2-F199-332E-36E864C2E699}"/>
          </ac:picMkLst>
        </pc:picChg>
        <pc:picChg chg="replST">
          <ac:chgData name="Abdessamad" userId="4c6d9526346a9ae3" providerId="LiveId" clId="{472398C6-2B82-4D91-AAA7-ADF1DF7129FD}" dt="2022-12-22T20:41:25.549" v="7267"/>
          <ac:picMkLst>
            <pc:docMk/>
            <pc:sldMk cId="2086266513" sldId="343"/>
            <ac:picMk id="33" creationId="{E13BA0F6-D8E0-7E9C-86BF-EEFD79C62D76}"/>
          </ac:picMkLst>
        </pc:picChg>
        <pc:picChg chg="replST">
          <ac:chgData name="Abdessamad" userId="4c6d9526346a9ae3" providerId="LiveId" clId="{472398C6-2B82-4D91-AAA7-ADF1DF7129FD}" dt="2022-12-22T20:41:25.555" v="7268"/>
          <ac:picMkLst>
            <pc:docMk/>
            <pc:sldMk cId="2086266513" sldId="343"/>
            <ac:picMk id="34" creationId="{9647F747-A720-8924-A8A3-2F72C5F519EB}"/>
          </ac:picMkLst>
        </pc:picChg>
        <pc:picChg chg="replST">
          <ac:chgData name="Abdessamad" userId="4c6d9526346a9ae3" providerId="LiveId" clId="{472398C6-2B82-4D91-AAA7-ADF1DF7129FD}" dt="2022-12-22T20:41:25.570" v="7269"/>
          <ac:picMkLst>
            <pc:docMk/>
            <pc:sldMk cId="2086266513" sldId="343"/>
            <ac:picMk id="35" creationId="{AD55E8C4-5909-297F-20FC-BADBE3DA8F07}"/>
          </ac:picMkLst>
        </pc:picChg>
        <pc:cxnChg chg="replST">
          <ac:chgData name="Abdessamad" userId="4c6d9526346a9ae3" providerId="LiveId" clId="{472398C6-2B82-4D91-AAA7-ADF1DF7129FD}" dt="2022-12-22T20:41:25.491" v="7261"/>
          <ac:cxnSpMkLst>
            <pc:docMk/>
            <pc:sldMk cId="2086266513" sldId="343"/>
            <ac:cxnSpMk id="2" creationId="{9052EE02-0C03-E31E-E921-8E167CC214AE}"/>
          </ac:cxnSpMkLst>
        </pc:cxnChg>
      </pc:sldChg>
      <pc:sldChg chg="modSp add mod modNotes modNotesTx">
        <pc:chgData name="Abdessamad" userId="4c6d9526346a9ae3" providerId="LiveId" clId="{472398C6-2B82-4D91-AAA7-ADF1DF7129FD}" dt="2022-12-21T20:33:31.560" v="6567" actId="20577"/>
        <pc:sldMkLst>
          <pc:docMk/>
          <pc:sldMk cId="2131685196" sldId="344"/>
        </pc:sldMkLst>
        <pc:spChg chg="mod">
          <ac:chgData name="Abdessamad" userId="4c6d9526346a9ae3" providerId="LiveId" clId="{472398C6-2B82-4D91-AAA7-ADF1DF7129FD}" dt="2022-12-21T20:33:31.560" v="6567" actId="20577"/>
          <ac:spMkLst>
            <pc:docMk/>
            <pc:sldMk cId="2131685196" sldId="344"/>
            <ac:spMk id="7" creationId="{28FA2C35-5E1D-6759-4AAF-FE639B14D013}"/>
          </ac:spMkLst>
        </pc:spChg>
      </pc:sldChg>
      <pc:sldChg chg="add del ord">
        <pc:chgData name="Abdessamad" userId="4c6d9526346a9ae3" providerId="LiveId" clId="{472398C6-2B82-4D91-AAA7-ADF1DF7129FD}" dt="2022-12-19T22:05:14.787" v="4130"/>
        <pc:sldMkLst>
          <pc:docMk/>
          <pc:sldMk cId="3398174889" sldId="344"/>
        </pc:sldMkLst>
      </pc:sldChg>
      <pc:sldChg chg="modSp add mod modNotesTx">
        <pc:chgData name="Abdessamad" userId="4c6d9526346a9ae3" providerId="LiveId" clId="{472398C6-2B82-4D91-AAA7-ADF1DF7129FD}" dt="2022-12-21T20:33:31.647" v="6568" actId="20577"/>
        <pc:sldMkLst>
          <pc:docMk/>
          <pc:sldMk cId="85224102" sldId="345"/>
        </pc:sldMkLst>
        <pc:spChg chg="mod">
          <ac:chgData name="Abdessamad" userId="4c6d9526346a9ae3" providerId="LiveId" clId="{472398C6-2B82-4D91-AAA7-ADF1DF7129FD}" dt="2022-12-21T20:33:31.647" v="6568" actId="20577"/>
          <ac:spMkLst>
            <pc:docMk/>
            <pc:sldMk cId="85224102" sldId="345"/>
            <ac:spMk id="7" creationId="{28FA2C35-5E1D-6759-4AAF-FE639B14D013}"/>
          </ac:spMkLst>
        </pc:spChg>
      </pc:sldChg>
      <pc:sldChg chg="add del ord setBg">
        <pc:chgData name="Abdessamad" userId="4c6d9526346a9ae3" providerId="LiveId" clId="{472398C6-2B82-4D91-AAA7-ADF1DF7129FD}" dt="2022-12-19T22:05:14.787" v="4130"/>
        <pc:sldMkLst>
          <pc:docMk/>
          <pc:sldMk cId="431203029" sldId="345"/>
        </pc:sldMkLst>
      </pc:sldChg>
      <pc:sldChg chg="modSp add mod modNotesTx">
        <pc:chgData name="Abdessamad" userId="4c6d9526346a9ae3" providerId="LiveId" clId="{472398C6-2B82-4D91-AAA7-ADF1DF7129FD}" dt="2022-12-21T20:33:31.822" v="6570" actId="20577"/>
        <pc:sldMkLst>
          <pc:docMk/>
          <pc:sldMk cId="4075354876" sldId="346"/>
        </pc:sldMkLst>
        <pc:spChg chg="mod">
          <ac:chgData name="Abdessamad" userId="4c6d9526346a9ae3" providerId="LiveId" clId="{472398C6-2B82-4D91-AAA7-ADF1DF7129FD}" dt="2022-12-21T20:33:31.822" v="6570" actId="20577"/>
          <ac:spMkLst>
            <pc:docMk/>
            <pc:sldMk cId="4075354876" sldId="346"/>
            <ac:spMk id="7" creationId="{28FA2C35-5E1D-6759-4AAF-FE639B14D013}"/>
          </ac:spMkLst>
        </pc:spChg>
      </pc:sldChg>
      <pc:sldChg chg="add del ord">
        <pc:chgData name="Abdessamad" userId="4c6d9526346a9ae3" providerId="LiveId" clId="{472398C6-2B82-4D91-AAA7-ADF1DF7129FD}" dt="2022-12-19T22:05:14.787" v="4130"/>
        <pc:sldMkLst>
          <pc:docMk/>
          <pc:sldMk cId="4239868508" sldId="346"/>
        </pc:sldMkLst>
      </pc:sldChg>
      <pc:sldChg chg="add del ord">
        <pc:chgData name="Abdessamad" userId="4c6d9526346a9ae3" providerId="LiveId" clId="{472398C6-2B82-4D91-AAA7-ADF1DF7129FD}" dt="2022-12-19T22:05:14.787" v="4130"/>
        <pc:sldMkLst>
          <pc:docMk/>
          <pc:sldMk cId="3511315845" sldId="347"/>
        </pc:sldMkLst>
      </pc:sldChg>
      <pc:sldChg chg="modSp add mod ord modNotes modNotesTx">
        <pc:chgData name="Abdessamad" userId="4c6d9526346a9ae3" providerId="LiveId" clId="{472398C6-2B82-4D91-AAA7-ADF1DF7129FD}" dt="2022-12-21T20:33:31.724" v="6569" actId="20577"/>
        <pc:sldMkLst>
          <pc:docMk/>
          <pc:sldMk cId="4213525411" sldId="347"/>
        </pc:sldMkLst>
        <pc:spChg chg="mod">
          <ac:chgData name="Abdessamad" userId="4c6d9526346a9ae3" providerId="LiveId" clId="{472398C6-2B82-4D91-AAA7-ADF1DF7129FD}" dt="2022-12-21T20:33:31.724" v="6569" actId="20577"/>
          <ac:spMkLst>
            <pc:docMk/>
            <pc:sldMk cId="4213525411" sldId="347"/>
            <ac:spMk id="7" creationId="{28FA2C35-5E1D-6759-4AAF-FE639B14D013}"/>
          </ac:spMkLst>
        </pc:spChg>
      </pc:sldChg>
      <pc:sldChg chg="add del ord setBg">
        <pc:chgData name="Abdessamad" userId="4c6d9526346a9ae3" providerId="LiveId" clId="{472398C6-2B82-4D91-AAA7-ADF1DF7129FD}" dt="2022-12-19T22:05:14.787" v="4130"/>
        <pc:sldMkLst>
          <pc:docMk/>
          <pc:sldMk cId="2523800597" sldId="348"/>
        </pc:sldMkLst>
      </pc:sldChg>
      <pc:sldChg chg="modSp add mod modNotesTx">
        <pc:chgData name="Abdessamad" userId="4c6d9526346a9ae3" providerId="LiveId" clId="{472398C6-2B82-4D91-AAA7-ADF1DF7129FD}" dt="2022-12-24T16:32:42.946" v="8150" actId="20577"/>
        <pc:sldMkLst>
          <pc:docMk/>
          <pc:sldMk cId="3752031650" sldId="348"/>
        </pc:sldMkLst>
        <pc:spChg chg="mod replST">
          <ac:chgData name="Abdessamad" userId="4c6d9526346a9ae3" providerId="LiveId" clId="{472398C6-2B82-4D91-AAA7-ADF1DF7129FD}" dt="2022-12-22T20:44:03.090" v="7339" actId="20577"/>
          <ac:spMkLst>
            <pc:docMk/>
            <pc:sldMk cId="3752031650" sldId="348"/>
            <ac:spMk id="2" creationId="{88B3BD74-D35A-F685-A9B8-BF70F222C8E2}"/>
          </ac:spMkLst>
        </pc:spChg>
        <pc:spChg chg="mod replST">
          <ac:chgData name="Abdessamad" userId="4c6d9526346a9ae3" providerId="LiveId" clId="{472398C6-2B82-4D91-AAA7-ADF1DF7129FD}" dt="2022-12-22T20:44:10.664" v="7341" actId="20577"/>
          <ac:spMkLst>
            <pc:docMk/>
            <pc:sldMk cId="3752031650" sldId="348"/>
            <ac:spMk id="3" creationId="{DFFF0A3B-57E2-B6EC-8A57-E9CB122BFFCC}"/>
          </ac:spMkLst>
        </pc:spChg>
        <pc:spChg chg="replST">
          <ac:chgData name="Abdessamad" userId="4c6d9526346a9ae3" providerId="LiveId" clId="{472398C6-2B82-4D91-AAA7-ADF1DF7129FD}" dt="2022-12-22T20:41:25.620" v="7275"/>
          <ac:spMkLst>
            <pc:docMk/>
            <pc:sldMk cId="3752031650" sldId="348"/>
            <ac:spMk id="4" creationId="{79E3DF6A-57C6-3345-C6B5-041FDC2D9610}"/>
          </ac:spMkLst>
        </pc:spChg>
        <pc:spChg chg="mod">
          <ac:chgData name="Abdessamad" userId="4c6d9526346a9ae3" providerId="LiveId" clId="{472398C6-2B82-4D91-AAA7-ADF1DF7129FD}" dt="2022-12-21T18:36:05.018" v="4887" actId="20577"/>
          <ac:spMkLst>
            <pc:docMk/>
            <pc:sldMk cId="3752031650" sldId="348"/>
            <ac:spMk id="7" creationId="{28FA2C35-5E1D-6759-4AAF-FE639B14D013}"/>
          </ac:spMkLst>
        </pc:spChg>
        <pc:spChg chg="replST">
          <ac:chgData name="Abdessamad" userId="4c6d9526346a9ae3" providerId="LiveId" clId="{472398C6-2B82-4D91-AAA7-ADF1DF7129FD}" dt="2022-12-22T20:41:25.626" v="7276"/>
          <ac:spMkLst>
            <pc:docMk/>
            <pc:sldMk cId="3752031650" sldId="348"/>
            <ac:spMk id="9" creationId="{AD6C1A2A-33BC-15CA-7DE1-C61420005A87}"/>
          </ac:spMkLst>
        </pc:spChg>
        <pc:spChg chg="replST">
          <ac:chgData name="Abdessamad" userId="4c6d9526346a9ae3" providerId="LiveId" clId="{472398C6-2B82-4D91-AAA7-ADF1DF7129FD}" dt="2022-12-22T20:41:25.643" v="7278"/>
          <ac:spMkLst>
            <pc:docMk/>
            <pc:sldMk cId="3752031650" sldId="348"/>
            <ac:spMk id="20" creationId="{A86D967C-0FCF-7FAC-DA12-7B1EF675777E}"/>
          </ac:spMkLst>
        </pc:spChg>
        <pc:spChg chg="replST">
          <ac:chgData name="Abdessamad" userId="4c6d9526346a9ae3" providerId="LiveId" clId="{472398C6-2B82-4D91-AAA7-ADF1DF7129FD}" dt="2022-12-22T20:41:25.659" v="7280"/>
          <ac:spMkLst>
            <pc:docMk/>
            <pc:sldMk cId="3752031650" sldId="348"/>
            <ac:spMk id="23" creationId="{5E3B5425-D95E-E8B4-CD03-A731BCE3952C}"/>
          </ac:spMkLst>
        </pc:spChg>
        <pc:grpChg chg="replST">
          <ac:chgData name="Abdessamad" userId="4c6d9526346a9ae3" providerId="LiveId" clId="{472398C6-2B82-4D91-AAA7-ADF1DF7129FD}" dt="2022-12-22T20:41:25.637" v="7277"/>
          <ac:grpSpMkLst>
            <pc:docMk/>
            <pc:sldMk cId="3752031650" sldId="348"/>
            <ac:grpSpMk id="19" creationId="{4A8762BB-4EEB-8C90-6BF6-BBE28D864AEF}"/>
          </ac:grpSpMkLst>
        </pc:grpChg>
        <pc:picChg chg="replST">
          <ac:chgData name="Abdessamad" userId="4c6d9526346a9ae3" providerId="LiveId" clId="{472398C6-2B82-4D91-AAA7-ADF1DF7129FD}" dt="2022-12-22T20:41:25.592" v="7272"/>
          <ac:picMkLst>
            <pc:docMk/>
            <pc:sldMk cId="3752031650" sldId="348"/>
            <ac:picMk id="21" creationId="{5642231C-8C20-F775-ED3E-6A8CA945C460}"/>
          </ac:picMkLst>
        </pc:picChg>
        <pc:picChg chg="replST">
          <ac:chgData name="Abdessamad" userId="4c6d9526346a9ae3" providerId="LiveId" clId="{472398C6-2B82-4D91-AAA7-ADF1DF7129FD}" dt="2022-12-22T20:41:25.650" v="7279"/>
          <ac:picMkLst>
            <pc:docMk/>
            <pc:sldMk cId="3752031650" sldId="348"/>
            <ac:picMk id="22" creationId="{E621984F-A351-F313-4FC6-9A1546D943B3}"/>
          </ac:picMkLst>
        </pc:picChg>
      </pc:sldChg>
      <pc:sldChg chg="add modNotesTx">
        <pc:chgData name="Abdessamad" userId="4c6d9526346a9ae3" providerId="LiveId" clId="{472398C6-2B82-4D91-AAA7-ADF1DF7129FD}" dt="2022-12-21T20:18:23.375" v="6211" actId="2711"/>
        <pc:sldMkLst>
          <pc:docMk/>
          <pc:sldMk cId="735505347" sldId="349"/>
        </pc:sldMkLst>
      </pc:sldChg>
      <pc:sldChg chg="add del ord setBg">
        <pc:chgData name="Abdessamad" userId="4c6d9526346a9ae3" providerId="LiveId" clId="{472398C6-2B82-4D91-AAA7-ADF1DF7129FD}" dt="2022-12-19T22:05:14.787" v="4130"/>
        <pc:sldMkLst>
          <pc:docMk/>
          <pc:sldMk cId="896050719" sldId="349"/>
        </pc:sldMkLst>
      </pc:sldChg>
      <pc:sldChg chg="add modNotes modNotesTx">
        <pc:chgData name="Abdessamad" userId="4c6d9526346a9ae3" providerId="LiveId" clId="{472398C6-2B82-4D91-AAA7-ADF1DF7129FD}" dt="2022-12-21T20:32:18.621" v="6540" actId="20577"/>
        <pc:sldMkLst>
          <pc:docMk/>
          <pc:sldMk cId="1848250378" sldId="350"/>
        </pc:sldMkLst>
      </pc:sldChg>
      <pc:sldChg chg="add del ord">
        <pc:chgData name="Abdessamad" userId="4c6d9526346a9ae3" providerId="LiveId" clId="{472398C6-2B82-4D91-AAA7-ADF1DF7129FD}" dt="2022-12-19T22:05:14.787" v="4130"/>
        <pc:sldMkLst>
          <pc:docMk/>
          <pc:sldMk cId="3541821795" sldId="350"/>
        </pc:sldMkLst>
      </pc:sldChg>
      <pc:sldChg chg="addSp delSp modSp add mod modNotesTx">
        <pc:chgData name="Abdessamad" userId="4c6d9526346a9ae3" providerId="LiveId" clId="{472398C6-2B82-4D91-AAA7-ADF1DF7129FD}" dt="2022-12-21T20:29:44.382" v="6446"/>
        <pc:sldMkLst>
          <pc:docMk/>
          <pc:sldMk cId="741271986" sldId="351"/>
        </pc:sldMkLst>
        <pc:spChg chg="mod">
          <ac:chgData name="Abdessamad" userId="4c6d9526346a9ae3" providerId="LiveId" clId="{472398C6-2B82-4D91-AAA7-ADF1DF7129FD}" dt="2022-12-21T18:55:55.538" v="4988" actId="20577"/>
          <ac:spMkLst>
            <pc:docMk/>
            <pc:sldMk cId="741271986" sldId="351"/>
            <ac:spMk id="7" creationId="{28FA2C35-5E1D-6759-4AAF-FE639B14D013}"/>
          </ac:spMkLst>
        </pc:spChg>
        <pc:graphicFrameChg chg="add mod replST">
          <ac:chgData name="Abdessamad" userId="4c6d9526346a9ae3" providerId="LiveId" clId="{472398C6-2B82-4D91-AAA7-ADF1DF7129FD}" dt="2022-12-21T20:29:44.382" v="6446"/>
          <ac:graphicFrameMkLst>
            <pc:docMk/>
            <pc:sldMk cId="741271986" sldId="351"/>
            <ac:graphicFrameMk id="4" creationId="{03D5E909-459F-F2AB-E4D7-7AC46C62CCD2}"/>
          </ac:graphicFrameMkLst>
        </pc:graphicFrameChg>
        <pc:graphicFrameChg chg="add del mod">
          <ac:chgData name="Abdessamad" userId="4c6d9526346a9ae3" providerId="LiveId" clId="{472398C6-2B82-4D91-AAA7-ADF1DF7129FD}" dt="2022-12-21T19:12:55.986" v="5143" actId="478"/>
          <ac:graphicFrameMkLst>
            <pc:docMk/>
            <pc:sldMk cId="741271986" sldId="351"/>
            <ac:graphicFrameMk id="8" creationId="{42ACCE66-922A-687F-D6C3-7C5921FBEBA7}"/>
          </ac:graphicFrameMkLst>
        </pc:graphicFrameChg>
      </pc:sldChg>
      <pc:sldChg chg="add del ord setBg">
        <pc:chgData name="Abdessamad" userId="4c6d9526346a9ae3" providerId="LiveId" clId="{472398C6-2B82-4D91-AAA7-ADF1DF7129FD}" dt="2022-12-19T22:05:14.787" v="4130"/>
        <pc:sldMkLst>
          <pc:docMk/>
          <pc:sldMk cId="3167019990" sldId="351"/>
        </pc:sldMkLst>
      </pc:sldChg>
      <pc:sldChg chg="modSp add mod modNotes modNotesTx">
        <pc:chgData name="Abdessamad" userId="4c6d9526346a9ae3" providerId="LiveId" clId="{472398C6-2B82-4D91-AAA7-ADF1DF7129FD}" dt="2022-12-22T20:42:33.062" v="7305" actId="20577"/>
        <pc:sldMkLst>
          <pc:docMk/>
          <pc:sldMk cId="1174941409" sldId="352"/>
        </pc:sldMkLst>
        <pc:spChg chg="replST">
          <ac:chgData name="Abdessamad" userId="4c6d9526346a9ae3" providerId="LiveId" clId="{472398C6-2B82-4D91-AAA7-ADF1DF7129FD}" dt="2022-12-22T20:41:25.676" v="7281"/>
          <ac:spMkLst>
            <pc:docMk/>
            <pc:sldMk cId="1174941409" sldId="352"/>
            <ac:spMk id="5" creationId="{EAA0628A-0A2D-C10A-98B9-0735A5CD29D9}"/>
          </ac:spMkLst>
        </pc:spChg>
        <pc:spChg chg="replST">
          <ac:chgData name="Abdessamad" userId="4c6d9526346a9ae3" providerId="LiveId" clId="{472398C6-2B82-4D91-AAA7-ADF1DF7129FD}" dt="2022-12-22T20:41:25.685" v="7282"/>
          <ac:spMkLst>
            <pc:docMk/>
            <pc:sldMk cId="1174941409" sldId="352"/>
            <ac:spMk id="6" creationId="{9986251B-E5F1-4E4F-23BF-18E91D05D54C}"/>
          </ac:spMkLst>
        </pc:spChg>
        <pc:spChg chg="mod">
          <ac:chgData name="Abdessamad" userId="4c6d9526346a9ae3" providerId="LiveId" clId="{472398C6-2B82-4D91-AAA7-ADF1DF7129FD}" dt="2022-12-21T19:26:31.290" v="5190"/>
          <ac:spMkLst>
            <pc:docMk/>
            <pc:sldMk cId="1174941409" sldId="352"/>
            <ac:spMk id="7" creationId="{28FA2C35-5E1D-6759-4AAF-FE639B14D013}"/>
          </ac:spMkLst>
        </pc:spChg>
        <pc:spChg chg="replST">
          <ac:chgData name="Abdessamad" userId="4c6d9526346a9ae3" providerId="LiveId" clId="{472398C6-2B82-4D91-AAA7-ADF1DF7129FD}" dt="2022-12-22T20:41:25.691" v="7283"/>
          <ac:spMkLst>
            <pc:docMk/>
            <pc:sldMk cId="1174941409" sldId="352"/>
            <ac:spMk id="9" creationId="{4D83E1AB-2B82-A5CD-AAD5-B21E5A538339}"/>
          </ac:spMkLst>
        </pc:spChg>
        <pc:spChg chg="replST">
          <ac:chgData name="Abdessamad" userId="4c6d9526346a9ae3" providerId="LiveId" clId="{472398C6-2B82-4D91-AAA7-ADF1DF7129FD}" dt="2022-12-22T20:41:25.699" v="7284"/>
          <ac:spMkLst>
            <pc:docMk/>
            <pc:sldMk cId="1174941409" sldId="352"/>
            <ac:spMk id="10" creationId="{A702021F-28C8-A2AA-E3A2-DB224D07E73A}"/>
          </ac:spMkLst>
        </pc:spChg>
        <pc:spChg chg="replST">
          <ac:chgData name="Abdessamad" userId="4c6d9526346a9ae3" providerId="LiveId" clId="{472398C6-2B82-4D91-AAA7-ADF1DF7129FD}" dt="2022-12-22T20:41:25.705" v="7285"/>
          <ac:spMkLst>
            <pc:docMk/>
            <pc:sldMk cId="1174941409" sldId="352"/>
            <ac:spMk id="11" creationId="{FDD9AA8D-D330-944F-A31A-4990A164D370}"/>
          </ac:spMkLst>
        </pc:spChg>
        <pc:spChg chg="replST">
          <ac:chgData name="Abdessamad" userId="4c6d9526346a9ae3" providerId="LiveId" clId="{472398C6-2B82-4D91-AAA7-ADF1DF7129FD}" dt="2022-12-22T20:41:25.713" v="7286"/>
          <ac:spMkLst>
            <pc:docMk/>
            <pc:sldMk cId="1174941409" sldId="352"/>
            <ac:spMk id="12" creationId="{A921BD46-A75E-1225-5FC8-E221B5DDC33F}"/>
          </ac:spMkLst>
        </pc:spChg>
      </pc:sldChg>
      <pc:sldChg chg="add del ord setBg">
        <pc:chgData name="Abdessamad" userId="4c6d9526346a9ae3" providerId="LiveId" clId="{472398C6-2B82-4D91-AAA7-ADF1DF7129FD}" dt="2022-12-19T22:05:14.787" v="4130"/>
        <pc:sldMkLst>
          <pc:docMk/>
          <pc:sldMk cId="2470750222" sldId="352"/>
        </pc:sldMkLst>
      </pc:sldChg>
      <pc:sldChg chg="modSp add mod ord modNotes modNotesTx">
        <pc:chgData name="Abdessamad" userId="4c6d9526346a9ae3" providerId="LiveId" clId="{472398C6-2B82-4D91-AAA7-ADF1DF7129FD}" dt="2022-12-22T20:41:25.733" v="7287"/>
        <pc:sldMkLst>
          <pc:docMk/>
          <pc:sldMk cId="2318512537" sldId="353"/>
        </pc:sldMkLst>
        <pc:picChg chg="replST">
          <ac:chgData name="Abdessamad" userId="4c6d9526346a9ae3" providerId="LiveId" clId="{472398C6-2B82-4D91-AAA7-ADF1DF7129FD}" dt="2022-12-22T20:41:25.733" v="7287"/>
          <ac:picMkLst>
            <pc:docMk/>
            <pc:sldMk cId="2318512537" sldId="353"/>
            <ac:picMk id="5" creationId="{791B8794-F8D6-A06C-D9B3-F0CB56D285E1}"/>
          </ac:picMkLst>
        </pc:picChg>
      </pc:sldChg>
      <pc:sldChg chg="add del ord">
        <pc:chgData name="Abdessamad" userId="4c6d9526346a9ae3" providerId="LiveId" clId="{472398C6-2B82-4D91-AAA7-ADF1DF7129FD}" dt="2022-12-19T22:05:14.787" v="4130"/>
        <pc:sldMkLst>
          <pc:docMk/>
          <pc:sldMk cId="3991679979" sldId="353"/>
        </pc:sldMkLst>
      </pc:sldChg>
      <pc:sldChg chg="modSp add mod ord modNotes modNotesTx">
        <pc:chgData name="Abdessamad" userId="4c6d9526346a9ae3" providerId="LiveId" clId="{472398C6-2B82-4D91-AAA7-ADF1DF7129FD}" dt="2022-12-24T16:47:32.436" v="8308" actId="20577"/>
        <pc:sldMkLst>
          <pc:docMk/>
          <pc:sldMk cId="2001667334" sldId="354"/>
        </pc:sldMkLst>
        <pc:spChg chg="mod">
          <ac:chgData name="Abdessamad" userId="4c6d9526346a9ae3" providerId="LiveId" clId="{472398C6-2B82-4D91-AAA7-ADF1DF7129FD}" dt="2022-12-21T19:34:14.923" v="5302"/>
          <ac:spMkLst>
            <pc:docMk/>
            <pc:sldMk cId="2001667334" sldId="354"/>
            <ac:spMk id="7" creationId="{28FA2C35-5E1D-6759-4AAF-FE639B14D013}"/>
          </ac:spMkLst>
        </pc:spChg>
        <pc:picChg chg="replST">
          <ac:chgData name="Abdessamad" userId="4c6d9526346a9ae3" providerId="LiveId" clId="{472398C6-2B82-4D91-AAA7-ADF1DF7129FD}" dt="2022-12-22T20:41:25.763" v="7288"/>
          <ac:picMkLst>
            <pc:docMk/>
            <pc:sldMk cId="2001667334" sldId="354"/>
            <ac:picMk id="2" creationId="{FC820255-ED64-9D59-5857-45B1F148070D}"/>
          </ac:picMkLst>
        </pc:picChg>
      </pc:sldChg>
      <pc:sldChg chg="add del ord">
        <pc:chgData name="Abdessamad" userId="4c6d9526346a9ae3" providerId="LiveId" clId="{472398C6-2B82-4D91-AAA7-ADF1DF7129FD}" dt="2022-12-19T22:05:14.787" v="4130"/>
        <pc:sldMkLst>
          <pc:docMk/>
          <pc:sldMk cId="2434276159" sldId="354"/>
        </pc:sldMkLst>
      </pc:sldChg>
      <pc:sldChg chg="addSp delSp modSp add mod modNotes modNotesTx">
        <pc:chgData name="Abdessamad" userId="4c6d9526346a9ae3" providerId="LiveId" clId="{472398C6-2B82-4D91-AAA7-ADF1DF7129FD}" dt="2022-12-24T17:44:18.300" v="9448" actId="20577"/>
        <pc:sldMkLst>
          <pc:docMk/>
          <pc:sldMk cId="33275300" sldId="355"/>
        </pc:sldMkLst>
        <pc:spChg chg="mod">
          <ac:chgData name="Abdessamad" userId="4c6d9526346a9ae3" providerId="LiveId" clId="{472398C6-2B82-4D91-AAA7-ADF1DF7129FD}" dt="2022-12-21T19:38:38.355" v="5354" actId="20577"/>
          <ac:spMkLst>
            <pc:docMk/>
            <pc:sldMk cId="33275300" sldId="355"/>
            <ac:spMk id="7" creationId="{28FA2C35-5E1D-6759-4AAF-FE639B14D013}"/>
          </ac:spMkLst>
        </pc:spChg>
        <pc:picChg chg="add del mod">
          <ac:chgData name="Abdessamad" userId="4c6d9526346a9ae3" providerId="LiveId" clId="{472398C6-2B82-4D91-AAA7-ADF1DF7129FD}" dt="2022-12-21T19:38:27.356" v="5337" actId="478"/>
          <ac:picMkLst>
            <pc:docMk/>
            <pc:sldMk cId="33275300" sldId="355"/>
            <ac:picMk id="3" creationId="{76AD70DC-5808-85B2-73B9-87A809215C45}"/>
          </ac:picMkLst>
        </pc:picChg>
        <pc:picChg chg="replST">
          <ac:chgData name="Abdessamad" userId="4c6d9526346a9ae3" providerId="LiveId" clId="{472398C6-2B82-4D91-AAA7-ADF1DF7129FD}" dt="2022-12-22T20:41:25.807" v="7289"/>
          <ac:picMkLst>
            <pc:docMk/>
            <pc:sldMk cId="33275300" sldId="355"/>
            <ac:picMk id="1026" creationId="{B227B3AF-1A23-9A9F-700C-E38A704785ED}"/>
          </ac:picMkLst>
        </pc:picChg>
      </pc:sldChg>
      <pc:sldChg chg="add del ord">
        <pc:chgData name="Abdessamad" userId="4c6d9526346a9ae3" providerId="LiveId" clId="{472398C6-2B82-4D91-AAA7-ADF1DF7129FD}" dt="2022-12-19T22:05:14.787" v="4130"/>
        <pc:sldMkLst>
          <pc:docMk/>
          <pc:sldMk cId="1235893389" sldId="355"/>
        </pc:sldMkLst>
      </pc:sldChg>
      <pc:sldChg chg="new del">
        <pc:chgData name="Abdessamad" userId="4c6d9526346a9ae3" providerId="LiveId" clId="{472398C6-2B82-4D91-AAA7-ADF1DF7129FD}" dt="2022-12-21T19:34:42.787" v="5304" actId="47"/>
        <pc:sldMkLst>
          <pc:docMk/>
          <pc:sldMk cId="1462492554" sldId="355"/>
        </pc:sldMkLst>
      </pc:sldChg>
      <pc:sldChg chg="add del ord setBg">
        <pc:chgData name="Abdessamad" userId="4c6d9526346a9ae3" providerId="LiveId" clId="{472398C6-2B82-4D91-AAA7-ADF1DF7129FD}" dt="2022-12-19T22:05:14.787" v="4130"/>
        <pc:sldMkLst>
          <pc:docMk/>
          <pc:sldMk cId="376512226" sldId="356"/>
        </pc:sldMkLst>
      </pc:sldChg>
      <pc:sldChg chg="modSp add mod modNotes modNotesTx">
        <pc:chgData name="Abdessamad" userId="4c6d9526346a9ae3" providerId="LiveId" clId="{472398C6-2B82-4D91-AAA7-ADF1DF7129FD}" dt="2022-12-23T14:03:37.911" v="7909" actId="20577"/>
        <pc:sldMkLst>
          <pc:docMk/>
          <pc:sldMk cId="2266550275" sldId="356"/>
        </pc:sldMkLst>
        <pc:picChg chg="mod replST">
          <ac:chgData name="Abdessamad" userId="4c6d9526346a9ae3" providerId="LiveId" clId="{472398C6-2B82-4D91-AAA7-ADF1DF7129FD}" dt="2022-12-21T20:29:44.426" v="6447"/>
          <ac:picMkLst>
            <pc:docMk/>
            <pc:sldMk cId="2266550275" sldId="356"/>
            <ac:picMk id="3" creationId="{76AD70DC-5808-85B2-73B9-87A809215C45}"/>
          </ac:picMkLst>
        </pc:picChg>
      </pc:sldChg>
      <pc:sldChg chg="add del ord setBg">
        <pc:chgData name="Abdessamad" userId="4c6d9526346a9ae3" providerId="LiveId" clId="{472398C6-2B82-4D91-AAA7-ADF1DF7129FD}" dt="2022-12-19T22:05:14.787" v="4130"/>
        <pc:sldMkLst>
          <pc:docMk/>
          <pc:sldMk cId="737398420" sldId="357"/>
        </pc:sldMkLst>
      </pc:sldChg>
      <pc:sldChg chg="addSp delSp modSp add mod ord modNotes modNotesTx">
        <pc:chgData name="Abdessamad" userId="4c6d9526346a9ae3" providerId="LiveId" clId="{472398C6-2B82-4D91-AAA7-ADF1DF7129FD}" dt="2022-12-24T17:17:59.881" v="8887" actId="20577"/>
        <pc:sldMkLst>
          <pc:docMk/>
          <pc:sldMk cId="3867945420" sldId="357"/>
        </pc:sldMkLst>
        <pc:spChg chg="add del mod">
          <ac:chgData name="Abdessamad" userId="4c6d9526346a9ae3" providerId="LiveId" clId="{472398C6-2B82-4D91-AAA7-ADF1DF7129FD}" dt="2022-12-21T19:42:12.821" v="5401" actId="478"/>
          <ac:spMkLst>
            <pc:docMk/>
            <pc:sldMk cId="3867945420" sldId="357"/>
            <ac:spMk id="3" creationId="{A655F0FA-DE56-8CDB-8208-451934B68591}"/>
          </ac:spMkLst>
        </pc:spChg>
        <pc:spChg chg="mod">
          <ac:chgData name="Abdessamad" userId="4c6d9526346a9ae3" providerId="LiveId" clId="{472398C6-2B82-4D91-AAA7-ADF1DF7129FD}" dt="2022-12-21T19:42:24.881" v="5406" actId="20577"/>
          <ac:spMkLst>
            <pc:docMk/>
            <pc:sldMk cId="3867945420" sldId="357"/>
            <ac:spMk id="4013" creationId="{00000000-0000-0000-0000-000000000000}"/>
          </ac:spMkLst>
        </pc:spChg>
        <pc:spChg chg="del">
          <ac:chgData name="Abdessamad" userId="4c6d9526346a9ae3" providerId="LiveId" clId="{472398C6-2B82-4D91-AAA7-ADF1DF7129FD}" dt="2022-12-21T19:42:10.511" v="5400" actId="478"/>
          <ac:spMkLst>
            <pc:docMk/>
            <pc:sldMk cId="3867945420" sldId="357"/>
            <ac:spMk id="4014" creationId="{00000000-0000-0000-0000-000000000000}"/>
          </ac:spMkLst>
        </pc:spChg>
        <pc:spChg chg="replST">
          <ac:chgData name="Abdessamad" userId="4c6d9526346a9ae3" providerId="LiveId" clId="{472398C6-2B82-4D91-AAA7-ADF1DF7129FD}" dt="2022-12-21T20:29:44.520" v="6452"/>
          <ac:spMkLst>
            <pc:docMk/>
            <pc:sldMk cId="3867945420" sldId="357"/>
            <ac:spMk id="4023" creationId="{00000000-0000-0000-0000-000000000000}"/>
          </ac:spMkLst>
        </pc:spChg>
        <pc:spChg chg="replST">
          <ac:chgData name="Abdessamad" userId="4c6d9526346a9ae3" providerId="LiveId" clId="{472398C6-2B82-4D91-AAA7-ADF1DF7129FD}" dt="2022-12-21T20:29:44.530" v="6453"/>
          <ac:spMkLst>
            <pc:docMk/>
            <pc:sldMk cId="3867945420" sldId="357"/>
            <ac:spMk id="4024" creationId="{00000000-0000-0000-0000-000000000000}"/>
          </ac:spMkLst>
        </pc:spChg>
        <pc:spChg chg="replST">
          <ac:chgData name="Abdessamad" userId="4c6d9526346a9ae3" providerId="LiveId" clId="{472398C6-2B82-4D91-AAA7-ADF1DF7129FD}" dt="2022-12-21T20:29:44.536" v="6454"/>
          <ac:spMkLst>
            <pc:docMk/>
            <pc:sldMk cId="3867945420" sldId="357"/>
            <ac:spMk id="4025" creationId="{00000000-0000-0000-0000-000000000000}"/>
          </ac:spMkLst>
        </pc:spChg>
        <pc:spChg chg="replST">
          <ac:chgData name="Abdessamad" userId="4c6d9526346a9ae3" providerId="LiveId" clId="{472398C6-2B82-4D91-AAA7-ADF1DF7129FD}" dt="2022-12-21T20:29:44.545" v="6455"/>
          <ac:spMkLst>
            <pc:docMk/>
            <pc:sldMk cId="3867945420" sldId="357"/>
            <ac:spMk id="4026" creationId="{00000000-0000-0000-0000-000000000000}"/>
          </ac:spMkLst>
        </pc:spChg>
        <pc:spChg chg="replST">
          <ac:chgData name="Abdessamad" userId="4c6d9526346a9ae3" providerId="LiveId" clId="{472398C6-2B82-4D91-AAA7-ADF1DF7129FD}" dt="2022-12-21T20:29:44.552" v="6456"/>
          <ac:spMkLst>
            <pc:docMk/>
            <pc:sldMk cId="3867945420" sldId="357"/>
            <ac:spMk id="4027" creationId="{00000000-0000-0000-0000-000000000000}"/>
          </ac:spMkLst>
        </pc:spChg>
        <pc:spChg chg="replST">
          <ac:chgData name="Abdessamad" userId="4c6d9526346a9ae3" providerId="LiveId" clId="{472398C6-2B82-4D91-AAA7-ADF1DF7129FD}" dt="2022-12-21T20:29:44.558" v="6457"/>
          <ac:spMkLst>
            <pc:docMk/>
            <pc:sldMk cId="3867945420" sldId="357"/>
            <ac:spMk id="4028" creationId="{00000000-0000-0000-0000-000000000000}"/>
          </ac:spMkLst>
        </pc:spChg>
        <pc:spChg chg="replST">
          <ac:chgData name="Abdessamad" userId="4c6d9526346a9ae3" providerId="LiveId" clId="{472398C6-2B82-4D91-AAA7-ADF1DF7129FD}" dt="2022-12-21T20:29:44.570" v="6458"/>
          <ac:spMkLst>
            <pc:docMk/>
            <pc:sldMk cId="3867945420" sldId="357"/>
            <ac:spMk id="4029" creationId="{00000000-0000-0000-0000-000000000000}"/>
          </ac:spMkLst>
        </pc:spChg>
        <pc:spChg chg="replST">
          <ac:chgData name="Abdessamad" userId="4c6d9526346a9ae3" providerId="LiveId" clId="{472398C6-2B82-4D91-AAA7-ADF1DF7129FD}" dt="2022-12-21T20:29:44.575" v="6459"/>
          <ac:spMkLst>
            <pc:docMk/>
            <pc:sldMk cId="3867945420" sldId="357"/>
            <ac:spMk id="4030" creationId="{00000000-0000-0000-0000-000000000000}"/>
          </ac:spMkLst>
        </pc:spChg>
        <pc:spChg chg="replST">
          <ac:chgData name="Abdessamad" userId="4c6d9526346a9ae3" providerId="LiveId" clId="{472398C6-2B82-4D91-AAA7-ADF1DF7129FD}" dt="2022-12-21T20:29:44.589" v="6460"/>
          <ac:spMkLst>
            <pc:docMk/>
            <pc:sldMk cId="3867945420" sldId="357"/>
            <ac:spMk id="4031" creationId="{00000000-0000-0000-0000-000000000000}"/>
          </ac:spMkLst>
        </pc:spChg>
        <pc:grpChg chg="replST">
          <ac:chgData name="Abdessamad" userId="4c6d9526346a9ae3" providerId="LiveId" clId="{472398C6-2B82-4D91-AAA7-ADF1DF7129FD}" dt="2022-12-21T20:29:44.504" v="6450"/>
          <ac:grpSpMkLst>
            <pc:docMk/>
            <pc:sldMk cId="3867945420" sldId="357"/>
            <ac:grpSpMk id="4015" creationId="{00000000-0000-0000-0000-000000000000}"/>
          </ac:grpSpMkLst>
        </pc:grpChg>
        <pc:picChg chg="mod replST modCrop">
          <ac:chgData name="Abdessamad" userId="4c6d9526346a9ae3" providerId="LiveId" clId="{472398C6-2B82-4D91-AAA7-ADF1DF7129FD}" dt="2022-12-21T20:29:44.514" v="6451"/>
          <ac:picMkLst>
            <pc:docMk/>
            <pc:sldMk cId="3867945420" sldId="357"/>
            <ac:picMk id="4022" creationId="{00000000-0000-0000-0000-000000000000}"/>
          </ac:picMkLst>
        </pc:picChg>
      </pc:sldChg>
      <pc:sldChg chg="add del ord">
        <pc:chgData name="Abdessamad" userId="4c6d9526346a9ae3" providerId="LiveId" clId="{472398C6-2B82-4D91-AAA7-ADF1DF7129FD}" dt="2022-12-19T22:05:14.787" v="4130"/>
        <pc:sldMkLst>
          <pc:docMk/>
          <pc:sldMk cId="3898685926" sldId="358"/>
        </pc:sldMkLst>
      </pc:sldChg>
      <pc:sldChg chg="addSp delSp modSp add mod ord modNotes modNotesTx">
        <pc:chgData name="Abdessamad" userId="4c6d9526346a9ae3" providerId="LiveId" clId="{472398C6-2B82-4D91-AAA7-ADF1DF7129FD}" dt="2022-12-24T17:43:41.992" v="9442" actId="20577"/>
        <pc:sldMkLst>
          <pc:docMk/>
          <pc:sldMk cId="4194095160" sldId="358"/>
        </pc:sldMkLst>
        <pc:spChg chg="mod">
          <ac:chgData name="Abdessamad" userId="4c6d9526346a9ae3" providerId="LiveId" clId="{472398C6-2B82-4D91-AAA7-ADF1DF7129FD}" dt="2022-12-21T19:44:52.944" v="5478" actId="20577"/>
          <ac:spMkLst>
            <pc:docMk/>
            <pc:sldMk cId="4194095160" sldId="358"/>
            <ac:spMk id="7" creationId="{28FA2C35-5E1D-6759-4AAF-FE639B14D013}"/>
          </ac:spMkLst>
        </pc:spChg>
        <pc:picChg chg="del">
          <ac:chgData name="Abdessamad" userId="4c6d9526346a9ae3" providerId="LiveId" clId="{472398C6-2B82-4D91-AAA7-ADF1DF7129FD}" dt="2022-12-21T19:48:14.885" v="5580" actId="478"/>
          <ac:picMkLst>
            <pc:docMk/>
            <pc:sldMk cId="4194095160" sldId="358"/>
            <ac:picMk id="3" creationId="{76AD70DC-5808-85B2-73B9-87A809215C45}"/>
          </ac:picMkLst>
        </pc:picChg>
        <pc:picChg chg="add mod replST">
          <ac:chgData name="Abdessamad" userId="4c6d9526346a9ae3" providerId="LiveId" clId="{472398C6-2B82-4D91-AAA7-ADF1DF7129FD}" dt="2022-12-21T20:29:44.604" v="6461"/>
          <ac:picMkLst>
            <pc:docMk/>
            <pc:sldMk cId="4194095160" sldId="358"/>
            <ac:picMk id="4" creationId="{5344F13E-A0DC-03AC-EEC8-2D10CE24A907}"/>
          </ac:picMkLst>
        </pc:picChg>
      </pc:sldChg>
      <pc:sldChg chg="add del ord setBg">
        <pc:chgData name="Abdessamad" userId="4c6d9526346a9ae3" providerId="LiveId" clId="{472398C6-2B82-4D91-AAA7-ADF1DF7129FD}" dt="2022-12-19T22:05:14.787" v="4130"/>
        <pc:sldMkLst>
          <pc:docMk/>
          <pc:sldMk cId="1842567961" sldId="359"/>
        </pc:sldMkLst>
      </pc:sldChg>
      <pc:sldChg chg="addSp modSp add mod ord modNotesTx">
        <pc:chgData name="Abdessamad" userId="4c6d9526346a9ae3" providerId="LiveId" clId="{472398C6-2B82-4D91-AAA7-ADF1DF7129FD}" dt="2022-12-24T17:06:25.822" v="8516" actId="20577"/>
        <pc:sldMkLst>
          <pc:docMk/>
          <pc:sldMk cId="2304828390" sldId="359"/>
        </pc:sldMkLst>
        <pc:spChg chg="mod">
          <ac:chgData name="Abdessamad" userId="4c6d9526346a9ae3" providerId="LiveId" clId="{472398C6-2B82-4D91-AAA7-ADF1DF7129FD}" dt="2022-12-21T19:50:23.713" v="5600" actId="20577"/>
          <ac:spMkLst>
            <pc:docMk/>
            <pc:sldMk cId="2304828390" sldId="359"/>
            <ac:spMk id="7" creationId="{28FA2C35-5E1D-6759-4AAF-FE639B14D013}"/>
          </ac:spMkLst>
        </pc:spChg>
        <pc:picChg chg="add replST">
          <ac:chgData name="Abdessamad" userId="4c6d9526346a9ae3" providerId="LiveId" clId="{472398C6-2B82-4D91-AAA7-ADF1DF7129FD}" dt="2022-12-21T20:29:44.442" v="6448"/>
          <ac:picMkLst>
            <pc:docMk/>
            <pc:sldMk cId="2304828390" sldId="359"/>
            <ac:picMk id="3" creationId="{F18EF642-9952-804F-A8B1-AADB499F5C88}"/>
          </ac:picMkLst>
        </pc:picChg>
      </pc:sldChg>
      <pc:sldChg chg="addSp delSp modSp add mod modNotes modNotesTx">
        <pc:chgData name="Abdessamad" userId="4c6d9526346a9ae3" providerId="LiveId" clId="{472398C6-2B82-4D91-AAA7-ADF1DF7129FD}" dt="2022-12-24T17:44:18.546" v="9449" actId="20577"/>
        <pc:sldMkLst>
          <pc:docMk/>
          <pc:sldMk cId="942497172" sldId="360"/>
        </pc:sldMkLst>
        <pc:spChg chg="mod">
          <ac:chgData name="Abdessamad" userId="4c6d9526346a9ae3" providerId="LiveId" clId="{472398C6-2B82-4D91-AAA7-ADF1DF7129FD}" dt="2022-12-21T19:58:34.254" v="5761" actId="20577"/>
          <ac:spMkLst>
            <pc:docMk/>
            <pc:sldMk cId="942497172" sldId="360"/>
            <ac:spMk id="7" creationId="{28FA2C35-5E1D-6759-4AAF-FE639B14D013}"/>
          </ac:spMkLst>
        </pc:spChg>
        <pc:picChg chg="del">
          <ac:chgData name="Abdessamad" userId="4c6d9526346a9ae3" providerId="LiveId" clId="{472398C6-2B82-4D91-AAA7-ADF1DF7129FD}" dt="2022-12-21T19:58:26.417" v="5749" actId="478"/>
          <ac:picMkLst>
            <pc:docMk/>
            <pc:sldMk cId="942497172" sldId="360"/>
            <ac:picMk id="3" creationId="{F18EF642-9952-804F-A8B1-AADB499F5C88}"/>
          </ac:picMkLst>
        </pc:picChg>
        <pc:picChg chg="add mod replST">
          <ac:chgData name="Abdessamad" userId="4c6d9526346a9ae3" providerId="LiveId" clId="{472398C6-2B82-4D91-AAA7-ADF1DF7129FD}" dt="2022-12-21T20:29:44.456" v="6449"/>
          <ac:picMkLst>
            <pc:docMk/>
            <pc:sldMk cId="942497172" sldId="360"/>
            <ac:picMk id="4" creationId="{0FAA7E3D-2F8D-9AB7-D412-84410DABECBD}"/>
          </ac:picMkLst>
        </pc:picChg>
      </pc:sldChg>
      <pc:sldChg chg="add del ord">
        <pc:chgData name="Abdessamad" userId="4c6d9526346a9ae3" providerId="LiveId" clId="{472398C6-2B82-4D91-AAA7-ADF1DF7129FD}" dt="2022-12-19T22:05:14.787" v="4130"/>
        <pc:sldMkLst>
          <pc:docMk/>
          <pc:sldMk cId="2236175477" sldId="360"/>
        </pc:sldMkLst>
      </pc:sldChg>
      <pc:sldChg chg="addSp delSp modSp add mod ord modAnim modNotes modNotesTx">
        <pc:chgData name="Abdessamad" userId="4c6d9526346a9ae3" providerId="LiveId" clId="{472398C6-2B82-4D91-AAA7-ADF1DF7129FD}" dt="2022-12-24T17:42:36.970" v="9436"/>
        <pc:sldMkLst>
          <pc:docMk/>
          <pc:sldMk cId="374623693" sldId="361"/>
        </pc:sldMkLst>
        <pc:spChg chg="mod">
          <ac:chgData name="Abdessamad" userId="4c6d9526346a9ae3" providerId="LiveId" clId="{472398C6-2B82-4D91-AAA7-ADF1DF7129FD}" dt="2022-12-21T20:05:39.147" v="5978"/>
          <ac:spMkLst>
            <pc:docMk/>
            <pc:sldMk cId="374623693" sldId="361"/>
            <ac:spMk id="7" creationId="{28FA2C35-5E1D-6759-4AAF-FE639B14D013}"/>
          </ac:spMkLst>
        </pc:spChg>
        <pc:picChg chg="add mod replST">
          <ac:chgData name="Abdessamad" userId="4c6d9526346a9ae3" providerId="LiveId" clId="{472398C6-2B82-4D91-AAA7-ADF1DF7129FD}" dt="2022-12-24T17:42:36.970" v="9436"/>
          <ac:picMkLst>
            <pc:docMk/>
            <pc:sldMk cId="374623693" sldId="361"/>
            <ac:picMk id="2" creationId="{E15E0906-DCE9-CCC1-C791-FA7A61E69782}"/>
          </ac:picMkLst>
        </pc:picChg>
        <pc:picChg chg="replST">
          <ac:chgData name="Abdessamad" userId="4c6d9526346a9ae3" providerId="LiveId" clId="{472398C6-2B82-4D91-AAA7-ADF1DF7129FD}" dt="2022-12-22T20:41:25.974" v="7290"/>
          <ac:picMkLst>
            <pc:docMk/>
            <pc:sldMk cId="374623693" sldId="361"/>
            <ac:picMk id="3" creationId="{D99A941A-DC8E-E438-458F-FDBE96B1080D}"/>
          </ac:picMkLst>
        </pc:picChg>
        <pc:picChg chg="del">
          <ac:chgData name="Abdessamad" userId="4c6d9526346a9ae3" providerId="LiveId" clId="{472398C6-2B82-4D91-AAA7-ADF1DF7129FD}" dt="2022-12-21T20:05:13.042" v="5952" actId="478"/>
          <ac:picMkLst>
            <pc:docMk/>
            <pc:sldMk cId="374623693" sldId="361"/>
            <ac:picMk id="4" creationId="{5344F13E-A0DC-03AC-EEC8-2D10CE24A907}"/>
          </ac:picMkLst>
        </pc:picChg>
        <pc:picChg chg="replST">
          <ac:chgData name="Abdessamad" userId="4c6d9526346a9ae3" providerId="LiveId" clId="{472398C6-2B82-4D91-AAA7-ADF1DF7129FD}" dt="2022-12-22T20:41:25.982" v="7291"/>
          <ac:picMkLst>
            <pc:docMk/>
            <pc:sldMk cId="374623693" sldId="361"/>
            <ac:picMk id="8" creationId="{4895300C-C21D-2FCD-C6B1-F35A7357E851}"/>
          </ac:picMkLst>
        </pc:picChg>
        <pc:picChg chg="replST">
          <ac:chgData name="Abdessamad" userId="4c6d9526346a9ae3" providerId="LiveId" clId="{472398C6-2B82-4D91-AAA7-ADF1DF7129FD}" dt="2022-12-22T20:41:25.989" v="7292"/>
          <ac:picMkLst>
            <pc:docMk/>
            <pc:sldMk cId="374623693" sldId="361"/>
            <ac:picMk id="10" creationId="{E2800E36-AD46-1F81-36F7-0946FAD8D570}"/>
          </ac:picMkLst>
        </pc:picChg>
        <pc:picChg chg="mod replST">
          <ac:chgData name="Abdessamad" userId="4c6d9526346a9ae3" providerId="LiveId" clId="{472398C6-2B82-4D91-AAA7-ADF1DF7129FD}" dt="2022-12-24T17:31:28.569" v="9158" actId="408"/>
          <ac:picMkLst>
            <pc:docMk/>
            <pc:sldMk cId="374623693" sldId="361"/>
            <ac:picMk id="12" creationId="{FBD39457-DE8C-C471-DC66-34DF667D56D5}"/>
          </ac:picMkLst>
        </pc:picChg>
      </pc:sldChg>
      <pc:sldChg chg="add del ord setBg">
        <pc:chgData name="Abdessamad" userId="4c6d9526346a9ae3" providerId="LiveId" clId="{472398C6-2B82-4D91-AAA7-ADF1DF7129FD}" dt="2022-12-19T22:05:14.787" v="4130"/>
        <pc:sldMkLst>
          <pc:docMk/>
          <pc:sldMk cId="2090596865" sldId="361"/>
        </pc:sldMkLst>
      </pc:sldChg>
      <pc:sldChg chg="modSp add mod modNotes modNotesTx">
        <pc:chgData name="Abdessamad" userId="4c6d9526346a9ae3" providerId="LiveId" clId="{472398C6-2B82-4D91-AAA7-ADF1DF7129FD}" dt="2022-12-22T20:41:26.013" v="7295"/>
        <pc:sldMkLst>
          <pc:docMk/>
          <pc:sldMk cId="1412079838" sldId="362"/>
        </pc:sldMkLst>
        <pc:spChg chg="mod">
          <ac:chgData name="Abdessamad" userId="4c6d9526346a9ae3" providerId="LiveId" clId="{472398C6-2B82-4D91-AAA7-ADF1DF7129FD}" dt="2022-12-21T20:06:10.685" v="5988"/>
          <ac:spMkLst>
            <pc:docMk/>
            <pc:sldMk cId="1412079838" sldId="362"/>
            <ac:spMk id="7" creationId="{28FA2C35-5E1D-6759-4AAF-FE639B14D013}"/>
          </ac:spMkLst>
        </pc:spChg>
        <pc:grpChg chg="replST">
          <ac:chgData name="Abdessamad" userId="4c6d9526346a9ae3" providerId="LiveId" clId="{472398C6-2B82-4D91-AAA7-ADF1DF7129FD}" dt="2022-12-22T20:41:26.005" v="7294"/>
          <ac:grpSpMkLst>
            <pc:docMk/>
            <pc:sldMk cId="1412079838" sldId="362"/>
            <ac:grpSpMk id="8" creationId="{1FD17C36-6E0F-DFE2-9636-39099510B9CC}"/>
          </ac:grpSpMkLst>
        </pc:grpChg>
        <pc:grpChg chg="replST">
          <ac:chgData name="Abdessamad" userId="4c6d9526346a9ae3" providerId="LiveId" clId="{472398C6-2B82-4D91-AAA7-ADF1DF7129FD}" dt="2022-12-22T20:41:26.013" v="7295"/>
          <ac:grpSpMkLst>
            <pc:docMk/>
            <pc:sldMk cId="1412079838" sldId="362"/>
            <ac:grpSpMk id="18" creationId="{3D86F6EA-357F-C703-CD14-BD5B0FEF045A}"/>
          </ac:grpSpMkLst>
        </pc:grpChg>
      </pc:sldChg>
      <pc:sldChg chg="add del ord setBg">
        <pc:chgData name="Abdessamad" userId="4c6d9526346a9ae3" providerId="LiveId" clId="{472398C6-2B82-4D91-AAA7-ADF1DF7129FD}" dt="2022-12-19T22:05:14.787" v="4130"/>
        <pc:sldMkLst>
          <pc:docMk/>
          <pc:sldMk cId="3290962000" sldId="362"/>
        </pc:sldMkLst>
      </pc:sldChg>
      <pc:sldChg chg="modSp add mod modNotes modNotesTx">
        <pc:chgData name="Abdessamad" userId="4c6d9526346a9ae3" providerId="LiveId" clId="{472398C6-2B82-4D91-AAA7-ADF1DF7129FD}" dt="2022-12-24T17:43:45.835" v="9443" actId="20577"/>
        <pc:sldMkLst>
          <pc:docMk/>
          <pc:sldMk cId="2349807801" sldId="363"/>
        </pc:sldMkLst>
        <pc:spChg chg="mod">
          <ac:chgData name="Abdessamad" userId="4c6d9526346a9ae3" providerId="LiveId" clId="{472398C6-2B82-4D91-AAA7-ADF1DF7129FD}" dt="2022-12-21T20:07:15.596" v="6001"/>
          <ac:spMkLst>
            <pc:docMk/>
            <pc:sldMk cId="2349807801" sldId="363"/>
            <ac:spMk id="7" creationId="{28FA2C35-5E1D-6759-4AAF-FE639B14D013}"/>
          </ac:spMkLst>
        </pc:spChg>
        <pc:picChg chg="replST">
          <ac:chgData name="Abdessamad" userId="4c6d9526346a9ae3" providerId="LiveId" clId="{472398C6-2B82-4D91-AAA7-ADF1DF7129FD}" dt="2022-12-22T20:41:26.025" v="7296"/>
          <ac:picMkLst>
            <pc:docMk/>
            <pc:sldMk cId="2349807801" sldId="363"/>
            <ac:picMk id="3" creationId="{E7C19FB7-E890-9663-BAE0-CBAA88F9249B}"/>
          </ac:picMkLst>
        </pc:picChg>
      </pc:sldChg>
      <pc:sldChg chg="add del ord setBg">
        <pc:chgData name="Abdessamad" userId="4c6d9526346a9ae3" providerId="LiveId" clId="{472398C6-2B82-4D91-AAA7-ADF1DF7129FD}" dt="2022-12-19T22:05:14.787" v="4130"/>
        <pc:sldMkLst>
          <pc:docMk/>
          <pc:sldMk cId="2422102344" sldId="363"/>
        </pc:sldMkLst>
      </pc:sldChg>
      <pc:sldChg chg="add del ord setBg">
        <pc:chgData name="Abdessamad" userId="4c6d9526346a9ae3" providerId="LiveId" clId="{472398C6-2B82-4D91-AAA7-ADF1DF7129FD}" dt="2022-12-19T22:05:14.787" v="4130"/>
        <pc:sldMkLst>
          <pc:docMk/>
          <pc:sldMk cId="1773303096" sldId="364"/>
        </pc:sldMkLst>
      </pc:sldChg>
      <pc:sldChg chg="add del">
        <pc:chgData name="Abdessamad" userId="4c6d9526346a9ae3" providerId="LiveId" clId="{472398C6-2B82-4D91-AAA7-ADF1DF7129FD}" dt="2022-12-21T20:08:03.792" v="6009" actId="47"/>
        <pc:sldMkLst>
          <pc:docMk/>
          <pc:sldMk cId="2380230103" sldId="364"/>
        </pc:sldMkLst>
      </pc:sldChg>
      <pc:sldChg chg="add del ord">
        <pc:chgData name="Abdessamad" userId="4c6d9526346a9ae3" providerId="LiveId" clId="{472398C6-2B82-4D91-AAA7-ADF1DF7129FD}" dt="2022-12-19T22:05:14.787" v="4130"/>
        <pc:sldMkLst>
          <pc:docMk/>
          <pc:sldMk cId="1208887490" sldId="365"/>
        </pc:sldMkLst>
      </pc:sldChg>
      <pc:sldChg chg="addSp delSp modSp new mod modClrScheme chgLayout modNotes modNotesTx">
        <pc:chgData name="Abdessamad" userId="4c6d9526346a9ae3" providerId="LiveId" clId="{472398C6-2B82-4D91-AAA7-ADF1DF7129FD}" dt="2022-12-24T17:44:18.931" v="9451" actId="20577"/>
        <pc:sldMkLst>
          <pc:docMk/>
          <pc:sldMk cId="2649584283" sldId="365"/>
        </pc:sldMkLst>
        <pc:spChg chg="del mod ord">
          <ac:chgData name="Abdessamad" userId="4c6d9526346a9ae3" providerId="LiveId" clId="{472398C6-2B82-4D91-AAA7-ADF1DF7129FD}" dt="2022-12-21T20:08:09.484" v="6010" actId="700"/>
          <ac:spMkLst>
            <pc:docMk/>
            <pc:sldMk cId="2649584283" sldId="365"/>
            <ac:spMk id="2" creationId="{D8F34C4C-E613-5A94-DBEC-4B07E7C59DCD}"/>
          </ac:spMkLst>
        </pc:spChg>
        <pc:spChg chg="del mod ord">
          <ac:chgData name="Abdessamad" userId="4c6d9526346a9ae3" providerId="LiveId" clId="{472398C6-2B82-4D91-AAA7-ADF1DF7129FD}" dt="2022-12-21T20:08:09.484" v="6010" actId="700"/>
          <ac:spMkLst>
            <pc:docMk/>
            <pc:sldMk cId="2649584283" sldId="365"/>
            <ac:spMk id="3" creationId="{9456E350-1551-8F1A-8B1A-AFEB64776625}"/>
          </ac:spMkLst>
        </pc:spChg>
        <pc:spChg chg="add del mod ord">
          <ac:chgData name="Abdessamad" userId="4c6d9526346a9ae3" providerId="LiveId" clId="{472398C6-2B82-4D91-AAA7-ADF1DF7129FD}" dt="2022-12-21T20:08:12.746" v="6011" actId="478"/>
          <ac:spMkLst>
            <pc:docMk/>
            <pc:sldMk cId="2649584283" sldId="365"/>
            <ac:spMk id="4" creationId="{5DF74174-F912-E29D-5E42-108CB770F21B}"/>
          </ac:spMkLst>
        </pc:spChg>
        <pc:spChg chg="add del mod ord">
          <ac:chgData name="Abdessamad" userId="4c6d9526346a9ae3" providerId="LiveId" clId="{472398C6-2B82-4D91-AAA7-ADF1DF7129FD}" dt="2022-12-21T20:08:12.746" v="6011" actId="478"/>
          <ac:spMkLst>
            <pc:docMk/>
            <pc:sldMk cId="2649584283" sldId="365"/>
            <ac:spMk id="5" creationId="{D30FCB16-1757-B44F-A0AD-1D2EF2EECEDF}"/>
          </ac:spMkLst>
        </pc:spChg>
        <pc:spChg chg="add mod">
          <ac:chgData name="Abdessamad" userId="4c6d9526346a9ae3" providerId="LiveId" clId="{472398C6-2B82-4D91-AAA7-ADF1DF7129FD}" dt="2022-12-21T20:33:31.995" v="6571" actId="20577"/>
          <ac:spMkLst>
            <pc:docMk/>
            <pc:sldMk cId="2649584283" sldId="365"/>
            <ac:spMk id="6" creationId="{FC2DDF6C-F0EA-6EF9-DFF8-26D61B6C17FF}"/>
          </ac:spMkLst>
        </pc:spChg>
        <pc:spChg chg="add mod">
          <ac:chgData name="Abdessamad" userId="4c6d9526346a9ae3" providerId="LiveId" clId="{472398C6-2B82-4D91-AAA7-ADF1DF7129FD}" dt="2022-12-21T20:38:40.047" v="6605" actId="20577"/>
          <ac:spMkLst>
            <pc:docMk/>
            <pc:sldMk cId="2649584283" sldId="365"/>
            <ac:spMk id="7" creationId="{0B9377AA-E225-188A-327D-67DB742DF280}"/>
          </ac:spMkLst>
        </pc:spChg>
        <pc:spChg chg="mod">
          <ac:chgData name="Abdessamad" userId="4c6d9526346a9ae3" providerId="LiveId" clId="{472398C6-2B82-4D91-AAA7-ADF1DF7129FD}" dt="2022-12-21T20:08:19.498" v="6012"/>
          <ac:spMkLst>
            <pc:docMk/>
            <pc:sldMk cId="2649584283" sldId="365"/>
            <ac:spMk id="9" creationId="{231ACA50-92FE-C5F7-4BE5-826CD5671250}"/>
          </ac:spMkLst>
        </pc:spChg>
        <pc:spChg chg="mod">
          <ac:chgData name="Abdessamad" userId="4c6d9526346a9ae3" providerId="LiveId" clId="{472398C6-2B82-4D91-AAA7-ADF1DF7129FD}" dt="2022-12-21T20:08:19.498" v="6012"/>
          <ac:spMkLst>
            <pc:docMk/>
            <pc:sldMk cId="2649584283" sldId="365"/>
            <ac:spMk id="10" creationId="{546C5C1A-A59A-329C-4E78-9D068439FD3C}"/>
          </ac:spMkLst>
        </pc:spChg>
        <pc:spChg chg="mod">
          <ac:chgData name="Abdessamad" userId="4c6d9526346a9ae3" providerId="LiveId" clId="{472398C6-2B82-4D91-AAA7-ADF1DF7129FD}" dt="2022-12-21T20:08:19.498" v="6012"/>
          <ac:spMkLst>
            <pc:docMk/>
            <pc:sldMk cId="2649584283" sldId="365"/>
            <ac:spMk id="11" creationId="{055A4470-96DC-B3E6-5C8F-857BCDCB9643}"/>
          </ac:spMkLst>
        </pc:spChg>
        <pc:spChg chg="mod">
          <ac:chgData name="Abdessamad" userId="4c6d9526346a9ae3" providerId="LiveId" clId="{472398C6-2B82-4D91-AAA7-ADF1DF7129FD}" dt="2022-12-21T20:08:19.498" v="6012"/>
          <ac:spMkLst>
            <pc:docMk/>
            <pc:sldMk cId="2649584283" sldId="365"/>
            <ac:spMk id="12" creationId="{B3CAB806-525E-5F99-F9C2-48EEF11ECDE5}"/>
          </ac:spMkLst>
        </pc:spChg>
        <pc:spChg chg="mod">
          <ac:chgData name="Abdessamad" userId="4c6d9526346a9ae3" providerId="LiveId" clId="{472398C6-2B82-4D91-AAA7-ADF1DF7129FD}" dt="2022-12-21T20:08:19.498" v="6012"/>
          <ac:spMkLst>
            <pc:docMk/>
            <pc:sldMk cId="2649584283" sldId="365"/>
            <ac:spMk id="14" creationId="{4D78E173-5378-1601-2D1B-594ABA4FAD86}"/>
          </ac:spMkLst>
        </pc:spChg>
        <pc:spChg chg="mod">
          <ac:chgData name="Abdessamad" userId="4c6d9526346a9ae3" providerId="LiveId" clId="{472398C6-2B82-4D91-AAA7-ADF1DF7129FD}" dt="2022-12-21T20:08:19.498" v="6012"/>
          <ac:spMkLst>
            <pc:docMk/>
            <pc:sldMk cId="2649584283" sldId="365"/>
            <ac:spMk id="15" creationId="{7030158F-4161-3916-6207-7262D323858C}"/>
          </ac:spMkLst>
        </pc:spChg>
        <pc:spChg chg="mod">
          <ac:chgData name="Abdessamad" userId="4c6d9526346a9ae3" providerId="LiveId" clId="{472398C6-2B82-4D91-AAA7-ADF1DF7129FD}" dt="2022-12-21T20:08:19.498" v="6012"/>
          <ac:spMkLst>
            <pc:docMk/>
            <pc:sldMk cId="2649584283" sldId="365"/>
            <ac:spMk id="17" creationId="{65C1EE52-E441-F145-61E6-3C4FD7B23943}"/>
          </ac:spMkLst>
        </pc:spChg>
        <pc:spChg chg="mod">
          <ac:chgData name="Abdessamad" userId="4c6d9526346a9ae3" providerId="LiveId" clId="{472398C6-2B82-4D91-AAA7-ADF1DF7129FD}" dt="2022-12-21T20:08:19.498" v="6012"/>
          <ac:spMkLst>
            <pc:docMk/>
            <pc:sldMk cId="2649584283" sldId="365"/>
            <ac:spMk id="18" creationId="{B51A12E8-3AAC-5108-EEE7-DF97C7B18357}"/>
          </ac:spMkLst>
        </pc:spChg>
        <pc:spChg chg="mod">
          <ac:chgData name="Abdessamad" userId="4c6d9526346a9ae3" providerId="LiveId" clId="{472398C6-2B82-4D91-AAA7-ADF1DF7129FD}" dt="2022-12-21T20:08:19.498" v="6012"/>
          <ac:spMkLst>
            <pc:docMk/>
            <pc:sldMk cId="2649584283" sldId="365"/>
            <ac:spMk id="19" creationId="{68885C50-41D2-192E-A8D1-D4C004C3A542}"/>
          </ac:spMkLst>
        </pc:spChg>
        <pc:grpChg chg="add del mod">
          <ac:chgData name="Abdessamad" userId="4c6d9526346a9ae3" providerId="LiveId" clId="{472398C6-2B82-4D91-AAA7-ADF1DF7129FD}" dt="2022-12-21T20:08:25.719" v="6013" actId="478"/>
          <ac:grpSpMkLst>
            <pc:docMk/>
            <pc:sldMk cId="2649584283" sldId="365"/>
            <ac:grpSpMk id="8" creationId="{6BB5E4B1-CA1A-BE0E-FE90-C89E22E635E3}"/>
          </ac:grpSpMkLst>
        </pc:grpChg>
        <pc:grpChg chg="add del mod">
          <ac:chgData name="Abdessamad" userId="4c6d9526346a9ae3" providerId="LiveId" clId="{472398C6-2B82-4D91-AAA7-ADF1DF7129FD}" dt="2022-12-21T20:08:27.146" v="6015" actId="478"/>
          <ac:grpSpMkLst>
            <pc:docMk/>
            <pc:sldMk cId="2649584283" sldId="365"/>
            <ac:grpSpMk id="13" creationId="{0C268855-9010-3C05-A85D-C3C6829A78DA}"/>
          </ac:grpSpMkLst>
        </pc:grpChg>
        <pc:grpChg chg="add del mod">
          <ac:chgData name="Abdessamad" userId="4c6d9526346a9ae3" providerId="LiveId" clId="{472398C6-2B82-4D91-AAA7-ADF1DF7129FD}" dt="2022-12-21T20:08:26.710" v="6014" actId="478"/>
          <ac:grpSpMkLst>
            <pc:docMk/>
            <pc:sldMk cId="2649584283" sldId="365"/>
            <ac:grpSpMk id="16" creationId="{FE8BF0E4-50A7-1FBF-EF2E-BA92D591513A}"/>
          </ac:grpSpMkLst>
        </pc:grpChg>
        <pc:picChg chg="add mod replST">
          <ac:chgData name="Abdessamad" userId="4c6d9526346a9ae3" providerId="LiveId" clId="{472398C6-2B82-4D91-AAA7-ADF1DF7129FD}" dt="2022-12-22T20:41:26.049" v="7297"/>
          <ac:picMkLst>
            <pc:docMk/>
            <pc:sldMk cId="2649584283" sldId="365"/>
            <ac:picMk id="3" creationId="{F9CE6F02-5A79-AC7B-7F63-453AC4898028}"/>
          </ac:picMkLst>
        </pc:picChg>
        <pc:picChg chg="add mod replST">
          <ac:chgData name="Abdessamad" userId="4c6d9526346a9ae3" providerId="LiveId" clId="{472398C6-2B82-4D91-AAA7-ADF1DF7129FD}" dt="2022-12-22T20:41:26.056" v="7298"/>
          <ac:picMkLst>
            <pc:docMk/>
            <pc:sldMk cId="2649584283" sldId="365"/>
            <ac:picMk id="4" creationId="{1D63A277-9B9C-3D4A-5B50-33221ABD3330}"/>
          </ac:picMkLst>
        </pc:picChg>
        <pc:picChg chg="add del mod">
          <ac:chgData name="Abdessamad" userId="4c6d9526346a9ae3" providerId="LiveId" clId="{472398C6-2B82-4D91-AAA7-ADF1DF7129FD}" dt="2022-12-21T20:38:08.035" v="6598" actId="478"/>
          <ac:picMkLst>
            <pc:docMk/>
            <pc:sldMk cId="2649584283" sldId="365"/>
            <ac:picMk id="5" creationId="{BBC3F963-1BB9-22C4-A9EF-50A767C1913B}"/>
          </ac:picMkLst>
        </pc:picChg>
        <pc:picChg chg="add mod replST">
          <ac:chgData name="Abdessamad" userId="4c6d9526346a9ae3" providerId="LiveId" clId="{472398C6-2B82-4D91-AAA7-ADF1DF7129FD}" dt="2022-12-22T20:41:26.084" v="7299"/>
          <ac:picMkLst>
            <pc:docMk/>
            <pc:sldMk cId="2649584283" sldId="365"/>
            <ac:picMk id="8" creationId="{2C6D403B-DCFE-EF34-2691-F1074CCE4987}"/>
          </ac:picMkLst>
        </pc:picChg>
        <pc:picChg chg="add del mod">
          <ac:chgData name="Abdessamad" userId="4c6d9526346a9ae3" providerId="LiveId" clId="{472398C6-2B82-4D91-AAA7-ADF1DF7129FD}" dt="2022-12-21T20:40:06.213" v="6616" actId="478"/>
          <ac:picMkLst>
            <pc:docMk/>
            <pc:sldMk cId="2649584283" sldId="365"/>
            <ac:picMk id="10" creationId="{26744327-BA0D-3A3A-4761-430C00E6F6AF}"/>
          </ac:picMkLst>
        </pc:picChg>
        <pc:picChg chg="add mod replST">
          <ac:chgData name="Abdessamad" userId="4c6d9526346a9ae3" providerId="LiveId" clId="{472398C6-2B82-4D91-AAA7-ADF1DF7129FD}" dt="2022-12-22T20:41:26.090" v="7300"/>
          <ac:picMkLst>
            <pc:docMk/>
            <pc:sldMk cId="2649584283" sldId="365"/>
            <ac:picMk id="12" creationId="{3EC63542-9821-CC4F-8CA2-A56EFBFA6879}"/>
          </ac:picMkLst>
        </pc:picChg>
        <pc:picChg chg="add del mod replST">
          <ac:chgData name="Abdessamad" userId="4c6d9526346a9ae3" providerId="LiveId" clId="{472398C6-2B82-4D91-AAA7-ADF1DF7129FD}" dt="2022-12-21T20:36:31.118" v="6573" actId="478"/>
          <ac:picMkLst>
            <pc:docMk/>
            <pc:sldMk cId="2649584283" sldId="365"/>
            <ac:picMk id="21" creationId="{8F5F8FF3-B9C2-F976-68BD-82D04930610B}"/>
          </ac:picMkLst>
        </pc:picChg>
      </pc:sldChg>
      <pc:sldChg chg="add del ord setBg">
        <pc:chgData name="Abdessamad" userId="4c6d9526346a9ae3" providerId="LiveId" clId="{472398C6-2B82-4D91-AAA7-ADF1DF7129FD}" dt="2022-12-19T22:05:14.787" v="4130"/>
        <pc:sldMkLst>
          <pc:docMk/>
          <pc:sldMk cId="3117582450" sldId="366"/>
        </pc:sldMkLst>
      </pc:sldChg>
      <pc:sldChg chg="delSp modSp add mod modAnim modNotes modNotesTx">
        <pc:chgData name="Abdessamad" userId="4c6d9526346a9ae3" providerId="LiveId" clId="{472398C6-2B82-4D91-AAA7-ADF1DF7129FD}" dt="2022-12-23T14:02:14.683" v="7875"/>
        <pc:sldMkLst>
          <pc:docMk/>
          <pc:sldMk cId="3327486039" sldId="366"/>
        </pc:sldMkLst>
        <pc:spChg chg="mod">
          <ac:chgData name="Abdessamad" userId="4c6d9526346a9ae3" providerId="LiveId" clId="{472398C6-2B82-4D91-AAA7-ADF1DF7129FD}" dt="2022-12-23T13:43:52.505" v="7568" actId="20577"/>
          <ac:spMkLst>
            <pc:docMk/>
            <pc:sldMk cId="3327486039" sldId="366"/>
            <ac:spMk id="7" creationId="{28FA2C35-5E1D-6759-4AAF-FE639B14D013}"/>
          </ac:spMkLst>
        </pc:spChg>
        <pc:picChg chg="replST">
          <ac:chgData name="Abdessamad" userId="4c6d9526346a9ae3" providerId="LiveId" clId="{472398C6-2B82-4D91-AAA7-ADF1DF7129FD}" dt="2022-12-23T14:02:14.679" v="7874"/>
          <ac:picMkLst>
            <pc:docMk/>
            <pc:sldMk cId="3327486039" sldId="366"/>
            <ac:picMk id="3" creationId="{9C1EC4C8-2880-C324-4216-366E910A2173}"/>
          </ac:picMkLst>
        </pc:picChg>
        <pc:picChg chg="replST">
          <ac:chgData name="Abdessamad" userId="4c6d9526346a9ae3" providerId="LiveId" clId="{472398C6-2B82-4D91-AAA7-ADF1DF7129FD}" dt="2022-12-23T14:02:14.683" v="7875"/>
          <ac:picMkLst>
            <pc:docMk/>
            <pc:sldMk cId="3327486039" sldId="366"/>
            <ac:picMk id="4" creationId="{E77B23AC-E4BD-BF55-C50F-643D54E03C5B}"/>
          </ac:picMkLst>
        </pc:picChg>
        <pc:picChg chg="del">
          <ac:chgData name="Abdessamad" userId="4c6d9526346a9ae3" providerId="LiveId" clId="{472398C6-2B82-4D91-AAA7-ADF1DF7129FD}" dt="2022-12-22T20:15:47.659" v="6688" actId="478"/>
          <ac:picMkLst>
            <pc:docMk/>
            <pc:sldMk cId="3327486039" sldId="366"/>
            <ac:picMk id="1026" creationId="{B227B3AF-1A23-9A9F-700C-E38A704785ED}"/>
          </ac:picMkLst>
        </pc:picChg>
      </pc:sldChg>
      <pc:sldChg chg="add del ord">
        <pc:chgData name="Abdessamad" userId="4c6d9526346a9ae3" providerId="LiveId" clId="{472398C6-2B82-4D91-AAA7-ADF1DF7129FD}" dt="2022-12-19T22:05:14.787" v="4130"/>
        <pc:sldMkLst>
          <pc:docMk/>
          <pc:sldMk cId="1308180338" sldId="367"/>
        </pc:sldMkLst>
      </pc:sldChg>
      <pc:sldChg chg="modSp add mod modNotes modNotesTx">
        <pc:chgData name="Abdessamad" userId="4c6d9526346a9ae3" providerId="LiveId" clId="{472398C6-2B82-4D91-AAA7-ADF1DF7129FD}" dt="2022-12-23T14:02:14.695" v="7877"/>
        <pc:sldMkLst>
          <pc:docMk/>
          <pc:sldMk cId="3205880944" sldId="367"/>
        </pc:sldMkLst>
        <pc:spChg chg="mod">
          <ac:chgData name="Abdessamad" userId="4c6d9526346a9ae3" providerId="LiveId" clId="{472398C6-2B82-4D91-AAA7-ADF1DF7129FD}" dt="2022-12-23T13:43:56.588" v="7569" actId="20577"/>
          <ac:spMkLst>
            <pc:docMk/>
            <pc:sldMk cId="3205880944" sldId="367"/>
            <ac:spMk id="7" creationId="{28FA2C35-5E1D-6759-4AAF-FE639B14D013}"/>
          </ac:spMkLst>
        </pc:spChg>
        <pc:picChg chg="replST">
          <ac:chgData name="Abdessamad" userId="4c6d9526346a9ae3" providerId="LiveId" clId="{472398C6-2B82-4D91-AAA7-ADF1DF7129FD}" dt="2022-12-23T14:02:14.691" v="7876"/>
          <ac:picMkLst>
            <pc:docMk/>
            <pc:sldMk cId="3205880944" sldId="367"/>
            <ac:picMk id="2" creationId="{43A783BA-EF5A-A546-1317-7A6F64F79272}"/>
          </ac:picMkLst>
        </pc:picChg>
        <pc:picChg chg="replST">
          <ac:chgData name="Abdessamad" userId="4c6d9526346a9ae3" providerId="LiveId" clId="{472398C6-2B82-4D91-AAA7-ADF1DF7129FD}" dt="2022-12-23T14:02:14.695" v="7877"/>
          <ac:picMkLst>
            <pc:docMk/>
            <pc:sldMk cId="3205880944" sldId="367"/>
            <ac:picMk id="3" creationId="{7B7B6D26-5D9C-52CF-DF81-19E79794F88E}"/>
          </ac:picMkLst>
        </pc:picChg>
      </pc:sldChg>
      <pc:sldChg chg="modSp add mod modNotes modNotesTx">
        <pc:chgData name="Abdessamad" userId="4c6d9526346a9ae3" providerId="LiveId" clId="{472398C6-2B82-4D91-AAA7-ADF1DF7129FD}" dt="2022-12-23T14:02:14.730" v="7883"/>
        <pc:sldMkLst>
          <pc:docMk/>
          <pc:sldMk cId="3232830453" sldId="368"/>
        </pc:sldMkLst>
        <pc:spChg chg="mod">
          <ac:chgData name="Abdessamad" userId="4c6d9526346a9ae3" providerId="LiveId" clId="{472398C6-2B82-4D91-AAA7-ADF1DF7129FD}" dt="2022-12-23T13:44:01.119" v="7571" actId="20577"/>
          <ac:spMkLst>
            <pc:docMk/>
            <pc:sldMk cId="3232830453" sldId="368"/>
            <ac:spMk id="7" creationId="{28FA2C35-5E1D-6759-4AAF-FE639B14D013}"/>
          </ac:spMkLst>
        </pc:spChg>
        <pc:picChg chg="replST">
          <ac:chgData name="Abdessamad" userId="4c6d9526346a9ae3" providerId="LiveId" clId="{472398C6-2B82-4D91-AAA7-ADF1DF7129FD}" dt="2022-12-23T14:02:14.707" v="7878"/>
          <ac:picMkLst>
            <pc:docMk/>
            <pc:sldMk cId="3232830453" sldId="368"/>
            <ac:picMk id="4" creationId="{B7D56979-D3AF-6BEC-7318-900165630380}"/>
          </ac:picMkLst>
        </pc:picChg>
        <pc:picChg chg="replST">
          <ac:chgData name="Abdessamad" userId="4c6d9526346a9ae3" providerId="LiveId" clId="{472398C6-2B82-4D91-AAA7-ADF1DF7129FD}" dt="2022-12-23T14:02:14.711" v="7879"/>
          <ac:picMkLst>
            <pc:docMk/>
            <pc:sldMk cId="3232830453" sldId="368"/>
            <ac:picMk id="6" creationId="{67D615CE-D808-4028-D7D9-0E3BEC797193}"/>
          </ac:picMkLst>
        </pc:picChg>
        <pc:picChg chg="replST">
          <ac:chgData name="Abdessamad" userId="4c6d9526346a9ae3" providerId="LiveId" clId="{472398C6-2B82-4D91-AAA7-ADF1DF7129FD}" dt="2022-12-23T14:02:14.715" v="7880"/>
          <ac:picMkLst>
            <pc:docMk/>
            <pc:sldMk cId="3232830453" sldId="368"/>
            <ac:picMk id="8" creationId="{7F241A88-408C-83D8-5FC8-571AD175BE42}"/>
          </ac:picMkLst>
        </pc:picChg>
        <pc:picChg chg="replST">
          <ac:chgData name="Abdessamad" userId="4c6d9526346a9ae3" providerId="LiveId" clId="{472398C6-2B82-4D91-AAA7-ADF1DF7129FD}" dt="2022-12-23T14:02:14.722" v="7881"/>
          <ac:picMkLst>
            <pc:docMk/>
            <pc:sldMk cId="3232830453" sldId="368"/>
            <ac:picMk id="9" creationId="{7900C425-4FBB-C789-EC82-53475EEA2D4D}"/>
          </ac:picMkLst>
        </pc:picChg>
        <pc:picChg chg="replST">
          <ac:chgData name="Abdessamad" userId="4c6d9526346a9ae3" providerId="LiveId" clId="{472398C6-2B82-4D91-AAA7-ADF1DF7129FD}" dt="2022-12-23T14:02:14.726" v="7882"/>
          <ac:picMkLst>
            <pc:docMk/>
            <pc:sldMk cId="3232830453" sldId="368"/>
            <ac:picMk id="10" creationId="{5CD6ED4B-E165-6147-0ADF-E46D3BF21BF1}"/>
          </ac:picMkLst>
        </pc:picChg>
        <pc:picChg chg="replST">
          <ac:chgData name="Abdessamad" userId="4c6d9526346a9ae3" providerId="LiveId" clId="{472398C6-2B82-4D91-AAA7-ADF1DF7129FD}" dt="2022-12-23T14:02:14.730" v="7883"/>
          <ac:picMkLst>
            <pc:docMk/>
            <pc:sldMk cId="3232830453" sldId="368"/>
            <ac:picMk id="12" creationId="{5EC320BC-A298-29F2-EE96-EC643924A2EF}"/>
          </ac:picMkLst>
        </pc:picChg>
      </pc:sldChg>
      <pc:sldChg chg="add del ord">
        <pc:chgData name="Abdessamad" userId="4c6d9526346a9ae3" providerId="LiveId" clId="{472398C6-2B82-4D91-AAA7-ADF1DF7129FD}" dt="2022-12-19T22:05:14.787" v="4130"/>
        <pc:sldMkLst>
          <pc:docMk/>
          <pc:sldMk cId="3307053426" sldId="368"/>
        </pc:sldMkLst>
      </pc:sldChg>
      <pc:sldChg chg="add del ord setBg">
        <pc:chgData name="Abdessamad" userId="4c6d9526346a9ae3" providerId="LiveId" clId="{472398C6-2B82-4D91-AAA7-ADF1DF7129FD}" dt="2022-12-19T22:05:14.787" v="4130"/>
        <pc:sldMkLst>
          <pc:docMk/>
          <pc:sldMk cId="644481634" sldId="369"/>
        </pc:sldMkLst>
      </pc:sldChg>
      <pc:sldChg chg="delSp modSp add mod modAnim modNotes modNotesTx">
        <pc:chgData name="Abdessamad" userId="4c6d9526346a9ae3" providerId="LiveId" clId="{472398C6-2B82-4D91-AAA7-ADF1DF7129FD}" dt="2022-12-23T14:02:14.644" v="7869"/>
        <pc:sldMkLst>
          <pc:docMk/>
          <pc:sldMk cId="3281638850" sldId="369"/>
        </pc:sldMkLst>
        <pc:spChg chg="mod">
          <ac:chgData name="Abdessamad" userId="4c6d9526346a9ae3" providerId="LiveId" clId="{472398C6-2B82-4D91-AAA7-ADF1DF7129FD}" dt="2022-12-22T20:24:29.678" v="6941" actId="20577"/>
          <ac:spMkLst>
            <pc:docMk/>
            <pc:sldMk cId="3281638850" sldId="369"/>
            <ac:spMk id="7" creationId="{28FA2C35-5E1D-6759-4AAF-FE639B14D013}"/>
          </ac:spMkLst>
        </pc:spChg>
        <pc:grpChg chg="replST">
          <ac:chgData name="Abdessamad" userId="4c6d9526346a9ae3" providerId="LiveId" clId="{472398C6-2B82-4D91-AAA7-ADF1DF7129FD}" dt="2022-12-23T14:02:14.628" v="7868"/>
          <ac:grpSpMkLst>
            <pc:docMk/>
            <pc:sldMk cId="3281638850" sldId="369"/>
            <ac:grpSpMk id="4" creationId="{CA78A4EC-824D-9342-6E4C-B80083B66768}"/>
          </ac:grpSpMkLst>
        </pc:grpChg>
        <pc:grpChg chg="replST">
          <ac:chgData name="Abdessamad" userId="4c6d9526346a9ae3" providerId="LiveId" clId="{472398C6-2B82-4D91-AAA7-ADF1DF7129FD}" dt="2022-12-23T14:02:14.644" v="7869"/>
          <ac:grpSpMkLst>
            <pc:docMk/>
            <pc:sldMk cId="3281638850" sldId="369"/>
            <ac:grpSpMk id="42" creationId="{5752E768-CA23-BBE1-6B06-B67AFD6E3CE6}"/>
          </ac:grpSpMkLst>
        </pc:grpChg>
        <pc:picChg chg="del">
          <ac:chgData name="Abdessamad" userId="4c6d9526346a9ae3" providerId="LiveId" clId="{472398C6-2B82-4D91-AAA7-ADF1DF7129FD}" dt="2022-12-22T20:24:24.253" v="6935" actId="478"/>
          <ac:picMkLst>
            <pc:docMk/>
            <pc:sldMk cId="3281638850" sldId="369"/>
            <ac:picMk id="2" creationId="{FC820255-ED64-9D59-5857-45B1F148070D}"/>
          </ac:picMkLst>
        </pc:picChg>
      </pc:sldChg>
      <pc:sldChg chg="modSp add mod modNotes modNotesTx">
        <pc:chgData name="Abdessamad" userId="4c6d9526346a9ae3" providerId="LiveId" clId="{472398C6-2B82-4D91-AAA7-ADF1DF7129FD}" dt="2022-12-23T14:02:14.665" v="7873"/>
        <pc:sldMkLst>
          <pc:docMk/>
          <pc:sldMk cId="356185349" sldId="370"/>
        </pc:sldMkLst>
        <pc:spChg chg="mod">
          <ac:chgData name="Abdessamad" userId="4c6d9526346a9ae3" providerId="LiveId" clId="{472398C6-2B82-4D91-AAA7-ADF1DF7129FD}" dt="2022-12-23T13:43:45.875" v="7566" actId="20577"/>
          <ac:spMkLst>
            <pc:docMk/>
            <pc:sldMk cId="356185349" sldId="370"/>
            <ac:spMk id="7" creationId="{28FA2C35-5E1D-6759-4AAF-FE639B14D013}"/>
          </ac:spMkLst>
        </pc:spChg>
        <pc:grpChg chg="replST">
          <ac:chgData name="Abdessamad" userId="4c6d9526346a9ae3" providerId="LiveId" clId="{472398C6-2B82-4D91-AAA7-ADF1DF7129FD}" dt="2022-12-23T14:02:14.654" v="7870"/>
          <ac:grpSpMkLst>
            <pc:docMk/>
            <pc:sldMk cId="356185349" sldId="370"/>
            <ac:grpSpMk id="2" creationId="{30439537-39B9-2660-36B3-9E1066F09B64}"/>
          </ac:grpSpMkLst>
        </pc:grpChg>
        <pc:grpChg chg="replST">
          <ac:chgData name="Abdessamad" userId="4c6d9526346a9ae3" providerId="LiveId" clId="{472398C6-2B82-4D91-AAA7-ADF1DF7129FD}" dt="2022-12-23T14:02:14.657" v="7871"/>
          <ac:grpSpMkLst>
            <pc:docMk/>
            <pc:sldMk cId="356185349" sldId="370"/>
            <ac:grpSpMk id="14" creationId="{3D815B10-8703-BEA4-496D-A8E9B91BC030}"/>
          </ac:grpSpMkLst>
        </pc:grpChg>
        <pc:picChg chg="replST">
          <ac:chgData name="Abdessamad" userId="4c6d9526346a9ae3" providerId="LiveId" clId="{472398C6-2B82-4D91-AAA7-ADF1DF7129FD}" dt="2022-12-23T14:02:14.665" v="7873"/>
          <ac:picMkLst>
            <pc:docMk/>
            <pc:sldMk cId="356185349" sldId="370"/>
            <ac:picMk id="29" creationId="{316657A6-B55E-8D98-4912-A79F9A8CC976}"/>
          </ac:picMkLst>
        </pc:picChg>
        <pc:picChg chg="replST">
          <ac:chgData name="Abdessamad" userId="4c6d9526346a9ae3" providerId="LiveId" clId="{472398C6-2B82-4D91-AAA7-ADF1DF7129FD}" dt="2022-12-23T14:02:14.661" v="7872"/>
          <ac:picMkLst>
            <pc:docMk/>
            <pc:sldMk cId="356185349" sldId="370"/>
            <ac:picMk id="31" creationId="{B966C2B4-0858-138A-3C7A-97331AB4AE08}"/>
          </ac:picMkLst>
        </pc:picChg>
      </pc:sldChg>
      <pc:sldChg chg="add del ord">
        <pc:chgData name="Abdessamad" userId="4c6d9526346a9ae3" providerId="LiveId" clId="{472398C6-2B82-4D91-AAA7-ADF1DF7129FD}" dt="2022-12-19T22:05:14.787" v="4130"/>
        <pc:sldMkLst>
          <pc:docMk/>
          <pc:sldMk cId="505012710" sldId="370"/>
        </pc:sldMkLst>
      </pc:sldChg>
      <pc:sldChg chg="modSp add mod modNotes modNotesTx">
        <pc:chgData name="Abdessamad" userId="4c6d9526346a9ae3" providerId="LiveId" clId="{472398C6-2B82-4D91-AAA7-ADF1DF7129FD}" dt="2022-12-23T14:02:51.399" v="7903" actId="20577"/>
        <pc:sldMkLst>
          <pc:docMk/>
          <pc:sldMk cId="1649786353" sldId="371"/>
        </pc:sldMkLst>
        <pc:spChg chg="replST">
          <ac:chgData name="Abdessamad" userId="4c6d9526346a9ae3" providerId="LiveId" clId="{472398C6-2B82-4D91-AAA7-ADF1DF7129FD}" dt="2022-12-23T14:02:14.742" v="7884"/>
          <ac:spMkLst>
            <pc:docMk/>
            <pc:sldMk cId="1649786353" sldId="371"/>
            <ac:spMk id="3" creationId="{E1B921C0-7381-303F-1BD4-FB39E7C914FE}"/>
          </ac:spMkLst>
        </pc:spChg>
        <pc:spChg chg="replST">
          <ac:chgData name="Abdessamad" userId="4c6d9526346a9ae3" providerId="LiveId" clId="{472398C6-2B82-4D91-AAA7-ADF1DF7129FD}" dt="2022-12-23T14:02:14.745" v="7885"/>
          <ac:spMkLst>
            <pc:docMk/>
            <pc:sldMk cId="1649786353" sldId="371"/>
            <ac:spMk id="4" creationId="{0F9C33D7-E2BA-AE69-8935-85B08CA4E400}"/>
          </ac:spMkLst>
        </pc:spChg>
        <pc:spChg chg="mod">
          <ac:chgData name="Abdessamad" userId="4c6d9526346a9ae3" providerId="LiveId" clId="{472398C6-2B82-4D91-AAA7-ADF1DF7129FD}" dt="2022-12-23T13:44:06.988" v="7573" actId="20577"/>
          <ac:spMkLst>
            <pc:docMk/>
            <pc:sldMk cId="1649786353" sldId="371"/>
            <ac:spMk id="7" creationId="{28FA2C35-5E1D-6759-4AAF-FE639B14D013}"/>
          </ac:spMkLst>
        </pc:spChg>
        <pc:picChg chg="replST">
          <ac:chgData name="Abdessamad" userId="4c6d9526346a9ae3" providerId="LiveId" clId="{472398C6-2B82-4D91-AAA7-ADF1DF7129FD}" dt="2022-12-23T14:02:14.750" v="7886"/>
          <ac:picMkLst>
            <pc:docMk/>
            <pc:sldMk cId="1649786353" sldId="371"/>
            <ac:picMk id="6" creationId="{73CE30C6-E6D9-1280-2BD2-5ED0BD41204C}"/>
          </ac:picMkLst>
        </pc:picChg>
        <pc:picChg chg="replST">
          <ac:chgData name="Abdessamad" userId="4c6d9526346a9ae3" providerId="LiveId" clId="{472398C6-2B82-4D91-AAA7-ADF1DF7129FD}" dt="2022-12-23T14:02:14.756" v="7887"/>
          <ac:picMkLst>
            <pc:docMk/>
            <pc:sldMk cId="1649786353" sldId="371"/>
            <ac:picMk id="9" creationId="{951C9949-24A3-0291-01B2-69F93732A5A3}"/>
          </ac:picMkLst>
        </pc:picChg>
      </pc:sldChg>
      <pc:sldChg chg="add del ord">
        <pc:chgData name="Abdessamad" userId="4c6d9526346a9ae3" providerId="LiveId" clId="{472398C6-2B82-4D91-AAA7-ADF1DF7129FD}" dt="2022-12-19T22:05:14.787" v="4130"/>
        <pc:sldMkLst>
          <pc:docMk/>
          <pc:sldMk cId="2236801343" sldId="371"/>
        </pc:sldMkLst>
      </pc:sldChg>
      <pc:sldChg chg="modSp add mod modNotes modNotesTx">
        <pc:chgData name="Abdessamad" userId="4c6d9526346a9ae3" providerId="LiveId" clId="{472398C6-2B82-4D91-AAA7-ADF1DF7129FD}" dt="2022-12-24T17:44:08.006" v="9445" actId="20577"/>
        <pc:sldMkLst>
          <pc:docMk/>
          <pc:sldMk cId="33982885" sldId="372"/>
        </pc:sldMkLst>
        <pc:spChg chg="replST">
          <ac:chgData name="Abdessamad" userId="4c6d9526346a9ae3" providerId="LiveId" clId="{472398C6-2B82-4D91-AAA7-ADF1DF7129FD}" dt="2022-12-23T14:02:14.765" v="7888"/>
          <ac:spMkLst>
            <pc:docMk/>
            <pc:sldMk cId="33982885" sldId="372"/>
            <ac:spMk id="3" creationId="{9145E18C-E769-BE25-A492-06FAC899EFE9}"/>
          </ac:spMkLst>
        </pc:spChg>
        <pc:spChg chg="replST">
          <ac:chgData name="Abdessamad" userId="4c6d9526346a9ae3" providerId="LiveId" clId="{472398C6-2B82-4D91-AAA7-ADF1DF7129FD}" dt="2022-12-23T14:02:14.771" v="7889"/>
          <ac:spMkLst>
            <pc:docMk/>
            <pc:sldMk cId="33982885" sldId="372"/>
            <ac:spMk id="4" creationId="{A68DEB0F-C25A-2C38-1B99-B0B28E52B1BD}"/>
          </ac:spMkLst>
        </pc:spChg>
        <pc:spChg chg="replST">
          <ac:chgData name="Abdessamad" userId="4c6d9526346a9ae3" providerId="LiveId" clId="{472398C6-2B82-4D91-AAA7-ADF1DF7129FD}" dt="2022-12-23T14:02:14.775" v="7890"/>
          <ac:spMkLst>
            <pc:docMk/>
            <pc:sldMk cId="33982885" sldId="372"/>
            <ac:spMk id="5" creationId="{4CE88007-CD4E-2399-1729-E8A3F3C6F7BF}"/>
          </ac:spMkLst>
        </pc:spChg>
        <pc:spChg chg="replST">
          <ac:chgData name="Abdessamad" userId="4c6d9526346a9ae3" providerId="LiveId" clId="{472398C6-2B82-4D91-AAA7-ADF1DF7129FD}" dt="2022-12-23T14:02:14.779" v="7891"/>
          <ac:spMkLst>
            <pc:docMk/>
            <pc:sldMk cId="33982885" sldId="372"/>
            <ac:spMk id="6" creationId="{1F3EE102-5D13-AD43-0D15-6470F09F6A84}"/>
          </ac:spMkLst>
        </pc:spChg>
        <pc:spChg chg="mod">
          <ac:chgData name="Abdessamad" userId="4c6d9526346a9ae3" providerId="LiveId" clId="{472398C6-2B82-4D91-AAA7-ADF1DF7129FD}" dt="2022-12-23T13:44:12.151" v="7575" actId="6549"/>
          <ac:spMkLst>
            <pc:docMk/>
            <pc:sldMk cId="33982885" sldId="372"/>
            <ac:spMk id="7" creationId="{28FA2C35-5E1D-6759-4AAF-FE639B14D013}"/>
          </ac:spMkLst>
        </pc:spChg>
        <pc:picChg chg="replST">
          <ac:chgData name="Abdessamad" userId="4c6d9526346a9ae3" providerId="LiveId" clId="{472398C6-2B82-4D91-AAA7-ADF1DF7129FD}" dt="2022-12-23T14:02:14.783" v="7892"/>
          <ac:picMkLst>
            <pc:docMk/>
            <pc:sldMk cId="33982885" sldId="372"/>
            <ac:picMk id="8" creationId="{3D39765B-DB07-0807-39B5-D6DB233DECF7}"/>
          </ac:picMkLst>
        </pc:picChg>
        <pc:picChg chg="replST">
          <ac:chgData name="Abdessamad" userId="4c6d9526346a9ae3" providerId="LiveId" clId="{472398C6-2B82-4D91-AAA7-ADF1DF7129FD}" dt="2022-12-23T14:02:14.789" v="7893"/>
          <ac:picMkLst>
            <pc:docMk/>
            <pc:sldMk cId="33982885" sldId="372"/>
            <ac:picMk id="9" creationId="{285D03A9-00AC-4027-E2A7-BCB18EA79E20}"/>
          </ac:picMkLst>
        </pc:picChg>
        <pc:picChg chg="replST">
          <ac:chgData name="Abdessamad" userId="4c6d9526346a9ae3" providerId="LiveId" clId="{472398C6-2B82-4D91-AAA7-ADF1DF7129FD}" dt="2022-12-23T14:02:14.793" v="7894"/>
          <ac:picMkLst>
            <pc:docMk/>
            <pc:sldMk cId="33982885" sldId="372"/>
            <ac:picMk id="11" creationId="{1192F685-03D1-2FC0-1F1C-CAEC4EC4B747}"/>
          </ac:picMkLst>
        </pc:picChg>
        <pc:picChg chg="replST">
          <ac:chgData name="Abdessamad" userId="4c6d9526346a9ae3" providerId="LiveId" clId="{472398C6-2B82-4D91-AAA7-ADF1DF7129FD}" dt="2022-12-23T14:02:14.796" v="7895"/>
          <ac:picMkLst>
            <pc:docMk/>
            <pc:sldMk cId="33982885" sldId="372"/>
            <ac:picMk id="13" creationId="{F78ECB8C-73B9-1447-A4F7-6F0346DCC82C}"/>
          </ac:picMkLst>
        </pc:picChg>
      </pc:sldChg>
      <pc:sldChg chg="add del ord">
        <pc:chgData name="Abdessamad" userId="4c6d9526346a9ae3" providerId="LiveId" clId="{472398C6-2B82-4D91-AAA7-ADF1DF7129FD}" dt="2022-12-19T22:05:14.787" v="4130"/>
        <pc:sldMkLst>
          <pc:docMk/>
          <pc:sldMk cId="2002710056" sldId="372"/>
        </pc:sldMkLst>
      </pc:sldChg>
      <pc:sldChg chg="add del ord">
        <pc:chgData name="Abdessamad" userId="4c6d9526346a9ae3" providerId="LiveId" clId="{472398C6-2B82-4D91-AAA7-ADF1DF7129FD}" dt="2022-12-19T22:05:14.787" v="4130"/>
        <pc:sldMkLst>
          <pc:docMk/>
          <pc:sldMk cId="1412198764" sldId="373"/>
        </pc:sldMkLst>
      </pc:sldChg>
      <pc:sldChg chg="modSp add del mod ord">
        <pc:chgData name="Abdessamad" userId="4c6d9526346a9ae3" providerId="LiveId" clId="{472398C6-2B82-4D91-AAA7-ADF1DF7129FD}" dt="2022-12-22T21:41:43.084" v="7560" actId="47"/>
        <pc:sldMkLst>
          <pc:docMk/>
          <pc:sldMk cId="3304087018" sldId="373"/>
        </pc:sldMkLst>
        <pc:spChg chg="mod">
          <ac:chgData name="Abdessamad" userId="4c6d9526346a9ae3" providerId="LiveId" clId="{472398C6-2B82-4D91-AAA7-ADF1DF7129FD}" dt="2022-12-22T21:09:10.987" v="7385" actId="20577"/>
          <ac:spMkLst>
            <pc:docMk/>
            <pc:sldMk cId="3304087018" sldId="373"/>
            <ac:spMk id="7" creationId="{28FA2C35-5E1D-6759-4AAF-FE639B14D013}"/>
          </ac:spMkLst>
        </pc:spChg>
      </pc:sldChg>
      <pc:sldChg chg="modSp add mod modNotes modNotesTx">
        <pc:chgData name="Abdessamad" userId="4c6d9526346a9ae3" providerId="LiveId" clId="{472398C6-2B82-4D91-AAA7-ADF1DF7129FD}" dt="2022-12-23T14:02:14.810" v="7896"/>
        <pc:sldMkLst>
          <pc:docMk/>
          <pc:sldMk cId="2924068577" sldId="374"/>
        </pc:sldMkLst>
        <pc:picChg chg="replST">
          <ac:chgData name="Abdessamad" userId="4c6d9526346a9ae3" providerId="LiveId" clId="{472398C6-2B82-4D91-AAA7-ADF1DF7129FD}" dt="2022-12-23T14:02:14.810" v="7896"/>
          <ac:picMkLst>
            <pc:docMk/>
            <pc:sldMk cId="2924068577" sldId="374"/>
            <ac:picMk id="2050" creationId="{22C38B5E-987A-E268-83C7-B626BDE6CD97}"/>
          </ac:picMkLst>
        </pc:picChg>
      </pc:sldChg>
      <pc:sldChg chg="add del ord">
        <pc:chgData name="Abdessamad" userId="4c6d9526346a9ae3" providerId="LiveId" clId="{472398C6-2B82-4D91-AAA7-ADF1DF7129FD}" dt="2022-12-19T22:05:14.787" v="4130"/>
        <pc:sldMkLst>
          <pc:docMk/>
          <pc:sldMk cId="3651813902" sldId="374"/>
        </pc:sldMkLst>
      </pc:sldChg>
      <pc:sldChg chg="add del ord setBg">
        <pc:chgData name="Abdessamad" userId="4c6d9526346a9ae3" providerId="LiveId" clId="{472398C6-2B82-4D91-AAA7-ADF1DF7129FD}" dt="2022-12-19T22:05:14.787" v="4130"/>
        <pc:sldMkLst>
          <pc:docMk/>
          <pc:sldMk cId="811388312" sldId="375"/>
        </pc:sldMkLst>
      </pc:sldChg>
      <pc:sldChg chg="modSp add mod modAnim modNotes modNotesTx">
        <pc:chgData name="Abdessamad" userId="4c6d9526346a9ae3" providerId="LiveId" clId="{472398C6-2B82-4D91-AAA7-ADF1DF7129FD}" dt="2022-12-24T17:43:59.235" v="9444" actId="20577"/>
        <pc:sldMkLst>
          <pc:docMk/>
          <pc:sldMk cId="1765472425" sldId="375"/>
        </pc:sldMkLst>
        <pc:picChg chg="replST">
          <ac:chgData name="Abdessamad" userId="4c6d9526346a9ae3" providerId="LiveId" clId="{472398C6-2B82-4D91-AAA7-ADF1DF7129FD}" dt="2022-12-23T14:02:14.817" v="7897"/>
          <ac:picMkLst>
            <pc:docMk/>
            <pc:sldMk cId="1765472425" sldId="375"/>
            <ac:picMk id="2" creationId="{3D6BE925-DC57-4F5A-60EE-CDC4A44DD0F8}"/>
          </ac:picMkLst>
        </pc:picChg>
        <pc:picChg chg="replST">
          <ac:chgData name="Abdessamad" userId="4c6d9526346a9ae3" providerId="LiveId" clId="{472398C6-2B82-4D91-AAA7-ADF1DF7129FD}" dt="2022-12-23T14:02:14.822" v="7898"/>
          <ac:picMkLst>
            <pc:docMk/>
            <pc:sldMk cId="1765472425" sldId="375"/>
            <ac:picMk id="4" creationId="{9EBE2270-2C64-DD12-EEE7-5A38C31F31CC}"/>
          </ac:picMkLst>
        </pc:picChg>
        <pc:picChg chg="mod replST">
          <ac:chgData name="Abdessamad" userId="4c6d9526346a9ae3" providerId="LiveId" clId="{472398C6-2B82-4D91-AAA7-ADF1DF7129FD}" dt="2022-12-24T16:59:24.273" v="8380" actId="14826"/>
          <ac:picMkLst>
            <pc:docMk/>
            <pc:sldMk cId="1765472425" sldId="375"/>
            <ac:picMk id="6" creationId="{E6D262B3-51A2-2924-43E4-BC7B16B6F565}"/>
          </ac:picMkLst>
        </pc:picChg>
      </pc:sldChg>
      <pc:sldChg chg="delSp modSp add mod modNotesTx">
        <pc:chgData name="Abdessamad" userId="4c6d9526346a9ae3" providerId="LiveId" clId="{472398C6-2B82-4D91-AAA7-ADF1DF7129FD}" dt="2022-12-23T15:23:31.502" v="7915" actId="20577"/>
        <pc:sldMkLst>
          <pc:docMk/>
          <pc:sldMk cId="75779433" sldId="376"/>
        </pc:sldMkLst>
        <pc:spChg chg="mod">
          <ac:chgData name="Abdessamad" userId="4c6d9526346a9ae3" providerId="LiveId" clId="{472398C6-2B82-4D91-AAA7-ADF1DF7129FD}" dt="2022-12-23T15:23:31.502" v="7915" actId="20577"/>
          <ac:spMkLst>
            <pc:docMk/>
            <pc:sldMk cId="75779433" sldId="376"/>
            <ac:spMk id="7" creationId="{28FA2C35-5E1D-6759-4AAF-FE639B14D013}"/>
          </ac:spMkLst>
        </pc:spChg>
        <pc:picChg chg="replST">
          <ac:chgData name="Abdessamad" userId="4c6d9526346a9ae3" providerId="LiveId" clId="{472398C6-2B82-4D91-AAA7-ADF1DF7129FD}" dt="2022-12-23T14:02:14.844" v="7900"/>
          <ac:picMkLst>
            <pc:docMk/>
            <pc:sldMk cId="75779433" sldId="376"/>
            <ac:picMk id="3" creationId="{28653CB0-5EEC-DBBD-074C-19E50B777F14}"/>
          </ac:picMkLst>
        </pc:picChg>
        <pc:picChg chg="del">
          <ac:chgData name="Abdessamad" userId="4c6d9526346a9ae3" providerId="LiveId" clId="{472398C6-2B82-4D91-AAA7-ADF1DF7129FD}" dt="2022-12-22T21:18:57.185" v="7508" actId="478"/>
          <ac:picMkLst>
            <pc:docMk/>
            <pc:sldMk cId="75779433" sldId="376"/>
            <ac:picMk id="4" creationId="{0FAA7E3D-2F8D-9AB7-D412-84410DABECBD}"/>
          </ac:picMkLst>
        </pc:picChg>
        <pc:picChg chg="replST">
          <ac:chgData name="Abdessamad" userId="4c6d9526346a9ae3" providerId="LiveId" clId="{472398C6-2B82-4D91-AAA7-ADF1DF7129FD}" dt="2022-12-23T14:02:14.848" v="7901"/>
          <ac:picMkLst>
            <pc:docMk/>
            <pc:sldMk cId="75779433" sldId="376"/>
            <ac:picMk id="4098" creationId="{1BDD146A-2D4A-057C-E271-998880557FF8}"/>
          </ac:picMkLst>
        </pc:picChg>
      </pc:sldChg>
      <pc:sldChg chg="add del ord setBg">
        <pc:chgData name="Abdessamad" userId="4c6d9526346a9ae3" providerId="LiveId" clId="{472398C6-2B82-4D91-AAA7-ADF1DF7129FD}" dt="2022-12-19T22:05:14.787" v="4130"/>
        <pc:sldMkLst>
          <pc:docMk/>
          <pc:sldMk cId="4055119363" sldId="376"/>
        </pc:sldMkLst>
      </pc:sldChg>
      <pc:sldChg chg="addSp delSp modSp add mod setBg delAnim modNotes modNotesTx">
        <pc:chgData name="Abdessamad" userId="4c6d9526346a9ae3" providerId="LiveId" clId="{472398C6-2B82-4D91-AAA7-ADF1DF7129FD}" dt="2022-12-24T17:44:18.715" v="9450" actId="20577"/>
        <pc:sldMkLst>
          <pc:docMk/>
          <pc:sldMk cId="792937670" sldId="377"/>
        </pc:sldMkLst>
        <pc:spChg chg="add del mod">
          <ac:chgData name="Abdessamad" userId="4c6d9526346a9ae3" providerId="LiveId" clId="{472398C6-2B82-4D91-AAA7-ADF1DF7129FD}" dt="2022-12-24T17:34:10.468" v="9166" actId="478"/>
          <ac:spMkLst>
            <pc:docMk/>
            <pc:sldMk cId="792937670" sldId="377"/>
            <ac:spMk id="5" creationId="{21F542A4-F1AA-1FD5-3A1F-6B51AD7D7379}"/>
          </ac:spMkLst>
        </pc:spChg>
        <pc:spChg chg="del">
          <ac:chgData name="Abdessamad" userId="4c6d9526346a9ae3" providerId="LiveId" clId="{472398C6-2B82-4D91-AAA7-ADF1DF7129FD}" dt="2022-12-24T17:34:07.527" v="9165" actId="478"/>
          <ac:spMkLst>
            <pc:docMk/>
            <pc:sldMk cId="792937670" sldId="377"/>
            <ac:spMk id="7" creationId="{28FA2C35-5E1D-6759-4AAF-FE639B14D013}"/>
          </ac:spMkLst>
        </pc:spChg>
        <pc:picChg chg="del">
          <ac:chgData name="Abdessamad" userId="4c6d9526346a9ae3" providerId="LiveId" clId="{472398C6-2B82-4D91-AAA7-ADF1DF7129FD}" dt="2022-12-24T17:34:07.527" v="9165" actId="478"/>
          <ac:picMkLst>
            <pc:docMk/>
            <pc:sldMk cId="792937670" sldId="377"/>
            <ac:picMk id="2" creationId="{E15E0906-DCE9-CCC1-C791-FA7A61E69782}"/>
          </ac:picMkLst>
        </pc:picChg>
        <pc:picChg chg="del">
          <ac:chgData name="Abdessamad" userId="4c6d9526346a9ae3" providerId="LiveId" clId="{472398C6-2B82-4D91-AAA7-ADF1DF7129FD}" dt="2022-12-24T17:34:07.527" v="9165" actId="478"/>
          <ac:picMkLst>
            <pc:docMk/>
            <pc:sldMk cId="792937670" sldId="377"/>
            <ac:picMk id="3" creationId="{D99A941A-DC8E-E438-458F-FDBE96B1080D}"/>
          </ac:picMkLst>
        </pc:picChg>
        <pc:picChg chg="del">
          <ac:chgData name="Abdessamad" userId="4c6d9526346a9ae3" providerId="LiveId" clId="{472398C6-2B82-4D91-AAA7-ADF1DF7129FD}" dt="2022-12-24T17:34:07.527" v="9165" actId="478"/>
          <ac:picMkLst>
            <pc:docMk/>
            <pc:sldMk cId="792937670" sldId="377"/>
            <ac:picMk id="8" creationId="{4895300C-C21D-2FCD-C6B1-F35A7357E851}"/>
          </ac:picMkLst>
        </pc:picChg>
        <pc:picChg chg="add mod replST">
          <ac:chgData name="Abdessamad" userId="4c6d9526346a9ae3" providerId="LiveId" clId="{472398C6-2B82-4D91-AAA7-ADF1DF7129FD}" dt="2022-12-24T17:42:36.996" v="9437"/>
          <ac:picMkLst>
            <pc:docMk/>
            <pc:sldMk cId="792937670" sldId="377"/>
            <ac:picMk id="9" creationId="{F24EB3BB-A805-4DB5-BB4B-2167DE84F7C8}"/>
          </ac:picMkLst>
        </pc:picChg>
        <pc:picChg chg="del">
          <ac:chgData name="Abdessamad" userId="4c6d9526346a9ae3" providerId="LiveId" clId="{472398C6-2B82-4D91-AAA7-ADF1DF7129FD}" dt="2022-12-24T17:34:07.527" v="9165" actId="478"/>
          <ac:picMkLst>
            <pc:docMk/>
            <pc:sldMk cId="792937670" sldId="377"/>
            <ac:picMk id="10" creationId="{E2800E36-AD46-1F81-36F7-0946FAD8D570}"/>
          </ac:picMkLst>
        </pc:picChg>
        <pc:picChg chg="del">
          <ac:chgData name="Abdessamad" userId="4c6d9526346a9ae3" providerId="LiveId" clId="{472398C6-2B82-4D91-AAA7-ADF1DF7129FD}" dt="2022-12-24T17:34:07.527" v="9165" actId="478"/>
          <ac:picMkLst>
            <pc:docMk/>
            <pc:sldMk cId="792937670" sldId="377"/>
            <ac:picMk id="12" creationId="{FBD39457-DE8C-C471-DC66-34DF667D56D5}"/>
          </ac:picMkLst>
        </pc:picChg>
      </pc:sldChg>
      <pc:sldChg chg="add del ord setBg">
        <pc:chgData name="Abdessamad" userId="4c6d9526346a9ae3" providerId="LiveId" clId="{472398C6-2B82-4D91-AAA7-ADF1DF7129FD}" dt="2022-12-19T22:05:14.787" v="4130"/>
        <pc:sldMkLst>
          <pc:docMk/>
          <pc:sldMk cId="829513697" sldId="377"/>
        </pc:sldMkLst>
      </pc:sldChg>
      <pc:sldChg chg="add del ord setBg">
        <pc:chgData name="Abdessamad" userId="4c6d9526346a9ae3" providerId="LiveId" clId="{472398C6-2B82-4D91-AAA7-ADF1DF7129FD}" dt="2022-12-19T22:05:14.787" v="4130"/>
        <pc:sldMkLst>
          <pc:docMk/>
          <pc:sldMk cId="3235202156" sldId="378"/>
        </pc:sldMkLst>
      </pc:sldChg>
      <pc:sldChg chg="add del ord setBg">
        <pc:chgData name="Abdessamad" userId="4c6d9526346a9ae3" providerId="LiveId" clId="{472398C6-2B82-4D91-AAA7-ADF1DF7129FD}" dt="2022-12-19T22:05:14.787" v="4130"/>
        <pc:sldMkLst>
          <pc:docMk/>
          <pc:sldMk cId="2343446606" sldId="379"/>
        </pc:sldMkLst>
      </pc:sldChg>
      <pc:sldChg chg="add del ord">
        <pc:chgData name="Abdessamad" userId="4c6d9526346a9ae3" providerId="LiveId" clId="{472398C6-2B82-4D91-AAA7-ADF1DF7129FD}" dt="2022-12-19T22:05:14.787" v="4130"/>
        <pc:sldMkLst>
          <pc:docMk/>
          <pc:sldMk cId="3371466103" sldId="380"/>
        </pc:sldMkLst>
      </pc:sldChg>
      <pc:sldChg chg="add del ord">
        <pc:chgData name="Abdessamad" userId="4c6d9526346a9ae3" providerId="LiveId" clId="{472398C6-2B82-4D91-AAA7-ADF1DF7129FD}" dt="2022-12-19T22:05:14.787" v="4130"/>
        <pc:sldMkLst>
          <pc:docMk/>
          <pc:sldMk cId="2554855306" sldId="381"/>
        </pc:sldMkLst>
      </pc:sldChg>
      <pc:sldChg chg="add del ord">
        <pc:chgData name="Abdessamad" userId="4c6d9526346a9ae3" providerId="LiveId" clId="{472398C6-2B82-4D91-AAA7-ADF1DF7129FD}" dt="2022-12-19T22:05:14.787" v="4130"/>
        <pc:sldMkLst>
          <pc:docMk/>
          <pc:sldMk cId="738873540" sldId="382"/>
        </pc:sldMkLst>
      </pc:sldChg>
      <pc:sldChg chg="add del ord">
        <pc:chgData name="Abdessamad" userId="4c6d9526346a9ae3" providerId="LiveId" clId="{472398C6-2B82-4D91-AAA7-ADF1DF7129FD}" dt="2022-12-19T22:05:14.787" v="4130"/>
        <pc:sldMkLst>
          <pc:docMk/>
          <pc:sldMk cId="2411066187" sldId="383"/>
        </pc:sldMkLst>
      </pc:sldChg>
      <pc:sldChg chg="add del ord">
        <pc:chgData name="Abdessamad" userId="4c6d9526346a9ae3" providerId="LiveId" clId="{472398C6-2B82-4D91-AAA7-ADF1DF7129FD}" dt="2022-12-19T22:05:14.787" v="4130"/>
        <pc:sldMkLst>
          <pc:docMk/>
          <pc:sldMk cId="944063295" sldId="384"/>
        </pc:sldMkLst>
      </pc:sldChg>
      <pc:sldChg chg="add del ord setBg">
        <pc:chgData name="Abdessamad" userId="4c6d9526346a9ae3" providerId="LiveId" clId="{472398C6-2B82-4D91-AAA7-ADF1DF7129FD}" dt="2022-12-19T22:05:14.787" v="4130"/>
        <pc:sldMkLst>
          <pc:docMk/>
          <pc:sldMk cId="4002776877" sldId="385"/>
        </pc:sldMkLst>
      </pc:sldChg>
      <pc:sldChg chg="add del ord setBg">
        <pc:chgData name="Abdessamad" userId="4c6d9526346a9ae3" providerId="LiveId" clId="{472398C6-2B82-4D91-AAA7-ADF1DF7129FD}" dt="2022-12-19T22:05:14.787" v="4130"/>
        <pc:sldMkLst>
          <pc:docMk/>
          <pc:sldMk cId="4055768434" sldId="386"/>
        </pc:sldMkLst>
      </pc:sldChg>
      <pc:sldChg chg="add del ord setBg">
        <pc:chgData name="Abdessamad" userId="4c6d9526346a9ae3" providerId="LiveId" clId="{472398C6-2B82-4D91-AAA7-ADF1DF7129FD}" dt="2022-12-19T22:05:14.787" v="4130"/>
        <pc:sldMkLst>
          <pc:docMk/>
          <pc:sldMk cId="134515242" sldId="387"/>
        </pc:sldMkLst>
      </pc:sldChg>
      <pc:sldChg chg="add del ord setBg">
        <pc:chgData name="Abdessamad" userId="4c6d9526346a9ae3" providerId="LiveId" clId="{472398C6-2B82-4D91-AAA7-ADF1DF7129FD}" dt="2022-12-19T22:05:14.787" v="4130"/>
        <pc:sldMkLst>
          <pc:docMk/>
          <pc:sldMk cId="2459776467" sldId="388"/>
        </pc:sldMkLst>
      </pc:sldChg>
      <pc:sldChg chg="add del ord setBg">
        <pc:chgData name="Abdessamad" userId="4c6d9526346a9ae3" providerId="LiveId" clId="{472398C6-2B82-4D91-AAA7-ADF1DF7129FD}" dt="2022-12-19T22:05:14.787" v="4130"/>
        <pc:sldMkLst>
          <pc:docMk/>
          <pc:sldMk cId="1402957180" sldId="389"/>
        </pc:sldMkLst>
      </pc:sldChg>
      <pc:sldChg chg="add del ord setBg">
        <pc:chgData name="Abdessamad" userId="4c6d9526346a9ae3" providerId="LiveId" clId="{472398C6-2B82-4D91-AAA7-ADF1DF7129FD}" dt="2022-12-19T22:05:14.787" v="4130"/>
        <pc:sldMkLst>
          <pc:docMk/>
          <pc:sldMk cId="1061540470" sldId="390"/>
        </pc:sldMkLst>
      </pc:sldChg>
      <pc:sldChg chg="add del ord setBg">
        <pc:chgData name="Abdessamad" userId="4c6d9526346a9ae3" providerId="LiveId" clId="{472398C6-2B82-4D91-AAA7-ADF1DF7129FD}" dt="2022-12-19T22:05:14.787" v="4130"/>
        <pc:sldMkLst>
          <pc:docMk/>
          <pc:sldMk cId="3960550223" sldId="391"/>
        </pc:sldMkLst>
      </pc:sldChg>
      <pc:sldChg chg="add del ord setBg">
        <pc:chgData name="Abdessamad" userId="4c6d9526346a9ae3" providerId="LiveId" clId="{472398C6-2B82-4D91-AAA7-ADF1DF7129FD}" dt="2022-12-19T22:05:14.787" v="4130"/>
        <pc:sldMkLst>
          <pc:docMk/>
          <pc:sldMk cId="402416839" sldId="392"/>
        </pc:sldMkLst>
      </pc:sldChg>
      <pc:sldMasterChg chg="delSldLayout modSldLayout">
        <pc:chgData name="Abdessamad" userId="4c6d9526346a9ae3" providerId="LiveId" clId="{472398C6-2B82-4D91-AAA7-ADF1DF7129FD}" dt="2022-12-25T14:24:32.398" v="9471"/>
        <pc:sldMasterMkLst>
          <pc:docMk/>
          <pc:sldMasterMk cId="0" sldId="2147483688"/>
        </pc:sldMasterMkLst>
        <pc:sldLayoutChg chg="addSp modSp">
          <pc:chgData name="Abdessamad" userId="4c6d9526346a9ae3" providerId="LiveId" clId="{472398C6-2B82-4D91-AAA7-ADF1DF7129FD}" dt="2022-12-25T14:21:44.479" v="9458"/>
          <pc:sldLayoutMkLst>
            <pc:docMk/>
            <pc:sldMasterMk cId="0" sldId="2147483688"/>
            <pc:sldLayoutMk cId="0" sldId="2147483648"/>
          </pc:sldLayoutMkLst>
          <pc:spChg chg="add mod">
            <ac:chgData name="Abdessamad" userId="4c6d9526346a9ae3" providerId="LiveId" clId="{472398C6-2B82-4D91-AAA7-ADF1DF7129FD}" dt="2022-12-25T14:21:44.479" v="9458"/>
            <ac:spMkLst>
              <pc:docMk/>
              <pc:sldMasterMk cId="0" sldId="2147483688"/>
              <pc:sldLayoutMk cId="0" sldId="2147483648"/>
              <ac:spMk id="2" creationId="{23706DD8-50A3-77F4-A027-AED0954BCE2D}"/>
            </ac:spMkLst>
          </pc:spChg>
        </pc:sldLayoutChg>
        <pc:sldLayoutChg chg="addSp modSp">
          <pc:chgData name="Abdessamad" userId="4c6d9526346a9ae3" providerId="LiveId" clId="{472398C6-2B82-4D91-AAA7-ADF1DF7129FD}" dt="2022-12-25T14:22:13.463" v="9459"/>
          <pc:sldLayoutMkLst>
            <pc:docMk/>
            <pc:sldMasterMk cId="0" sldId="2147483688"/>
            <pc:sldLayoutMk cId="0" sldId="2147483649"/>
          </pc:sldLayoutMkLst>
          <pc:spChg chg="add mod">
            <ac:chgData name="Abdessamad" userId="4c6d9526346a9ae3" providerId="LiveId" clId="{472398C6-2B82-4D91-AAA7-ADF1DF7129FD}" dt="2022-12-25T14:22:13.463" v="9459"/>
            <ac:spMkLst>
              <pc:docMk/>
              <pc:sldMasterMk cId="0" sldId="2147483688"/>
              <pc:sldLayoutMk cId="0" sldId="2147483649"/>
              <ac:spMk id="2" creationId="{B0EBA54C-D369-53D9-78E8-06DF1E2EB971}"/>
            </ac:spMkLst>
          </pc:spChg>
        </pc:sldLayoutChg>
        <pc:sldLayoutChg chg="del">
          <pc:chgData name="Abdessamad" userId="4c6d9526346a9ae3" providerId="LiveId" clId="{472398C6-2B82-4D91-AAA7-ADF1DF7129FD}" dt="2022-12-18T12:54:45.593" v="783" actId="2696"/>
          <pc:sldLayoutMkLst>
            <pc:docMk/>
            <pc:sldMasterMk cId="0" sldId="2147483688"/>
            <pc:sldLayoutMk cId="0" sldId="2147483650"/>
          </pc:sldLayoutMkLst>
        </pc:sldLayoutChg>
        <pc:sldLayoutChg chg="addSp modSp">
          <pc:chgData name="Abdessamad" userId="4c6d9526346a9ae3" providerId="LiveId" clId="{472398C6-2B82-4D91-AAA7-ADF1DF7129FD}" dt="2022-12-25T14:22:20.155" v="9460"/>
          <pc:sldLayoutMkLst>
            <pc:docMk/>
            <pc:sldMasterMk cId="0" sldId="2147483688"/>
            <pc:sldLayoutMk cId="0" sldId="2147483651"/>
          </pc:sldLayoutMkLst>
          <pc:spChg chg="add mod">
            <ac:chgData name="Abdessamad" userId="4c6d9526346a9ae3" providerId="LiveId" clId="{472398C6-2B82-4D91-AAA7-ADF1DF7129FD}" dt="2022-12-25T14:22:20.155" v="9460"/>
            <ac:spMkLst>
              <pc:docMk/>
              <pc:sldMasterMk cId="0" sldId="2147483688"/>
              <pc:sldLayoutMk cId="0" sldId="2147483651"/>
              <ac:spMk id="2" creationId="{38460EBD-5689-07F2-B7F3-6C4D3102B080}"/>
            </ac:spMkLst>
          </pc:spChg>
        </pc:sldLayoutChg>
        <pc:sldLayoutChg chg="addSp modSp">
          <pc:chgData name="Abdessamad" userId="4c6d9526346a9ae3" providerId="LiveId" clId="{472398C6-2B82-4D91-AAA7-ADF1DF7129FD}" dt="2022-12-25T14:23:10.624" v="9461"/>
          <pc:sldLayoutMkLst>
            <pc:docMk/>
            <pc:sldMasterMk cId="0" sldId="2147483688"/>
            <pc:sldLayoutMk cId="0" sldId="2147483652"/>
          </pc:sldLayoutMkLst>
          <pc:spChg chg="add mod">
            <ac:chgData name="Abdessamad" userId="4c6d9526346a9ae3" providerId="LiveId" clId="{472398C6-2B82-4D91-AAA7-ADF1DF7129FD}" dt="2022-12-25T14:23:10.624" v="9461"/>
            <ac:spMkLst>
              <pc:docMk/>
              <pc:sldMasterMk cId="0" sldId="2147483688"/>
              <pc:sldLayoutMk cId="0" sldId="2147483652"/>
              <ac:spMk id="2" creationId="{4B664515-9F68-3BC7-52A4-E14FE276B23E}"/>
            </ac:spMkLst>
          </pc:spChg>
        </pc:sldLayoutChg>
        <pc:sldLayoutChg chg="addSp modSp">
          <pc:chgData name="Abdessamad" userId="4c6d9526346a9ae3" providerId="LiveId" clId="{472398C6-2B82-4D91-AAA7-ADF1DF7129FD}" dt="2022-12-25T14:23:31.334" v="9462"/>
          <pc:sldLayoutMkLst>
            <pc:docMk/>
            <pc:sldMasterMk cId="0" sldId="2147483688"/>
            <pc:sldLayoutMk cId="0" sldId="2147483653"/>
          </pc:sldLayoutMkLst>
          <pc:spChg chg="add mod">
            <ac:chgData name="Abdessamad" userId="4c6d9526346a9ae3" providerId="LiveId" clId="{472398C6-2B82-4D91-AAA7-ADF1DF7129FD}" dt="2022-12-25T14:23:31.334" v="9462"/>
            <ac:spMkLst>
              <pc:docMk/>
              <pc:sldMasterMk cId="0" sldId="2147483688"/>
              <pc:sldLayoutMk cId="0" sldId="2147483653"/>
              <ac:spMk id="2" creationId="{96830499-42C3-0075-79FB-1F026B2F9D32}"/>
            </ac:spMkLst>
          </pc:spChg>
        </pc:sldLayoutChg>
        <pc:sldLayoutChg chg="del">
          <pc:chgData name="Abdessamad" userId="4c6d9526346a9ae3" providerId="LiveId" clId="{472398C6-2B82-4D91-AAA7-ADF1DF7129FD}" dt="2022-12-21T20:14:52.421" v="6186" actId="47"/>
          <pc:sldLayoutMkLst>
            <pc:docMk/>
            <pc:sldMasterMk cId="0" sldId="2147483688"/>
            <pc:sldLayoutMk cId="0" sldId="2147483654"/>
          </pc:sldLayoutMkLst>
        </pc:sldLayoutChg>
        <pc:sldLayoutChg chg="del">
          <pc:chgData name="Abdessamad" userId="4c6d9526346a9ae3" providerId="LiveId" clId="{472398C6-2B82-4D91-AAA7-ADF1DF7129FD}" dt="2022-12-21T20:14:52.421" v="6186" actId="47"/>
          <pc:sldLayoutMkLst>
            <pc:docMk/>
            <pc:sldMasterMk cId="0" sldId="2147483688"/>
            <pc:sldLayoutMk cId="0" sldId="2147483655"/>
          </pc:sldLayoutMkLst>
        </pc:sldLayoutChg>
        <pc:sldLayoutChg chg="del">
          <pc:chgData name="Abdessamad" userId="4c6d9526346a9ae3" providerId="LiveId" clId="{472398C6-2B82-4D91-AAA7-ADF1DF7129FD}" dt="2022-12-21T20:14:52.421" v="6186" actId="47"/>
          <pc:sldLayoutMkLst>
            <pc:docMk/>
            <pc:sldMasterMk cId="0" sldId="2147483688"/>
            <pc:sldLayoutMk cId="0" sldId="2147483656"/>
          </pc:sldLayoutMkLst>
        </pc:sldLayoutChg>
        <pc:sldLayoutChg chg="del">
          <pc:chgData name="Abdessamad" userId="4c6d9526346a9ae3" providerId="LiveId" clId="{472398C6-2B82-4D91-AAA7-ADF1DF7129FD}" dt="2022-12-21T20:14:52.421" v="6186" actId="47"/>
          <pc:sldLayoutMkLst>
            <pc:docMk/>
            <pc:sldMasterMk cId="0" sldId="2147483688"/>
            <pc:sldLayoutMk cId="0" sldId="2147483657"/>
          </pc:sldLayoutMkLst>
        </pc:sldLayoutChg>
        <pc:sldLayoutChg chg="addSp modSp">
          <pc:chgData name="Abdessamad" userId="4c6d9526346a9ae3" providerId="LiveId" clId="{472398C6-2B82-4D91-AAA7-ADF1DF7129FD}" dt="2022-12-25T14:23:34.621" v="9463"/>
          <pc:sldLayoutMkLst>
            <pc:docMk/>
            <pc:sldMasterMk cId="0" sldId="2147483688"/>
            <pc:sldLayoutMk cId="0" sldId="2147483658"/>
          </pc:sldLayoutMkLst>
          <pc:spChg chg="add mod">
            <ac:chgData name="Abdessamad" userId="4c6d9526346a9ae3" providerId="LiveId" clId="{472398C6-2B82-4D91-AAA7-ADF1DF7129FD}" dt="2022-12-25T14:23:34.621" v="9463"/>
            <ac:spMkLst>
              <pc:docMk/>
              <pc:sldMasterMk cId="0" sldId="2147483688"/>
              <pc:sldLayoutMk cId="0" sldId="2147483658"/>
              <ac:spMk id="2" creationId="{23BD7539-829F-FB60-86EA-8170396CDDD2}"/>
            </ac:spMkLst>
          </pc:spChg>
        </pc:sldLayoutChg>
        <pc:sldLayoutChg chg="addSp modSp">
          <pc:chgData name="Abdessamad" userId="4c6d9526346a9ae3" providerId="LiveId" clId="{472398C6-2B82-4D91-AAA7-ADF1DF7129FD}" dt="2022-12-25T14:24:32.398" v="9471"/>
          <pc:sldLayoutMkLst>
            <pc:docMk/>
            <pc:sldMasterMk cId="0" sldId="2147483688"/>
            <pc:sldLayoutMk cId="0" sldId="2147483659"/>
          </pc:sldLayoutMkLst>
          <pc:spChg chg="add mod">
            <ac:chgData name="Abdessamad" userId="4c6d9526346a9ae3" providerId="LiveId" clId="{472398C6-2B82-4D91-AAA7-ADF1DF7129FD}" dt="2022-12-25T14:24:32.398" v="9471"/>
            <ac:spMkLst>
              <pc:docMk/>
              <pc:sldMasterMk cId="0" sldId="2147483688"/>
              <pc:sldLayoutMk cId="0" sldId="2147483659"/>
              <ac:spMk id="2" creationId="{B6F12337-B82B-04BE-CA22-0B5669DAB738}"/>
            </ac:spMkLst>
          </pc:spChg>
        </pc:sldLayoutChg>
        <pc:sldLayoutChg chg="del">
          <pc:chgData name="Abdessamad" userId="4c6d9526346a9ae3" providerId="LiveId" clId="{472398C6-2B82-4D91-AAA7-ADF1DF7129FD}" dt="2022-12-21T20:14:52.421" v="6186" actId="47"/>
          <pc:sldLayoutMkLst>
            <pc:docMk/>
            <pc:sldMasterMk cId="0" sldId="2147483688"/>
            <pc:sldLayoutMk cId="0" sldId="2147483660"/>
          </pc:sldLayoutMkLst>
        </pc:sldLayoutChg>
        <pc:sldLayoutChg chg="del">
          <pc:chgData name="Abdessamad" userId="4c6d9526346a9ae3" providerId="LiveId" clId="{472398C6-2B82-4D91-AAA7-ADF1DF7129FD}" dt="2022-12-21T20:14:52.421" v="6186" actId="47"/>
          <pc:sldLayoutMkLst>
            <pc:docMk/>
            <pc:sldMasterMk cId="0" sldId="2147483688"/>
            <pc:sldLayoutMk cId="0" sldId="2147483661"/>
          </pc:sldLayoutMkLst>
        </pc:sldLayoutChg>
        <pc:sldLayoutChg chg="del">
          <pc:chgData name="Abdessamad" userId="4c6d9526346a9ae3" providerId="LiveId" clId="{472398C6-2B82-4D91-AAA7-ADF1DF7129FD}" dt="2022-12-21T20:14:52.421" v="6186" actId="47"/>
          <pc:sldLayoutMkLst>
            <pc:docMk/>
            <pc:sldMasterMk cId="0" sldId="2147483688"/>
            <pc:sldLayoutMk cId="0" sldId="2147483662"/>
          </pc:sldLayoutMkLst>
        </pc:sldLayoutChg>
        <pc:sldLayoutChg chg="del">
          <pc:chgData name="Abdessamad" userId="4c6d9526346a9ae3" providerId="LiveId" clId="{472398C6-2B82-4D91-AAA7-ADF1DF7129FD}" dt="2022-12-21T20:14:52.421" v="6186" actId="47"/>
          <pc:sldLayoutMkLst>
            <pc:docMk/>
            <pc:sldMasterMk cId="0" sldId="2147483688"/>
            <pc:sldLayoutMk cId="0" sldId="2147483663"/>
          </pc:sldLayoutMkLst>
        </pc:sldLayoutChg>
        <pc:sldLayoutChg chg="del">
          <pc:chgData name="Abdessamad" userId="4c6d9526346a9ae3" providerId="LiveId" clId="{472398C6-2B82-4D91-AAA7-ADF1DF7129FD}" dt="2022-12-21T20:14:52.421" v="6186" actId="47"/>
          <pc:sldLayoutMkLst>
            <pc:docMk/>
            <pc:sldMasterMk cId="0" sldId="2147483688"/>
            <pc:sldLayoutMk cId="0" sldId="2147483664"/>
          </pc:sldLayoutMkLst>
        </pc:sldLayoutChg>
        <pc:sldLayoutChg chg="del">
          <pc:chgData name="Abdessamad" userId="4c6d9526346a9ae3" providerId="LiveId" clId="{472398C6-2B82-4D91-AAA7-ADF1DF7129FD}" dt="2022-12-21T20:14:52.421" v="6186" actId="47"/>
          <pc:sldLayoutMkLst>
            <pc:docMk/>
            <pc:sldMasterMk cId="0" sldId="2147483688"/>
            <pc:sldLayoutMk cId="0" sldId="2147483665"/>
          </pc:sldLayoutMkLst>
        </pc:sldLayoutChg>
        <pc:sldLayoutChg chg="del">
          <pc:chgData name="Abdessamad" userId="4c6d9526346a9ae3" providerId="LiveId" clId="{472398C6-2B82-4D91-AAA7-ADF1DF7129FD}" dt="2022-12-21T20:14:52.421" v="6186" actId="47"/>
          <pc:sldLayoutMkLst>
            <pc:docMk/>
            <pc:sldMasterMk cId="0" sldId="2147483688"/>
            <pc:sldLayoutMk cId="0" sldId="2147483666"/>
          </pc:sldLayoutMkLst>
        </pc:sldLayoutChg>
        <pc:sldLayoutChg chg="addSp modSp">
          <pc:chgData name="Abdessamad" userId="4c6d9526346a9ae3" providerId="LiveId" clId="{472398C6-2B82-4D91-AAA7-ADF1DF7129FD}" dt="2022-12-25T14:23:46.259" v="9464"/>
          <pc:sldLayoutMkLst>
            <pc:docMk/>
            <pc:sldMasterMk cId="0" sldId="2147483688"/>
            <pc:sldLayoutMk cId="0" sldId="2147483667"/>
          </pc:sldLayoutMkLst>
          <pc:spChg chg="add mod">
            <ac:chgData name="Abdessamad" userId="4c6d9526346a9ae3" providerId="LiveId" clId="{472398C6-2B82-4D91-AAA7-ADF1DF7129FD}" dt="2022-12-25T14:23:46.259" v="9464"/>
            <ac:spMkLst>
              <pc:docMk/>
              <pc:sldMasterMk cId="0" sldId="2147483688"/>
              <pc:sldLayoutMk cId="0" sldId="2147483667"/>
              <ac:spMk id="2" creationId="{BA4A9542-5F75-40D5-83EF-F53596C552D5}"/>
            </ac:spMkLst>
          </pc:spChg>
        </pc:sldLayoutChg>
        <pc:sldLayoutChg chg="del">
          <pc:chgData name="Abdessamad" userId="4c6d9526346a9ae3" providerId="LiveId" clId="{472398C6-2B82-4D91-AAA7-ADF1DF7129FD}" dt="2022-12-21T20:14:52.421" v="6186" actId="47"/>
          <pc:sldLayoutMkLst>
            <pc:docMk/>
            <pc:sldMasterMk cId="0" sldId="2147483688"/>
            <pc:sldLayoutMk cId="0" sldId="2147483668"/>
          </pc:sldLayoutMkLst>
        </pc:sldLayoutChg>
        <pc:sldLayoutChg chg="addSp modSp">
          <pc:chgData name="Abdessamad" userId="4c6d9526346a9ae3" providerId="LiveId" clId="{472398C6-2B82-4D91-AAA7-ADF1DF7129FD}" dt="2022-12-25T14:23:49.675" v="9465"/>
          <pc:sldLayoutMkLst>
            <pc:docMk/>
            <pc:sldMasterMk cId="0" sldId="2147483688"/>
            <pc:sldLayoutMk cId="0" sldId="2147483669"/>
          </pc:sldLayoutMkLst>
          <pc:spChg chg="add mod">
            <ac:chgData name="Abdessamad" userId="4c6d9526346a9ae3" providerId="LiveId" clId="{472398C6-2B82-4D91-AAA7-ADF1DF7129FD}" dt="2022-12-25T14:23:49.675" v="9465"/>
            <ac:spMkLst>
              <pc:docMk/>
              <pc:sldMasterMk cId="0" sldId="2147483688"/>
              <pc:sldLayoutMk cId="0" sldId="2147483669"/>
              <ac:spMk id="2" creationId="{5A48144E-6653-C6F8-EC2C-6C844D67727E}"/>
            </ac:spMkLst>
          </pc:spChg>
        </pc:sldLayoutChg>
        <pc:sldLayoutChg chg="del">
          <pc:chgData name="Abdessamad" userId="4c6d9526346a9ae3" providerId="LiveId" clId="{472398C6-2B82-4D91-AAA7-ADF1DF7129FD}" dt="2022-12-21T20:14:52.421" v="6186" actId="47"/>
          <pc:sldLayoutMkLst>
            <pc:docMk/>
            <pc:sldMasterMk cId="0" sldId="2147483688"/>
            <pc:sldLayoutMk cId="0" sldId="2147483670"/>
          </pc:sldLayoutMkLst>
        </pc:sldLayoutChg>
        <pc:sldLayoutChg chg="del">
          <pc:chgData name="Abdessamad" userId="4c6d9526346a9ae3" providerId="LiveId" clId="{472398C6-2B82-4D91-AAA7-ADF1DF7129FD}" dt="2022-12-21T20:14:52.421" v="6186" actId="47"/>
          <pc:sldLayoutMkLst>
            <pc:docMk/>
            <pc:sldMasterMk cId="0" sldId="2147483688"/>
            <pc:sldLayoutMk cId="0" sldId="2147483671"/>
          </pc:sldLayoutMkLst>
        </pc:sldLayoutChg>
        <pc:sldLayoutChg chg="del">
          <pc:chgData name="Abdessamad" userId="4c6d9526346a9ae3" providerId="LiveId" clId="{472398C6-2B82-4D91-AAA7-ADF1DF7129FD}" dt="2022-12-21T20:14:52.421" v="6186" actId="47"/>
          <pc:sldLayoutMkLst>
            <pc:docMk/>
            <pc:sldMasterMk cId="0" sldId="2147483688"/>
            <pc:sldLayoutMk cId="0" sldId="2147483672"/>
          </pc:sldLayoutMkLst>
        </pc:sldLayoutChg>
        <pc:sldLayoutChg chg="del">
          <pc:chgData name="Abdessamad" userId="4c6d9526346a9ae3" providerId="LiveId" clId="{472398C6-2B82-4D91-AAA7-ADF1DF7129FD}" dt="2022-12-21T20:14:52.421" v="6186" actId="47"/>
          <pc:sldLayoutMkLst>
            <pc:docMk/>
            <pc:sldMasterMk cId="0" sldId="2147483688"/>
            <pc:sldLayoutMk cId="0" sldId="2147483673"/>
          </pc:sldLayoutMkLst>
        </pc:sldLayoutChg>
        <pc:sldLayoutChg chg="del">
          <pc:chgData name="Abdessamad" userId="4c6d9526346a9ae3" providerId="LiveId" clId="{472398C6-2B82-4D91-AAA7-ADF1DF7129FD}" dt="2022-12-21T20:14:52.421" v="6186" actId="47"/>
          <pc:sldLayoutMkLst>
            <pc:docMk/>
            <pc:sldMasterMk cId="0" sldId="2147483688"/>
            <pc:sldLayoutMk cId="0" sldId="2147483674"/>
          </pc:sldLayoutMkLst>
        </pc:sldLayoutChg>
        <pc:sldLayoutChg chg="del">
          <pc:chgData name="Abdessamad" userId="4c6d9526346a9ae3" providerId="LiveId" clId="{472398C6-2B82-4D91-AAA7-ADF1DF7129FD}" dt="2022-12-21T20:14:52.421" v="6186" actId="47"/>
          <pc:sldLayoutMkLst>
            <pc:docMk/>
            <pc:sldMasterMk cId="0" sldId="2147483688"/>
            <pc:sldLayoutMk cId="0" sldId="2147483675"/>
          </pc:sldLayoutMkLst>
        </pc:sldLayoutChg>
        <pc:sldLayoutChg chg="del">
          <pc:chgData name="Abdessamad" userId="4c6d9526346a9ae3" providerId="LiveId" clId="{472398C6-2B82-4D91-AAA7-ADF1DF7129FD}" dt="2022-12-21T20:14:52.421" v="6186" actId="47"/>
          <pc:sldLayoutMkLst>
            <pc:docMk/>
            <pc:sldMasterMk cId="0" sldId="2147483688"/>
            <pc:sldLayoutMk cId="0" sldId="2147483676"/>
          </pc:sldLayoutMkLst>
        </pc:sldLayoutChg>
        <pc:sldLayoutChg chg="del">
          <pc:chgData name="Abdessamad" userId="4c6d9526346a9ae3" providerId="LiveId" clId="{472398C6-2B82-4D91-AAA7-ADF1DF7129FD}" dt="2022-12-21T20:14:52.421" v="6186" actId="47"/>
          <pc:sldLayoutMkLst>
            <pc:docMk/>
            <pc:sldMasterMk cId="0" sldId="2147483688"/>
            <pc:sldLayoutMk cId="0" sldId="2147483677"/>
          </pc:sldLayoutMkLst>
        </pc:sldLayoutChg>
        <pc:sldLayoutChg chg="addSp modSp">
          <pc:chgData name="Abdessamad" userId="4c6d9526346a9ae3" providerId="LiveId" clId="{472398C6-2B82-4D91-AAA7-ADF1DF7129FD}" dt="2022-12-25T14:24:26.375" v="9470"/>
          <pc:sldLayoutMkLst>
            <pc:docMk/>
            <pc:sldMasterMk cId="0" sldId="2147483688"/>
            <pc:sldLayoutMk cId="0" sldId="2147483678"/>
          </pc:sldLayoutMkLst>
          <pc:spChg chg="add mod">
            <ac:chgData name="Abdessamad" userId="4c6d9526346a9ae3" providerId="LiveId" clId="{472398C6-2B82-4D91-AAA7-ADF1DF7129FD}" dt="2022-12-25T14:24:26.375" v="9470"/>
            <ac:spMkLst>
              <pc:docMk/>
              <pc:sldMasterMk cId="0" sldId="2147483688"/>
              <pc:sldLayoutMk cId="0" sldId="2147483678"/>
              <ac:spMk id="2" creationId="{9D3E66F9-30AF-16DF-1C85-EEBB0E97274D}"/>
            </ac:spMkLst>
          </pc:spChg>
        </pc:sldLayoutChg>
        <pc:sldLayoutChg chg="del">
          <pc:chgData name="Abdessamad" userId="4c6d9526346a9ae3" providerId="LiveId" clId="{472398C6-2B82-4D91-AAA7-ADF1DF7129FD}" dt="2022-12-21T20:14:52.421" v="6186" actId="47"/>
          <pc:sldLayoutMkLst>
            <pc:docMk/>
            <pc:sldMasterMk cId="0" sldId="2147483688"/>
            <pc:sldLayoutMk cId="0" sldId="2147483679"/>
          </pc:sldLayoutMkLst>
        </pc:sldLayoutChg>
        <pc:sldLayoutChg chg="del">
          <pc:chgData name="Abdessamad" userId="4c6d9526346a9ae3" providerId="LiveId" clId="{472398C6-2B82-4D91-AAA7-ADF1DF7129FD}" dt="2022-12-21T20:14:52.421" v="6186" actId="47"/>
          <pc:sldLayoutMkLst>
            <pc:docMk/>
            <pc:sldMasterMk cId="0" sldId="2147483688"/>
            <pc:sldLayoutMk cId="0" sldId="2147483680"/>
          </pc:sldLayoutMkLst>
        </pc:sldLayoutChg>
        <pc:sldLayoutChg chg="del">
          <pc:chgData name="Abdessamad" userId="4c6d9526346a9ae3" providerId="LiveId" clId="{472398C6-2B82-4D91-AAA7-ADF1DF7129FD}" dt="2022-12-21T20:08:49.709" v="6016" actId="47"/>
          <pc:sldLayoutMkLst>
            <pc:docMk/>
            <pc:sldMasterMk cId="0" sldId="2147483688"/>
            <pc:sldLayoutMk cId="0" sldId="2147483681"/>
          </pc:sldLayoutMkLst>
        </pc:sldLayoutChg>
        <pc:sldLayoutChg chg="del">
          <pc:chgData name="Abdessamad" userId="4c6d9526346a9ae3" providerId="LiveId" clId="{472398C6-2B82-4D91-AAA7-ADF1DF7129FD}" dt="2022-12-21T20:14:52.421" v="6186" actId="47"/>
          <pc:sldLayoutMkLst>
            <pc:docMk/>
            <pc:sldMasterMk cId="0" sldId="2147483688"/>
            <pc:sldLayoutMk cId="0" sldId="2147483682"/>
          </pc:sldLayoutMkLst>
        </pc:sldLayoutChg>
        <pc:sldLayoutChg chg="addSp modSp">
          <pc:chgData name="Abdessamad" userId="4c6d9526346a9ae3" providerId="LiveId" clId="{472398C6-2B82-4D91-AAA7-ADF1DF7129FD}" dt="2022-12-25T14:24:23.748" v="9469"/>
          <pc:sldLayoutMkLst>
            <pc:docMk/>
            <pc:sldMasterMk cId="0" sldId="2147483688"/>
            <pc:sldLayoutMk cId="0" sldId="2147483683"/>
          </pc:sldLayoutMkLst>
          <pc:spChg chg="add mod">
            <ac:chgData name="Abdessamad" userId="4c6d9526346a9ae3" providerId="LiveId" clId="{472398C6-2B82-4D91-AAA7-ADF1DF7129FD}" dt="2022-12-25T14:24:23.748" v="9469"/>
            <ac:spMkLst>
              <pc:docMk/>
              <pc:sldMasterMk cId="0" sldId="2147483688"/>
              <pc:sldLayoutMk cId="0" sldId="2147483683"/>
              <ac:spMk id="2" creationId="{6EA53CEE-F9D6-72A2-5184-91B2F9B82524}"/>
            </ac:spMkLst>
          </pc:spChg>
        </pc:sldLayoutChg>
        <pc:sldLayoutChg chg="addSp modSp">
          <pc:chgData name="Abdessamad" userId="4c6d9526346a9ae3" providerId="LiveId" clId="{472398C6-2B82-4D91-AAA7-ADF1DF7129FD}" dt="2022-12-25T14:23:56.550" v="9466"/>
          <pc:sldLayoutMkLst>
            <pc:docMk/>
            <pc:sldMasterMk cId="0" sldId="2147483688"/>
            <pc:sldLayoutMk cId="0" sldId="2147483684"/>
          </pc:sldLayoutMkLst>
          <pc:spChg chg="add mod">
            <ac:chgData name="Abdessamad" userId="4c6d9526346a9ae3" providerId="LiveId" clId="{472398C6-2B82-4D91-AAA7-ADF1DF7129FD}" dt="2022-12-25T14:23:56.550" v="9466"/>
            <ac:spMkLst>
              <pc:docMk/>
              <pc:sldMasterMk cId="0" sldId="2147483688"/>
              <pc:sldLayoutMk cId="0" sldId="2147483684"/>
              <ac:spMk id="2" creationId="{F0B18A3B-AE7B-44CC-F45F-262A36F6D517}"/>
            </ac:spMkLst>
          </pc:spChg>
        </pc:sldLayoutChg>
        <pc:sldLayoutChg chg="addSp modSp">
          <pc:chgData name="Abdessamad" userId="4c6d9526346a9ae3" providerId="LiveId" clId="{472398C6-2B82-4D91-AAA7-ADF1DF7129FD}" dt="2022-12-25T14:23:59.917" v="9467"/>
          <pc:sldLayoutMkLst>
            <pc:docMk/>
            <pc:sldMasterMk cId="0" sldId="2147483688"/>
            <pc:sldLayoutMk cId="0" sldId="2147483685"/>
          </pc:sldLayoutMkLst>
          <pc:spChg chg="add mod">
            <ac:chgData name="Abdessamad" userId="4c6d9526346a9ae3" providerId="LiveId" clId="{472398C6-2B82-4D91-AAA7-ADF1DF7129FD}" dt="2022-12-25T14:23:59.917" v="9467"/>
            <ac:spMkLst>
              <pc:docMk/>
              <pc:sldMasterMk cId="0" sldId="2147483688"/>
              <pc:sldLayoutMk cId="0" sldId="2147483685"/>
              <ac:spMk id="2" creationId="{3E417834-CE91-153B-80CE-A984AD9CDDC2}"/>
            </ac:spMkLst>
          </pc:spChg>
        </pc:sldLayoutChg>
        <pc:sldLayoutChg chg="addSp modSp">
          <pc:chgData name="Abdessamad" userId="4c6d9526346a9ae3" providerId="LiveId" clId="{472398C6-2B82-4D91-AAA7-ADF1DF7129FD}" dt="2022-12-25T14:24:01.871" v="9468"/>
          <pc:sldLayoutMkLst>
            <pc:docMk/>
            <pc:sldMasterMk cId="0" sldId="2147483688"/>
            <pc:sldLayoutMk cId="0" sldId="2147483686"/>
          </pc:sldLayoutMkLst>
          <pc:spChg chg="add mod">
            <ac:chgData name="Abdessamad" userId="4c6d9526346a9ae3" providerId="LiveId" clId="{472398C6-2B82-4D91-AAA7-ADF1DF7129FD}" dt="2022-12-25T14:24:01.871" v="9468"/>
            <ac:spMkLst>
              <pc:docMk/>
              <pc:sldMasterMk cId="0" sldId="2147483688"/>
              <pc:sldLayoutMk cId="0" sldId="2147483686"/>
              <ac:spMk id="2" creationId="{CBDAE9F2-3E9D-6682-8DCE-1221F0381F13}"/>
            </ac:spMkLst>
          </pc:spChg>
        </pc:sldLayoutChg>
      </pc:sldMasterChg>
      <pc:sldMasterChg chg="del delSldLayout">
        <pc:chgData name="Abdessamad" userId="4c6d9526346a9ae3" providerId="LiveId" clId="{472398C6-2B82-4D91-AAA7-ADF1DF7129FD}" dt="2022-12-21T20:14:52.421" v="6186" actId="47"/>
        <pc:sldMasterMkLst>
          <pc:docMk/>
          <pc:sldMasterMk cId="0" sldId="2147483689"/>
        </pc:sldMasterMkLst>
        <pc:sldLayoutChg chg="del">
          <pc:chgData name="Abdessamad" userId="4c6d9526346a9ae3" providerId="LiveId" clId="{472398C6-2B82-4D91-AAA7-ADF1DF7129FD}" dt="2022-12-21T20:14:52.421" v="6186" actId="47"/>
          <pc:sldLayoutMkLst>
            <pc:docMk/>
            <pc:sldMasterMk cId="0" sldId="2147483689"/>
            <pc:sldLayoutMk cId="0" sldId="2147483687"/>
          </pc:sldLayoutMkLst>
        </pc:sldLayoutChg>
      </pc:sldMasterChg>
    </pc:docChg>
  </pc:docChgLst>
  <pc:docChgLst>
    <pc:chgData name="Mohamed-Reda Derraz" userId="d4e215a6228e3416" providerId="LiveId" clId="{BF6C96B2-6CAF-4238-9C2A-E368C9E6C8C3}"/>
    <pc:docChg chg="undo redo custSel addSld delSld modSld">
      <pc:chgData name="Mohamed-Reda Derraz" userId="d4e215a6228e3416" providerId="LiveId" clId="{BF6C96B2-6CAF-4238-9C2A-E368C9E6C8C3}" dt="2022-12-23T13:45:50.163" v="2794"/>
      <pc:docMkLst>
        <pc:docMk/>
      </pc:docMkLst>
      <pc:sldChg chg="modTransition">
        <pc:chgData name="Mohamed-Reda Derraz" userId="d4e215a6228e3416" providerId="LiveId" clId="{BF6C96B2-6CAF-4238-9C2A-E368C9E6C8C3}" dt="2022-12-21T10:17:26.164" v="68"/>
        <pc:sldMkLst>
          <pc:docMk/>
          <pc:sldMk cId="2459470064" sldId="310"/>
        </pc:sldMkLst>
      </pc:sldChg>
      <pc:sldChg chg="addSp modSp modTransition">
        <pc:chgData name="Mohamed-Reda Derraz" userId="d4e215a6228e3416" providerId="LiveId" clId="{BF6C96B2-6CAF-4238-9C2A-E368C9E6C8C3}" dt="2022-12-21T09:55:29.735" v="11"/>
        <pc:sldMkLst>
          <pc:docMk/>
          <pc:sldMk cId="2225495618" sldId="313"/>
        </pc:sldMkLst>
        <pc:spChg chg="mod">
          <ac:chgData name="Mohamed-Reda Derraz" userId="d4e215a6228e3416" providerId="LiveId" clId="{BF6C96B2-6CAF-4238-9C2A-E368C9E6C8C3}" dt="2022-12-21T09:55:29.735" v="11"/>
          <ac:spMkLst>
            <pc:docMk/>
            <pc:sldMk cId="2225495618" sldId="313"/>
            <ac:spMk id="3" creationId="{98E045CB-5639-3454-8096-4199E22A5A42}"/>
          </ac:spMkLst>
        </pc:spChg>
        <pc:spChg chg="mod">
          <ac:chgData name="Mohamed-Reda Derraz" userId="d4e215a6228e3416" providerId="LiveId" clId="{BF6C96B2-6CAF-4238-9C2A-E368C9E6C8C3}" dt="2022-12-21T09:55:29.735" v="11"/>
          <ac:spMkLst>
            <pc:docMk/>
            <pc:sldMk cId="2225495618" sldId="313"/>
            <ac:spMk id="4" creationId="{08AEB593-B31E-A2B1-09C5-90DBF460B2FE}"/>
          </ac:spMkLst>
        </pc:spChg>
        <pc:spChg chg="mod">
          <ac:chgData name="Mohamed-Reda Derraz" userId="d4e215a6228e3416" providerId="LiveId" clId="{BF6C96B2-6CAF-4238-9C2A-E368C9E6C8C3}" dt="2022-12-21T09:55:29.735" v="11"/>
          <ac:spMkLst>
            <pc:docMk/>
            <pc:sldMk cId="2225495618" sldId="313"/>
            <ac:spMk id="5" creationId="{2CC999D0-33E4-C95F-FB4C-51605D01E2EE}"/>
          </ac:spMkLst>
        </pc:spChg>
        <pc:spChg chg="mod">
          <ac:chgData name="Mohamed-Reda Derraz" userId="d4e215a6228e3416" providerId="LiveId" clId="{BF6C96B2-6CAF-4238-9C2A-E368C9E6C8C3}" dt="2022-12-21T09:55:29.735" v="11"/>
          <ac:spMkLst>
            <pc:docMk/>
            <pc:sldMk cId="2225495618" sldId="313"/>
            <ac:spMk id="7" creationId="{66C26F51-68D1-D593-A5B2-A63488229558}"/>
          </ac:spMkLst>
        </pc:spChg>
        <pc:spChg chg="mod">
          <ac:chgData name="Mohamed-Reda Derraz" userId="d4e215a6228e3416" providerId="LiveId" clId="{BF6C96B2-6CAF-4238-9C2A-E368C9E6C8C3}" dt="2022-12-21T09:55:29.735" v="11"/>
          <ac:spMkLst>
            <pc:docMk/>
            <pc:sldMk cId="2225495618" sldId="313"/>
            <ac:spMk id="8" creationId="{E4CD2559-931F-D965-D108-05CAC7840879}"/>
          </ac:spMkLst>
        </pc:spChg>
        <pc:spChg chg="mod">
          <ac:chgData name="Mohamed-Reda Derraz" userId="d4e215a6228e3416" providerId="LiveId" clId="{BF6C96B2-6CAF-4238-9C2A-E368C9E6C8C3}" dt="2022-12-21T09:55:29.735" v="11"/>
          <ac:spMkLst>
            <pc:docMk/>
            <pc:sldMk cId="2225495618" sldId="313"/>
            <ac:spMk id="9" creationId="{4A1E7E41-6F06-BA11-9A6F-B97E94509E87}"/>
          </ac:spMkLst>
        </pc:spChg>
        <pc:spChg chg="mod">
          <ac:chgData name="Mohamed-Reda Derraz" userId="d4e215a6228e3416" providerId="LiveId" clId="{BF6C96B2-6CAF-4238-9C2A-E368C9E6C8C3}" dt="2022-12-21T09:55:29.735" v="11"/>
          <ac:spMkLst>
            <pc:docMk/>
            <pc:sldMk cId="2225495618" sldId="313"/>
            <ac:spMk id="12" creationId="{161F11E9-5A51-D730-D1AD-2B01C3DEDD34}"/>
          </ac:spMkLst>
        </pc:spChg>
        <pc:spChg chg="mod">
          <ac:chgData name="Mohamed-Reda Derraz" userId="d4e215a6228e3416" providerId="LiveId" clId="{BF6C96B2-6CAF-4238-9C2A-E368C9E6C8C3}" dt="2022-12-21T09:55:29.735" v="11"/>
          <ac:spMkLst>
            <pc:docMk/>
            <pc:sldMk cId="2225495618" sldId="313"/>
            <ac:spMk id="13" creationId="{821EDE62-5BA7-2AE6-97F2-DB3F84DE0FB0}"/>
          </ac:spMkLst>
        </pc:spChg>
        <pc:spChg chg="mod">
          <ac:chgData name="Mohamed-Reda Derraz" userId="d4e215a6228e3416" providerId="LiveId" clId="{BF6C96B2-6CAF-4238-9C2A-E368C9E6C8C3}" dt="2022-12-21T09:55:29.735" v="11"/>
          <ac:spMkLst>
            <pc:docMk/>
            <pc:sldMk cId="2225495618" sldId="313"/>
            <ac:spMk id="14" creationId="{F935DE39-EC4A-DE2E-B9AF-D5E5DC89BA38}"/>
          </ac:spMkLst>
        </pc:spChg>
        <pc:spChg chg="mod">
          <ac:chgData name="Mohamed-Reda Derraz" userId="d4e215a6228e3416" providerId="LiveId" clId="{BF6C96B2-6CAF-4238-9C2A-E368C9E6C8C3}" dt="2022-12-21T09:55:29.735" v="11"/>
          <ac:spMkLst>
            <pc:docMk/>
            <pc:sldMk cId="2225495618" sldId="313"/>
            <ac:spMk id="16" creationId="{F3629CAB-C957-F63F-2DB9-B4713570B203}"/>
          </ac:spMkLst>
        </pc:spChg>
        <pc:spChg chg="mod">
          <ac:chgData name="Mohamed-Reda Derraz" userId="d4e215a6228e3416" providerId="LiveId" clId="{BF6C96B2-6CAF-4238-9C2A-E368C9E6C8C3}" dt="2022-12-21T09:55:29.735" v="11"/>
          <ac:spMkLst>
            <pc:docMk/>
            <pc:sldMk cId="2225495618" sldId="313"/>
            <ac:spMk id="17" creationId="{0191D647-9E58-E5F9-38DD-5EA3B24FB87A}"/>
          </ac:spMkLst>
        </pc:spChg>
        <pc:spChg chg="mod">
          <ac:chgData name="Mohamed-Reda Derraz" userId="d4e215a6228e3416" providerId="LiveId" clId="{BF6C96B2-6CAF-4238-9C2A-E368C9E6C8C3}" dt="2022-12-21T09:55:29.735" v="11"/>
          <ac:spMkLst>
            <pc:docMk/>
            <pc:sldMk cId="2225495618" sldId="313"/>
            <ac:spMk id="18" creationId="{073B8AE7-46E0-6EA9-688E-FF5E232927A2}"/>
          </ac:spMkLst>
        </pc:spChg>
        <pc:spChg chg="mod">
          <ac:chgData name="Mohamed-Reda Derraz" userId="d4e215a6228e3416" providerId="LiveId" clId="{BF6C96B2-6CAF-4238-9C2A-E368C9E6C8C3}" dt="2022-12-21T09:55:29.735" v="11"/>
          <ac:spMkLst>
            <pc:docMk/>
            <pc:sldMk cId="2225495618" sldId="313"/>
            <ac:spMk id="20" creationId="{2164132C-7A2E-9588-C9EB-F594984177E2}"/>
          </ac:spMkLst>
        </pc:spChg>
        <pc:spChg chg="mod">
          <ac:chgData name="Mohamed-Reda Derraz" userId="d4e215a6228e3416" providerId="LiveId" clId="{BF6C96B2-6CAF-4238-9C2A-E368C9E6C8C3}" dt="2022-12-21T09:55:29.735" v="11"/>
          <ac:spMkLst>
            <pc:docMk/>
            <pc:sldMk cId="2225495618" sldId="313"/>
            <ac:spMk id="21" creationId="{088CD681-D3E2-C1B4-EA9E-245A8B00495F}"/>
          </ac:spMkLst>
        </pc:spChg>
        <pc:spChg chg="mod">
          <ac:chgData name="Mohamed-Reda Derraz" userId="d4e215a6228e3416" providerId="LiveId" clId="{BF6C96B2-6CAF-4238-9C2A-E368C9E6C8C3}" dt="2022-12-21T09:55:29.735" v="11"/>
          <ac:spMkLst>
            <pc:docMk/>
            <pc:sldMk cId="2225495618" sldId="313"/>
            <ac:spMk id="22" creationId="{8027BB3D-0192-50E5-DE38-42B5263CB5B2}"/>
          </ac:spMkLst>
        </pc:spChg>
        <pc:spChg chg="mod">
          <ac:chgData name="Mohamed-Reda Derraz" userId="d4e215a6228e3416" providerId="LiveId" clId="{BF6C96B2-6CAF-4238-9C2A-E368C9E6C8C3}" dt="2022-12-21T09:55:29.735" v="11"/>
          <ac:spMkLst>
            <pc:docMk/>
            <pc:sldMk cId="2225495618" sldId="313"/>
            <ac:spMk id="24" creationId="{0CA425F2-BE41-3C94-4086-9F2E888A1EAF}"/>
          </ac:spMkLst>
        </pc:spChg>
        <pc:spChg chg="mod">
          <ac:chgData name="Mohamed-Reda Derraz" userId="d4e215a6228e3416" providerId="LiveId" clId="{BF6C96B2-6CAF-4238-9C2A-E368C9E6C8C3}" dt="2022-12-21T09:55:29.735" v="11"/>
          <ac:spMkLst>
            <pc:docMk/>
            <pc:sldMk cId="2225495618" sldId="313"/>
            <ac:spMk id="25" creationId="{3128A613-27FA-ECB6-39C6-A308376A2693}"/>
          </ac:spMkLst>
        </pc:spChg>
        <pc:spChg chg="mod">
          <ac:chgData name="Mohamed-Reda Derraz" userId="d4e215a6228e3416" providerId="LiveId" clId="{BF6C96B2-6CAF-4238-9C2A-E368C9E6C8C3}" dt="2022-12-21T09:55:29.735" v="11"/>
          <ac:spMkLst>
            <pc:docMk/>
            <pc:sldMk cId="2225495618" sldId="313"/>
            <ac:spMk id="26" creationId="{A2AC953C-A935-DB51-28A0-A4CC447E6180}"/>
          </ac:spMkLst>
        </pc:spChg>
        <pc:grpChg chg="add mod">
          <ac:chgData name="Mohamed-Reda Derraz" userId="d4e215a6228e3416" providerId="LiveId" clId="{BF6C96B2-6CAF-4238-9C2A-E368C9E6C8C3}" dt="2022-12-21T09:55:29.735" v="11"/>
          <ac:grpSpMkLst>
            <pc:docMk/>
            <pc:sldMk cId="2225495618" sldId="313"/>
            <ac:grpSpMk id="2" creationId="{EA3364AB-6451-FD2C-E0FF-F123CCB802D7}"/>
          </ac:grpSpMkLst>
        </pc:grpChg>
        <pc:grpChg chg="mod">
          <ac:chgData name="Mohamed-Reda Derraz" userId="d4e215a6228e3416" providerId="LiveId" clId="{BF6C96B2-6CAF-4238-9C2A-E368C9E6C8C3}" dt="2022-12-21T09:55:29.735" v="11"/>
          <ac:grpSpMkLst>
            <pc:docMk/>
            <pc:sldMk cId="2225495618" sldId="313"/>
            <ac:grpSpMk id="6" creationId="{76893358-39FC-A0DD-29AE-3807285C1B66}"/>
          </ac:grpSpMkLst>
        </pc:grpChg>
        <pc:grpChg chg="add mod">
          <ac:chgData name="Mohamed-Reda Derraz" userId="d4e215a6228e3416" providerId="LiveId" clId="{BF6C96B2-6CAF-4238-9C2A-E368C9E6C8C3}" dt="2022-12-21T09:55:29.735" v="11"/>
          <ac:grpSpMkLst>
            <pc:docMk/>
            <pc:sldMk cId="2225495618" sldId="313"/>
            <ac:grpSpMk id="10" creationId="{C40E6284-A6B8-BC10-BB41-08E715FFB725}"/>
          </ac:grpSpMkLst>
        </pc:grpChg>
        <pc:grpChg chg="mod">
          <ac:chgData name="Mohamed-Reda Derraz" userId="d4e215a6228e3416" providerId="LiveId" clId="{BF6C96B2-6CAF-4238-9C2A-E368C9E6C8C3}" dt="2022-12-21T09:55:29.735" v="11"/>
          <ac:grpSpMkLst>
            <pc:docMk/>
            <pc:sldMk cId="2225495618" sldId="313"/>
            <ac:grpSpMk id="15" creationId="{C2594132-525C-7B05-DE90-EBD5F9F43F6A}"/>
          </ac:grpSpMkLst>
        </pc:grpChg>
        <pc:grpChg chg="add mod">
          <ac:chgData name="Mohamed-Reda Derraz" userId="d4e215a6228e3416" providerId="LiveId" clId="{BF6C96B2-6CAF-4238-9C2A-E368C9E6C8C3}" dt="2022-12-21T09:55:29.735" v="11"/>
          <ac:grpSpMkLst>
            <pc:docMk/>
            <pc:sldMk cId="2225495618" sldId="313"/>
            <ac:grpSpMk id="19" creationId="{C9B9BDD9-0C8F-0E9C-5257-DAA0D3780DC6}"/>
          </ac:grpSpMkLst>
        </pc:grpChg>
        <pc:grpChg chg="mod">
          <ac:chgData name="Mohamed-Reda Derraz" userId="d4e215a6228e3416" providerId="LiveId" clId="{BF6C96B2-6CAF-4238-9C2A-E368C9E6C8C3}" dt="2022-12-21T09:55:29.735" v="11"/>
          <ac:grpSpMkLst>
            <pc:docMk/>
            <pc:sldMk cId="2225495618" sldId="313"/>
            <ac:grpSpMk id="23" creationId="{C728F4C8-CFCF-6430-FBC3-88D873DC3A59}"/>
          </ac:grpSpMkLst>
        </pc:grpChg>
      </pc:sldChg>
      <pc:sldChg chg="addSp delSp modSp modTransition modAnim">
        <pc:chgData name="Mohamed-Reda Derraz" userId="d4e215a6228e3416" providerId="LiveId" clId="{BF6C96B2-6CAF-4238-9C2A-E368C9E6C8C3}" dt="2022-12-21T10:00:19.568" v="31"/>
        <pc:sldMkLst>
          <pc:docMk/>
          <pc:sldMk cId="2582007436" sldId="314"/>
        </pc:sldMkLst>
        <pc:spChg chg="mod">
          <ac:chgData name="Mohamed-Reda Derraz" userId="d4e215a6228e3416" providerId="LiveId" clId="{BF6C96B2-6CAF-4238-9C2A-E368C9E6C8C3}" dt="2022-12-21T09:41:24.014" v="5" actId="164"/>
          <ac:spMkLst>
            <pc:docMk/>
            <pc:sldMk cId="2582007436" sldId="314"/>
            <ac:spMk id="5" creationId="{CC798C31-34E9-488F-FCC4-5C09761E4912}"/>
          </ac:spMkLst>
        </pc:spChg>
        <pc:spChg chg="mod">
          <ac:chgData name="Mohamed-Reda Derraz" userId="d4e215a6228e3416" providerId="LiveId" clId="{BF6C96B2-6CAF-4238-9C2A-E368C9E6C8C3}" dt="2022-12-21T09:41:24.014" v="5" actId="164"/>
          <ac:spMkLst>
            <pc:docMk/>
            <pc:sldMk cId="2582007436" sldId="314"/>
            <ac:spMk id="6" creationId="{52100F1F-250D-8A28-21FB-106B6D5928B6}"/>
          </ac:spMkLst>
        </pc:spChg>
        <pc:spChg chg="mod">
          <ac:chgData name="Mohamed-Reda Derraz" userId="d4e215a6228e3416" providerId="LiveId" clId="{BF6C96B2-6CAF-4238-9C2A-E368C9E6C8C3}" dt="2022-12-21T09:41:24.014" v="5" actId="164"/>
          <ac:spMkLst>
            <pc:docMk/>
            <pc:sldMk cId="2582007436" sldId="314"/>
            <ac:spMk id="8" creationId="{A0113A4D-A354-6D9A-683E-20897D5D47EA}"/>
          </ac:spMkLst>
        </pc:spChg>
        <pc:spChg chg="mod">
          <ac:chgData name="Mohamed-Reda Derraz" userId="d4e215a6228e3416" providerId="LiveId" clId="{BF6C96B2-6CAF-4238-9C2A-E368C9E6C8C3}" dt="2022-12-21T09:41:18.197" v="4" actId="27803"/>
          <ac:spMkLst>
            <pc:docMk/>
            <pc:sldMk cId="2582007436" sldId="314"/>
            <ac:spMk id="10" creationId="{5F044806-7D05-A290-C400-45564FF83E63}"/>
          </ac:spMkLst>
        </pc:spChg>
        <pc:spChg chg="mod">
          <ac:chgData name="Mohamed-Reda Derraz" userId="d4e215a6228e3416" providerId="LiveId" clId="{BF6C96B2-6CAF-4238-9C2A-E368C9E6C8C3}" dt="2022-12-21T09:41:18.197" v="4" actId="27803"/>
          <ac:spMkLst>
            <pc:docMk/>
            <pc:sldMk cId="2582007436" sldId="314"/>
            <ac:spMk id="11" creationId="{8A903FEF-5D08-C6F1-5577-9A23CE64E38B}"/>
          </ac:spMkLst>
        </pc:spChg>
        <pc:spChg chg="mod">
          <ac:chgData name="Mohamed-Reda Derraz" userId="d4e215a6228e3416" providerId="LiveId" clId="{BF6C96B2-6CAF-4238-9C2A-E368C9E6C8C3}" dt="2022-12-21T09:41:24.014" v="5" actId="164"/>
          <ac:spMkLst>
            <pc:docMk/>
            <pc:sldMk cId="2582007436" sldId="314"/>
            <ac:spMk id="12" creationId="{C8956114-2C5E-112C-B53A-D2141F8BBBBB}"/>
          </ac:spMkLst>
        </pc:spChg>
        <pc:spChg chg="mod">
          <ac:chgData name="Mohamed-Reda Derraz" userId="d4e215a6228e3416" providerId="LiveId" clId="{BF6C96B2-6CAF-4238-9C2A-E368C9E6C8C3}" dt="2022-12-21T09:41:18.197" v="4" actId="27803"/>
          <ac:spMkLst>
            <pc:docMk/>
            <pc:sldMk cId="2582007436" sldId="314"/>
            <ac:spMk id="13" creationId="{7F7D4660-9393-1E37-0899-D40CC513D207}"/>
          </ac:spMkLst>
        </pc:spChg>
        <pc:spChg chg="mod">
          <ac:chgData name="Mohamed-Reda Derraz" userId="d4e215a6228e3416" providerId="LiveId" clId="{BF6C96B2-6CAF-4238-9C2A-E368C9E6C8C3}" dt="2022-12-21T09:41:18.197" v="4" actId="27803"/>
          <ac:spMkLst>
            <pc:docMk/>
            <pc:sldMk cId="2582007436" sldId="314"/>
            <ac:spMk id="14" creationId="{718A2E58-B0C0-B5F8-F6FB-9B558A579517}"/>
          </ac:spMkLst>
        </pc:spChg>
        <pc:spChg chg="mod">
          <ac:chgData name="Mohamed-Reda Derraz" userId="d4e215a6228e3416" providerId="LiveId" clId="{BF6C96B2-6CAF-4238-9C2A-E368C9E6C8C3}" dt="2022-12-21T09:41:18.197" v="4" actId="27803"/>
          <ac:spMkLst>
            <pc:docMk/>
            <pc:sldMk cId="2582007436" sldId="314"/>
            <ac:spMk id="15" creationId="{C5E78B01-16D1-2894-78AF-916043E05409}"/>
          </ac:spMkLst>
        </pc:spChg>
        <pc:spChg chg="mod">
          <ac:chgData name="Mohamed-Reda Derraz" userId="d4e215a6228e3416" providerId="LiveId" clId="{BF6C96B2-6CAF-4238-9C2A-E368C9E6C8C3}" dt="2022-12-21T09:41:18.197" v="4" actId="27803"/>
          <ac:spMkLst>
            <pc:docMk/>
            <pc:sldMk cId="2582007436" sldId="314"/>
            <ac:spMk id="16" creationId="{C9A1AF96-75AE-C6C4-3D66-00D4D5C4C2C4}"/>
          </ac:spMkLst>
        </pc:spChg>
        <pc:spChg chg="mod">
          <ac:chgData name="Mohamed-Reda Derraz" userId="d4e215a6228e3416" providerId="LiveId" clId="{BF6C96B2-6CAF-4238-9C2A-E368C9E6C8C3}" dt="2022-12-21T09:41:18.197" v="4" actId="27803"/>
          <ac:spMkLst>
            <pc:docMk/>
            <pc:sldMk cId="2582007436" sldId="314"/>
            <ac:spMk id="17" creationId="{0BE0164B-9E37-5CB1-065A-DE76CA02A926}"/>
          </ac:spMkLst>
        </pc:spChg>
        <pc:spChg chg="mod">
          <ac:chgData name="Mohamed-Reda Derraz" userId="d4e215a6228e3416" providerId="LiveId" clId="{BF6C96B2-6CAF-4238-9C2A-E368C9E6C8C3}" dt="2022-12-21T09:41:18.197" v="4" actId="27803"/>
          <ac:spMkLst>
            <pc:docMk/>
            <pc:sldMk cId="2582007436" sldId="314"/>
            <ac:spMk id="18" creationId="{8E51B6FA-7FCB-5122-E203-C4356880F25C}"/>
          </ac:spMkLst>
        </pc:spChg>
        <pc:spChg chg="mod">
          <ac:chgData name="Mohamed-Reda Derraz" userId="d4e215a6228e3416" providerId="LiveId" clId="{BF6C96B2-6CAF-4238-9C2A-E368C9E6C8C3}" dt="2022-12-21T09:41:18.197" v="4" actId="27803"/>
          <ac:spMkLst>
            <pc:docMk/>
            <pc:sldMk cId="2582007436" sldId="314"/>
            <ac:spMk id="19" creationId="{60109C35-AB34-07BC-B580-7A2F61FC916D}"/>
          </ac:spMkLst>
        </pc:spChg>
        <pc:spChg chg="mod">
          <ac:chgData name="Mohamed-Reda Derraz" userId="d4e215a6228e3416" providerId="LiveId" clId="{BF6C96B2-6CAF-4238-9C2A-E368C9E6C8C3}" dt="2022-12-21T09:41:18.197" v="4" actId="27803"/>
          <ac:spMkLst>
            <pc:docMk/>
            <pc:sldMk cId="2582007436" sldId="314"/>
            <ac:spMk id="20" creationId="{3A97BF62-16B5-BC01-CD53-5DF427BFDCEA}"/>
          </ac:spMkLst>
        </pc:spChg>
        <pc:spChg chg="mod">
          <ac:chgData name="Mohamed-Reda Derraz" userId="d4e215a6228e3416" providerId="LiveId" clId="{BF6C96B2-6CAF-4238-9C2A-E368C9E6C8C3}" dt="2022-12-21T09:41:32.633" v="6"/>
          <ac:spMkLst>
            <pc:docMk/>
            <pc:sldMk cId="2582007436" sldId="314"/>
            <ac:spMk id="23" creationId="{B8A69AE8-C6FD-2010-5805-2A1F59BA8C51}"/>
          </ac:spMkLst>
        </pc:spChg>
        <pc:spChg chg="mod">
          <ac:chgData name="Mohamed-Reda Derraz" userId="d4e215a6228e3416" providerId="LiveId" clId="{BF6C96B2-6CAF-4238-9C2A-E368C9E6C8C3}" dt="2022-12-21T09:41:32.633" v="6"/>
          <ac:spMkLst>
            <pc:docMk/>
            <pc:sldMk cId="2582007436" sldId="314"/>
            <ac:spMk id="24" creationId="{F4CF793C-9CBE-2BA2-507D-9B3F9F281011}"/>
          </ac:spMkLst>
        </pc:spChg>
        <pc:spChg chg="mod">
          <ac:chgData name="Mohamed-Reda Derraz" userId="d4e215a6228e3416" providerId="LiveId" clId="{BF6C96B2-6CAF-4238-9C2A-E368C9E6C8C3}" dt="2022-12-21T09:41:32.633" v="6"/>
          <ac:spMkLst>
            <pc:docMk/>
            <pc:sldMk cId="2582007436" sldId="314"/>
            <ac:spMk id="25" creationId="{9EB05FDB-63AD-783D-8057-0390B3B2BF2B}"/>
          </ac:spMkLst>
        </pc:spChg>
        <pc:spChg chg="mod">
          <ac:chgData name="Mohamed-Reda Derraz" userId="d4e215a6228e3416" providerId="LiveId" clId="{BF6C96B2-6CAF-4238-9C2A-E368C9E6C8C3}" dt="2022-12-21T09:41:32.633" v="6"/>
          <ac:spMkLst>
            <pc:docMk/>
            <pc:sldMk cId="2582007436" sldId="314"/>
            <ac:spMk id="27" creationId="{B42B1277-5AD7-AA6C-653C-41230D835657}"/>
          </ac:spMkLst>
        </pc:spChg>
        <pc:spChg chg="mod">
          <ac:chgData name="Mohamed-Reda Derraz" userId="d4e215a6228e3416" providerId="LiveId" clId="{BF6C96B2-6CAF-4238-9C2A-E368C9E6C8C3}" dt="2022-12-21T09:41:32.633" v="6"/>
          <ac:spMkLst>
            <pc:docMk/>
            <pc:sldMk cId="2582007436" sldId="314"/>
            <ac:spMk id="28" creationId="{E49D321D-175D-29D1-4B2F-694D87021462}"/>
          </ac:spMkLst>
        </pc:spChg>
        <pc:spChg chg="mod">
          <ac:chgData name="Mohamed-Reda Derraz" userId="d4e215a6228e3416" providerId="LiveId" clId="{BF6C96B2-6CAF-4238-9C2A-E368C9E6C8C3}" dt="2022-12-21T09:41:32.633" v="6"/>
          <ac:spMkLst>
            <pc:docMk/>
            <pc:sldMk cId="2582007436" sldId="314"/>
            <ac:spMk id="29" creationId="{622EB55E-327E-51CB-9BE2-168D7DCB46C5}"/>
          </ac:spMkLst>
        </pc:spChg>
        <pc:spChg chg="mod">
          <ac:chgData name="Mohamed-Reda Derraz" userId="d4e215a6228e3416" providerId="LiveId" clId="{BF6C96B2-6CAF-4238-9C2A-E368C9E6C8C3}" dt="2022-12-21T09:41:36.783" v="7"/>
          <ac:spMkLst>
            <pc:docMk/>
            <pc:sldMk cId="2582007436" sldId="314"/>
            <ac:spMk id="31" creationId="{93610BA0-07B7-2192-392D-DE2C64EB4BCD}"/>
          </ac:spMkLst>
        </pc:spChg>
        <pc:spChg chg="mod">
          <ac:chgData name="Mohamed-Reda Derraz" userId="d4e215a6228e3416" providerId="LiveId" clId="{BF6C96B2-6CAF-4238-9C2A-E368C9E6C8C3}" dt="2022-12-21T09:41:36.783" v="7"/>
          <ac:spMkLst>
            <pc:docMk/>
            <pc:sldMk cId="2582007436" sldId="314"/>
            <ac:spMk id="32" creationId="{675D7D5B-67DB-C350-F6CD-64C14ADC65D2}"/>
          </ac:spMkLst>
        </pc:spChg>
        <pc:spChg chg="mod">
          <ac:chgData name="Mohamed-Reda Derraz" userId="d4e215a6228e3416" providerId="LiveId" clId="{BF6C96B2-6CAF-4238-9C2A-E368C9E6C8C3}" dt="2022-12-21T09:41:36.783" v="7"/>
          <ac:spMkLst>
            <pc:docMk/>
            <pc:sldMk cId="2582007436" sldId="314"/>
            <ac:spMk id="33" creationId="{AF4CD02B-8069-EC84-16B3-5CCAAEEB49F9}"/>
          </ac:spMkLst>
        </pc:spChg>
        <pc:spChg chg="mod">
          <ac:chgData name="Mohamed-Reda Derraz" userId="d4e215a6228e3416" providerId="LiveId" clId="{BF6C96B2-6CAF-4238-9C2A-E368C9E6C8C3}" dt="2022-12-21T09:41:36.783" v="7"/>
          <ac:spMkLst>
            <pc:docMk/>
            <pc:sldMk cId="2582007436" sldId="314"/>
            <ac:spMk id="35" creationId="{888A1E14-DEFF-1E9A-A8D9-D8E8933C4E5B}"/>
          </ac:spMkLst>
        </pc:spChg>
        <pc:spChg chg="mod">
          <ac:chgData name="Mohamed-Reda Derraz" userId="d4e215a6228e3416" providerId="LiveId" clId="{BF6C96B2-6CAF-4238-9C2A-E368C9E6C8C3}" dt="2022-12-21T09:41:36.783" v="7"/>
          <ac:spMkLst>
            <pc:docMk/>
            <pc:sldMk cId="2582007436" sldId="314"/>
            <ac:spMk id="36" creationId="{5D64577A-4A2F-81E2-BEC9-F5A8BADD1C3B}"/>
          </ac:spMkLst>
        </pc:spChg>
        <pc:spChg chg="mod">
          <ac:chgData name="Mohamed-Reda Derraz" userId="d4e215a6228e3416" providerId="LiveId" clId="{BF6C96B2-6CAF-4238-9C2A-E368C9E6C8C3}" dt="2022-12-21T09:41:36.783" v="7"/>
          <ac:spMkLst>
            <pc:docMk/>
            <pc:sldMk cId="2582007436" sldId="314"/>
            <ac:spMk id="37" creationId="{9A5FD4EF-B786-9E5A-3D3F-ABF45748BB80}"/>
          </ac:spMkLst>
        </pc:spChg>
        <pc:spChg chg="mod">
          <ac:chgData name="Mohamed-Reda Derraz" userId="d4e215a6228e3416" providerId="LiveId" clId="{BF6C96B2-6CAF-4238-9C2A-E368C9E6C8C3}" dt="2022-12-21T09:59:43.840" v="22"/>
          <ac:spMkLst>
            <pc:docMk/>
            <pc:sldMk cId="2582007436" sldId="314"/>
            <ac:spMk id="45" creationId="{BDDFF5AB-4CB5-4113-0134-C714BB0E8B95}"/>
          </ac:spMkLst>
        </pc:spChg>
        <pc:spChg chg="mod">
          <ac:chgData name="Mohamed-Reda Derraz" userId="d4e215a6228e3416" providerId="LiveId" clId="{BF6C96B2-6CAF-4238-9C2A-E368C9E6C8C3}" dt="2022-12-21T09:59:43.840" v="22"/>
          <ac:spMkLst>
            <pc:docMk/>
            <pc:sldMk cId="2582007436" sldId="314"/>
            <ac:spMk id="46" creationId="{7D3E6F0D-ECF8-3C45-CC85-5072CACBDCF1}"/>
          </ac:spMkLst>
        </pc:spChg>
        <pc:spChg chg="mod">
          <ac:chgData name="Mohamed-Reda Derraz" userId="d4e215a6228e3416" providerId="LiveId" clId="{BF6C96B2-6CAF-4238-9C2A-E368C9E6C8C3}" dt="2022-12-21T09:59:43.840" v="22"/>
          <ac:spMkLst>
            <pc:docMk/>
            <pc:sldMk cId="2582007436" sldId="314"/>
            <ac:spMk id="48" creationId="{FCD4FD96-A8A0-FD47-11DD-1A02D5167635}"/>
          </ac:spMkLst>
        </pc:spChg>
        <pc:spChg chg="mod">
          <ac:chgData name="Mohamed-Reda Derraz" userId="d4e215a6228e3416" providerId="LiveId" clId="{BF6C96B2-6CAF-4238-9C2A-E368C9E6C8C3}" dt="2022-12-21T09:59:43.840" v="22"/>
          <ac:spMkLst>
            <pc:docMk/>
            <pc:sldMk cId="2582007436" sldId="314"/>
            <ac:spMk id="49" creationId="{B2FE244A-054E-8B67-96A2-F3A5AB715E02}"/>
          </ac:spMkLst>
        </pc:spChg>
        <pc:spChg chg="mod">
          <ac:chgData name="Mohamed-Reda Derraz" userId="d4e215a6228e3416" providerId="LiveId" clId="{BF6C96B2-6CAF-4238-9C2A-E368C9E6C8C3}" dt="2022-12-21T09:59:43.840" v="22"/>
          <ac:spMkLst>
            <pc:docMk/>
            <pc:sldMk cId="2582007436" sldId="314"/>
            <ac:spMk id="50" creationId="{CA0DE02C-8ED5-A675-CC2F-F46B7C89D887}"/>
          </ac:spMkLst>
        </pc:spChg>
        <pc:spChg chg="mod">
          <ac:chgData name="Mohamed-Reda Derraz" userId="d4e215a6228e3416" providerId="LiveId" clId="{BF6C96B2-6CAF-4238-9C2A-E368C9E6C8C3}" dt="2022-12-21T09:59:43.840" v="22"/>
          <ac:spMkLst>
            <pc:docMk/>
            <pc:sldMk cId="2582007436" sldId="314"/>
            <ac:spMk id="51" creationId="{41B19B19-E4C9-A229-19BD-9E4841DDAC8B}"/>
          </ac:spMkLst>
        </pc:spChg>
        <pc:spChg chg="mod">
          <ac:chgData name="Mohamed-Reda Derraz" userId="d4e215a6228e3416" providerId="LiveId" clId="{BF6C96B2-6CAF-4238-9C2A-E368C9E6C8C3}" dt="2022-12-21T09:59:43.840" v="22"/>
          <ac:spMkLst>
            <pc:docMk/>
            <pc:sldMk cId="2582007436" sldId="314"/>
            <ac:spMk id="52" creationId="{0111EAD3-A7D2-54E2-3965-76718335C1AF}"/>
          </ac:spMkLst>
        </pc:spChg>
        <pc:spChg chg="mod">
          <ac:chgData name="Mohamed-Reda Derraz" userId="d4e215a6228e3416" providerId="LiveId" clId="{BF6C96B2-6CAF-4238-9C2A-E368C9E6C8C3}" dt="2022-12-21T09:59:43.840" v="22"/>
          <ac:spMkLst>
            <pc:docMk/>
            <pc:sldMk cId="2582007436" sldId="314"/>
            <ac:spMk id="53" creationId="{E67A024F-C57E-5EDE-FD4F-7E809727A2A9}"/>
          </ac:spMkLst>
        </pc:spChg>
        <pc:spChg chg="mod">
          <ac:chgData name="Mohamed-Reda Derraz" userId="d4e215a6228e3416" providerId="LiveId" clId="{BF6C96B2-6CAF-4238-9C2A-E368C9E6C8C3}" dt="2022-12-21T09:59:43.840" v="22"/>
          <ac:spMkLst>
            <pc:docMk/>
            <pc:sldMk cId="2582007436" sldId="314"/>
            <ac:spMk id="54" creationId="{E78FDB36-D52D-43C5-AA0F-0819ED4BDF9C}"/>
          </ac:spMkLst>
        </pc:spChg>
        <pc:spChg chg="mod">
          <ac:chgData name="Mohamed-Reda Derraz" userId="d4e215a6228e3416" providerId="LiveId" clId="{BF6C96B2-6CAF-4238-9C2A-E368C9E6C8C3}" dt="2022-12-21T09:59:43.840" v="22"/>
          <ac:spMkLst>
            <pc:docMk/>
            <pc:sldMk cId="2582007436" sldId="314"/>
            <ac:spMk id="55" creationId="{51E67677-2FB2-B51D-5D1C-3A3A4870C66D}"/>
          </ac:spMkLst>
        </pc:spChg>
        <pc:spChg chg="mod">
          <ac:chgData name="Mohamed-Reda Derraz" userId="d4e215a6228e3416" providerId="LiveId" clId="{BF6C96B2-6CAF-4238-9C2A-E368C9E6C8C3}" dt="2022-12-21T10:00:03.334" v="26"/>
          <ac:spMkLst>
            <pc:docMk/>
            <pc:sldMk cId="2582007436" sldId="314"/>
            <ac:spMk id="57" creationId="{91A5B383-3D9C-750B-E07F-BADBFEA52D8A}"/>
          </ac:spMkLst>
        </pc:spChg>
        <pc:spChg chg="mod">
          <ac:chgData name="Mohamed-Reda Derraz" userId="d4e215a6228e3416" providerId="LiveId" clId="{BF6C96B2-6CAF-4238-9C2A-E368C9E6C8C3}" dt="2022-12-21T10:00:03.334" v="26"/>
          <ac:spMkLst>
            <pc:docMk/>
            <pc:sldMk cId="2582007436" sldId="314"/>
            <ac:spMk id="58" creationId="{C8F7F5BB-B375-3482-9FE2-6EEBD8F6A844}"/>
          </ac:spMkLst>
        </pc:spChg>
        <pc:spChg chg="mod">
          <ac:chgData name="Mohamed-Reda Derraz" userId="d4e215a6228e3416" providerId="LiveId" clId="{BF6C96B2-6CAF-4238-9C2A-E368C9E6C8C3}" dt="2022-12-21T10:00:03.334" v="26"/>
          <ac:spMkLst>
            <pc:docMk/>
            <pc:sldMk cId="2582007436" sldId="314"/>
            <ac:spMk id="60" creationId="{56A8DCB4-CB88-C30C-30BA-E2419613CE12}"/>
          </ac:spMkLst>
        </pc:spChg>
        <pc:spChg chg="mod">
          <ac:chgData name="Mohamed-Reda Derraz" userId="d4e215a6228e3416" providerId="LiveId" clId="{BF6C96B2-6CAF-4238-9C2A-E368C9E6C8C3}" dt="2022-12-21T10:00:03.334" v="26"/>
          <ac:spMkLst>
            <pc:docMk/>
            <pc:sldMk cId="2582007436" sldId="314"/>
            <ac:spMk id="61" creationId="{30699B60-0FA1-7DB2-CD15-607587772CD6}"/>
          </ac:spMkLst>
        </pc:spChg>
        <pc:spChg chg="mod">
          <ac:chgData name="Mohamed-Reda Derraz" userId="d4e215a6228e3416" providerId="LiveId" clId="{BF6C96B2-6CAF-4238-9C2A-E368C9E6C8C3}" dt="2022-12-21T10:00:03.334" v="26"/>
          <ac:spMkLst>
            <pc:docMk/>
            <pc:sldMk cId="2582007436" sldId="314"/>
            <ac:spMk id="62" creationId="{70E51D32-1AB8-5ECC-1FA1-9E9631557015}"/>
          </ac:spMkLst>
        </pc:spChg>
        <pc:spChg chg="mod">
          <ac:chgData name="Mohamed-Reda Derraz" userId="d4e215a6228e3416" providerId="LiveId" clId="{BF6C96B2-6CAF-4238-9C2A-E368C9E6C8C3}" dt="2022-12-21T10:00:03.334" v="26"/>
          <ac:spMkLst>
            <pc:docMk/>
            <pc:sldMk cId="2582007436" sldId="314"/>
            <ac:spMk id="63" creationId="{73EC9419-0D00-F175-6649-1A4ED0256962}"/>
          </ac:spMkLst>
        </pc:spChg>
        <pc:spChg chg="mod">
          <ac:chgData name="Mohamed-Reda Derraz" userId="d4e215a6228e3416" providerId="LiveId" clId="{BF6C96B2-6CAF-4238-9C2A-E368C9E6C8C3}" dt="2022-12-21T10:00:03.334" v="26"/>
          <ac:spMkLst>
            <pc:docMk/>
            <pc:sldMk cId="2582007436" sldId="314"/>
            <ac:spMk id="64" creationId="{D1D9851B-C398-7FF3-ACA6-A1F1C8E8586E}"/>
          </ac:spMkLst>
        </pc:spChg>
        <pc:spChg chg="mod">
          <ac:chgData name="Mohamed-Reda Derraz" userId="d4e215a6228e3416" providerId="LiveId" clId="{BF6C96B2-6CAF-4238-9C2A-E368C9E6C8C3}" dt="2022-12-21T10:00:03.334" v="26"/>
          <ac:spMkLst>
            <pc:docMk/>
            <pc:sldMk cId="2582007436" sldId="314"/>
            <ac:spMk id="65" creationId="{EA2E698D-4AB4-A777-16C3-0FC1D88D7533}"/>
          </ac:spMkLst>
        </pc:spChg>
        <pc:spChg chg="mod">
          <ac:chgData name="Mohamed-Reda Derraz" userId="d4e215a6228e3416" providerId="LiveId" clId="{BF6C96B2-6CAF-4238-9C2A-E368C9E6C8C3}" dt="2022-12-21T10:00:03.334" v="26"/>
          <ac:spMkLst>
            <pc:docMk/>
            <pc:sldMk cId="2582007436" sldId="314"/>
            <ac:spMk id="66" creationId="{A86016B4-B79D-3709-95FA-25B4A88598F3}"/>
          </ac:spMkLst>
        </pc:spChg>
        <pc:spChg chg="mod">
          <ac:chgData name="Mohamed-Reda Derraz" userId="d4e215a6228e3416" providerId="LiveId" clId="{BF6C96B2-6CAF-4238-9C2A-E368C9E6C8C3}" dt="2022-12-21T10:00:03.334" v="26"/>
          <ac:spMkLst>
            <pc:docMk/>
            <pc:sldMk cId="2582007436" sldId="314"/>
            <ac:spMk id="67" creationId="{2B5EAD57-17D1-57ED-AF33-F9BFDB6590DC}"/>
          </ac:spMkLst>
        </pc:spChg>
        <pc:spChg chg="mod">
          <ac:chgData name="Mohamed-Reda Derraz" userId="d4e215a6228e3416" providerId="LiveId" clId="{BF6C96B2-6CAF-4238-9C2A-E368C9E6C8C3}" dt="2022-12-21T10:00:10.895" v="29"/>
          <ac:spMkLst>
            <pc:docMk/>
            <pc:sldMk cId="2582007436" sldId="314"/>
            <ac:spMk id="69" creationId="{02912FFB-5FD2-D501-09F6-D58840E51A77}"/>
          </ac:spMkLst>
        </pc:spChg>
        <pc:spChg chg="mod">
          <ac:chgData name="Mohamed-Reda Derraz" userId="d4e215a6228e3416" providerId="LiveId" clId="{BF6C96B2-6CAF-4238-9C2A-E368C9E6C8C3}" dt="2022-12-21T10:00:10.895" v="29"/>
          <ac:spMkLst>
            <pc:docMk/>
            <pc:sldMk cId="2582007436" sldId="314"/>
            <ac:spMk id="70" creationId="{1331D2AF-5B1E-E20C-07AE-CD11F1F2A383}"/>
          </ac:spMkLst>
        </pc:spChg>
        <pc:spChg chg="mod">
          <ac:chgData name="Mohamed-Reda Derraz" userId="d4e215a6228e3416" providerId="LiveId" clId="{BF6C96B2-6CAF-4238-9C2A-E368C9E6C8C3}" dt="2022-12-21T10:00:10.895" v="29"/>
          <ac:spMkLst>
            <pc:docMk/>
            <pc:sldMk cId="2582007436" sldId="314"/>
            <ac:spMk id="72" creationId="{E8CF4414-3ECE-C722-84D2-9735F408FD67}"/>
          </ac:spMkLst>
        </pc:spChg>
        <pc:spChg chg="mod">
          <ac:chgData name="Mohamed-Reda Derraz" userId="d4e215a6228e3416" providerId="LiveId" clId="{BF6C96B2-6CAF-4238-9C2A-E368C9E6C8C3}" dt="2022-12-21T10:00:10.895" v="29"/>
          <ac:spMkLst>
            <pc:docMk/>
            <pc:sldMk cId="2582007436" sldId="314"/>
            <ac:spMk id="73" creationId="{52D92073-7100-64AB-9752-F4517866811F}"/>
          </ac:spMkLst>
        </pc:spChg>
        <pc:spChg chg="mod">
          <ac:chgData name="Mohamed-Reda Derraz" userId="d4e215a6228e3416" providerId="LiveId" clId="{BF6C96B2-6CAF-4238-9C2A-E368C9E6C8C3}" dt="2022-12-21T10:00:10.895" v="29"/>
          <ac:spMkLst>
            <pc:docMk/>
            <pc:sldMk cId="2582007436" sldId="314"/>
            <ac:spMk id="74" creationId="{ED525BEE-3932-9D13-C223-7E3BEC633C78}"/>
          </ac:spMkLst>
        </pc:spChg>
        <pc:spChg chg="mod">
          <ac:chgData name="Mohamed-Reda Derraz" userId="d4e215a6228e3416" providerId="LiveId" clId="{BF6C96B2-6CAF-4238-9C2A-E368C9E6C8C3}" dt="2022-12-21T10:00:10.895" v="29"/>
          <ac:spMkLst>
            <pc:docMk/>
            <pc:sldMk cId="2582007436" sldId="314"/>
            <ac:spMk id="75" creationId="{4B92513E-172D-B1EB-ACEF-C034662DFCFA}"/>
          </ac:spMkLst>
        </pc:spChg>
        <pc:spChg chg="mod">
          <ac:chgData name="Mohamed-Reda Derraz" userId="d4e215a6228e3416" providerId="LiveId" clId="{BF6C96B2-6CAF-4238-9C2A-E368C9E6C8C3}" dt="2022-12-21T10:00:10.895" v="29"/>
          <ac:spMkLst>
            <pc:docMk/>
            <pc:sldMk cId="2582007436" sldId="314"/>
            <ac:spMk id="76" creationId="{AD6E51D2-F6C9-63A4-43E9-3FA02E14A607}"/>
          </ac:spMkLst>
        </pc:spChg>
        <pc:spChg chg="mod">
          <ac:chgData name="Mohamed-Reda Derraz" userId="d4e215a6228e3416" providerId="LiveId" clId="{BF6C96B2-6CAF-4238-9C2A-E368C9E6C8C3}" dt="2022-12-21T10:00:10.895" v="29"/>
          <ac:spMkLst>
            <pc:docMk/>
            <pc:sldMk cId="2582007436" sldId="314"/>
            <ac:spMk id="77" creationId="{B50201B9-8DFE-F1E6-6B86-9708EAA4F5BB}"/>
          </ac:spMkLst>
        </pc:spChg>
        <pc:spChg chg="mod">
          <ac:chgData name="Mohamed-Reda Derraz" userId="d4e215a6228e3416" providerId="LiveId" clId="{BF6C96B2-6CAF-4238-9C2A-E368C9E6C8C3}" dt="2022-12-21T10:00:10.895" v="29"/>
          <ac:spMkLst>
            <pc:docMk/>
            <pc:sldMk cId="2582007436" sldId="314"/>
            <ac:spMk id="78" creationId="{BFD05167-8D64-2425-86A1-D2F13460D58F}"/>
          </ac:spMkLst>
        </pc:spChg>
        <pc:spChg chg="mod">
          <ac:chgData name="Mohamed-Reda Derraz" userId="d4e215a6228e3416" providerId="LiveId" clId="{BF6C96B2-6CAF-4238-9C2A-E368C9E6C8C3}" dt="2022-12-21T10:00:10.895" v="29"/>
          <ac:spMkLst>
            <pc:docMk/>
            <pc:sldMk cId="2582007436" sldId="314"/>
            <ac:spMk id="79" creationId="{551BCDF1-EBDC-B271-3094-3589A4858407}"/>
          </ac:spMkLst>
        </pc:spChg>
        <pc:spChg chg="mod">
          <ac:chgData name="Mohamed-Reda Derraz" userId="d4e215a6228e3416" providerId="LiveId" clId="{BF6C96B2-6CAF-4238-9C2A-E368C9E6C8C3}" dt="2022-12-21T10:00:11.655" v="30"/>
          <ac:spMkLst>
            <pc:docMk/>
            <pc:sldMk cId="2582007436" sldId="314"/>
            <ac:spMk id="81" creationId="{A8891977-FDE1-2C05-3217-EEE475E2F61B}"/>
          </ac:spMkLst>
        </pc:spChg>
        <pc:spChg chg="mod">
          <ac:chgData name="Mohamed-Reda Derraz" userId="d4e215a6228e3416" providerId="LiveId" clId="{BF6C96B2-6CAF-4238-9C2A-E368C9E6C8C3}" dt="2022-12-21T10:00:11.655" v="30"/>
          <ac:spMkLst>
            <pc:docMk/>
            <pc:sldMk cId="2582007436" sldId="314"/>
            <ac:spMk id="82" creationId="{FC8557E3-074F-0F1F-9D71-C91A0ADE51A2}"/>
          </ac:spMkLst>
        </pc:spChg>
        <pc:spChg chg="mod">
          <ac:chgData name="Mohamed-Reda Derraz" userId="d4e215a6228e3416" providerId="LiveId" clId="{BF6C96B2-6CAF-4238-9C2A-E368C9E6C8C3}" dt="2022-12-21T10:00:11.655" v="30"/>
          <ac:spMkLst>
            <pc:docMk/>
            <pc:sldMk cId="2582007436" sldId="314"/>
            <ac:spMk id="84" creationId="{6A2A4480-723E-B119-FC00-07011617BAB5}"/>
          </ac:spMkLst>
        </pc:spChg>
        <pc:spChg chg="mod">
          <ac:chgData name="Mohamed-Reda Derraz" userId="d4e215a6228e3416" providerId="LiveId" clId="{BF6C96B2-6CAF-4238-9C2A-E368C9E6C8C3}" dt="2022-12-21T10:00:11.655" v="30"/>
          <ac:spMkLst>
            <pc:docMk/>
            <pc:sldMk cId="2582007436" sldId="314"/>
            <ac:spMk id="85" creationId="{3816B54E-11FC-A050-3B36-427DEBD47FFD}"/>
          </ac:spMkLst>
        </pc:spChg>
        <pc:spChg chg="mod">
          <ac:chgData name="Mohamed-Reda Derraz" userId="d4e215a6228e3416" providerId="LiveId" clId="{BF6C96B2-6CAF-4238-9C2A-E368C9E6C8C3}" dt="2022-12-21T10:00:11.655" v="30"/>
          <ac:spMkLst>
            <pc:docMk/>
            <pc:sldMk cId="2582007436" sldId="314"/>
            <ac:spMk id="86" creationId="{CED7CD03-F262-8E58-6C76-F6A1C34BF1CB}"/>
          </ac:spMkLst>
        </pc:spChg>
        <pc:spChg chg="mod">
          <ac:chgData name="Mohamed-Reda Derraz" userId="d4e215a6228e3416" providerId="LiveId" clId="{BF6C96B2-6CAF-4238-9C2A-E368C9E6C8C3}" dt="2022-12-21T10:00:11.655" v="30"/>
          <ac:spMkLst>
            <pc:docMk/>
            <pc:sldMk cId="2582007436" sldId="314"/>
            <ac:spMk id="87" creationId="{8483F966-BC9B-1054-29CE-4D2481F5CFAA}"/>
          </ac:spMkLst>
        </pc:spChg>
        <pc:spChg chg="mod">
          <ac:chgData name="Mohamed-Reda Derraz" userId="d4e215a6228e3416" providerId="LiveId" clId="{BF6C96B2-6CAF-4238-9C2A-E368C9E6C8C3}" dt="2022-12-21T10:00:11.655" v="30"/>
          <ac:spMkLst>
            <pc:docMk/>
            <pc:sldMk cId="2582007436" sldId="314"/>
            <ac:spMk id="88" creationId="{9E7C94F7-CC77-E702-7F91-92E71DE05048}"/>
          </ac:spMkLst>
        </pc:spChg>
        <pc:spChg chg="mod">
          <ac:chgData name="Mohamed-Reda Derraz" userId="d4e215a6228e3416" providerId="LiveId" clId="{BF6C96B2-6CAF-4238-9C2A-E368C9E6C8C3}" dt="2022-12-21T10:00:11.655" v="30"/>
          <ac:spMkLst>
            <pc:docMk/>
            <pc:sldMk cId="2582007436" sldId="314"/>
            <ac:spMk id="89" creationId="{EC46C2F8-9766-46BC-EF77-A64BCF2E0C75}"/>
          </ac:spMkLst>
        </pc:spChg>
        <pc:spChg chg="mod">
          <ac:chgData name="Mohamed-Reda Derraz" userId="d4e215a6228e3416" providerId="LiveId" clId="{BF6C96B2-6CAF-4238-9C2A-E368C9E6C8C3}" dt="2022-12-21T10:00:11.655" v="30"/>
          <ac:spMkLst>
            <pc:docMk/>
            <pc:sldMk cId="2582007436" sldId="314"/>
            <ac:spMk id="90" creationId="{713A9C46-1893-036C-FCEA-D12B37A00725}"/>
          </ac:spMkLst>
        </pc:spChg>
        <pc:spChg chg="mod">
          <ac:chgData name="Mohamed-Reda Derraz" userId="d4e215a6228e3416" providerId="LiveId" clId="{BF6C96B2-6CAF-4238-9C2A-E368C9E6C8C3}" dt="2022-12-21T10:00:11.655" v="30"/>
          <ac:spMkLst>
            <pc:docMk/>
            <pc:sldMk cId="2582007436" sldId="314"/>
            <ac:spMk id="91" creationId="{E292A4D0-1467-E2DD-0266-3AC65557DB60}"/>
          </ac:spMkLst>
        </pc:spChg>
        <pc:spChg chg="mod">
          <ac:chgData name="Mohamed-Reda Derraz" userId="d4e215a6228e3416" providerId="LiveId" clId="{BF6C96B2-6CAF-4238-9C2A-E368C9E6C8C3}" dt="2022-12-21T10:00:19.568" v="31"/>
          <ac:spMkLst>
            <pc:docMk/>
            <pc:sldMk cId="2582007436" sldId="314"/>
            <ac:spMk id="93" creationId="{C09F72CF-5C06-526E-1B96-B7AEC3D16C4C}"/>
          </ac:spMkLst>
        </pc:spChg>
        <pc:spChg chg="mod">
          <ac:chgData name="Mohamed-Reda Derraz" userId="d4e215a6228e3416" providerId="LiveId" clId="{BF6C96B2-6CAF-4238-9C2A-E368C9E6C8C3}" dt="2022-12-21T10:00:19.568" v="31"/>
          <ac:spMkLst>
            <pc:docMk/>
            <pc:sldMk cId="2582007436" sldId="314"/>
            <ac:spMk id="94" creationId="{3F9FA26B-13EC-6ED3-1D6E-C77692677616}"/>
          </ac:spMkLst>
        </pc:spChg>
        <pc:spChg chg="mod">
          <ac:chgData name="Mohamed-Reda Derraz" userId="d4e215a6228e3416" providerId="LiveId" clId="{BF6C96B2-6CAF-4238-9C2A-E368C9E6C8C3}" dt="2022-12-21T10:00:19.568" v="31"/>
          <ac:spMkLst>
            <pc:docMk/>
            <pc:sldMk cId="2582007436" sldId="314"/>
            <ac:spMk id="96" creationId="{7F15F652-D4B1-37C8-9ACC-AE73EBB221CC}"/>
          </ac:spMkLst>
        </pc:spChg>
        <pc:spChg chg="mod">
          <ac:chgData name="Mohamed-Reda Derraz" userId="d4e215a6228e3416" providerId="LiveId" clId="{BF6C96B2-6CAF-4238-9C2A-E368C9E6C8C3}" dt="2022-12-21T10:00:19.568" v="31"/>
          <ac:spMkLst>
            <pc:docMk/>
            <pc:sldMk cId="2582007436" sldId="314"/>
            <ac:spMk id="97" creationId="{07D40D4D-5DF9-CB1B-D58F-F62D9EF2CC35}"/>
          </ac:spMkLst>
        </pc:spChg>
        <pc:spChg chg="mod">
          <ac:chgData name="Mohamed-Reda Derraz" userId="d4e215a6228e3416" providerId="LiveId" clId="{BF6C96B2-6CAF-4238-9C2A-E368C9E6C8C3}" dt="2022-12-21T10:00:19.568" v="31"/>
          <ac:spMkLst>
            <pc:docMk/>
            <pc:sldMk cId="2582007436" sldId="314"/>
            <ac:spMk id="98" creationId="{A272E2EF-58B8-2606-A702-B4C755766BB4}"/>
          </ac:spMkLst>
        </pc:spChg>
        <pc:spChg chg="mod">
          <ac:chgData name="Mohamed-Reda Derraz" userId="d4e215a6228e3416" providerId="LiveId" clId="{BF6C96B2-6CAF-4238-9C2A-E368C9E6C8C3}" dt="2022-12-21T10:00:19.568" v="31"/>
          <ac:spMkLst>
            <pc:docMk/>
            <pc:sldMk cId="2582007436" sldId="314"/>
            <ac:spMk id="99" creationId="{62D50206-B467-D62A-65E4-1362892AB1F4}"/>
          </ac:spMkLst>
        </pc:spChg>
        <pc:spChg chg="mod">
          <ac:chgData name="Mohamed-Reda Derraz" userId="d4e215a6228e3416" providerId="LiveId" clId="{BF6C96B2-6CAF-4238-9C2A-E368C9E6C8C3}" dt="2022-12-21T10:00:19.568" v="31"/>
          <ac:spMkLst>
            <pc:docMk/>
            <pc:sldMk cId="2582007436" sldId="314"/>
            <ac:spMk id="100" creationId="{A9BF82A3-DC33-B571-4E7E-7564D4AAD591}"/>
          </ac:spMkLst>
        </pc:spChg>
        <pc:spChg chg="mod">
          <ac:chgData name="Mohamed-Reda Derraz" userId="d4e215a6228e3416" providerId="LiveId" clId="{BF6C96B2-6CAF-4238-9C2A-E368C9E6C8C3}" dt="2022-12-21T10:00:19.568" v="31"/>
          <ac:spMkLst>
            <pc:docMk/>
            <pc:sldMk cId="2582007436" sldId="314"/>
            <ac:spMk id="101" creationId="{6C8B6F53-E72A-42C9-5FFB-A14B0C775545}"/>
          </ac:spMkLst>
        </pc:spChg>
        <pc:spChg chg="mod">
          <ac:chgData name="Mohamed-Reda Derraz" userId="d4e215a6228e3416" providerId="LiveId" clId="{BF6C96B2-6CAF-4238-9C2A-E368C9E6C8C3}" dt="2022-12-21T10:00:19.568" v="31"/>
          <ac:spMkLst>
            <pc:docMk/>
            <pc:sldMk cId="2582007436" sldId="314"/>
            <ac:spMk id="102" creationId="{71CFA86C-7851-5EB5-344F-D36EB986E471}"/>
          </ac:spMkLst>
        </pc:spChg>
        <pc:spChg chg="mod">
          <ac:chgData name="Mohamed-Reda Derraz" userId="d4e215a6228e3416" providerId="LiveId" clId="{BF6C96B2-6CAF-4238-9C2A-E368C9E6C8C3}" dt="2022-12-21T10:00:19.568" v="31"/>
          <ac:spMkLst>
            <pc:docMk/>
            <pc:sldMk cId="2582007436" sldId="314"/>
            <ac:spMk id="103" creationId="{DED1B09A-F7B5-6A5A-20B9-B4FF7DCF1D53}"/>
          </ac:spMkLst>
        </pc:spChg>
        <pc:grpChg chg="del mod">
          <ac:chgData name="Mohamed-Reda Derraz" userId="d4e215a6228e3416" providerId="LiveId" clId="{BF6C96B2-6CAF-4238-9C2A-E368C9E6C8C3}" dt="2022-12-21T09:41:18.197" v="4" actId="27803"/>
          <ac:grpSpMkLst>
            <pc:docMk/>
            <pc:sldMk cId="2582007436" sldId="314"/>
            <ac:grpSpMk id="4" creationId="{761C924A-72D3-FA69-6019-D28B416839CD}"/>
          </ac:grpSpMkLst>
        </pc:grpChg>
        <pc:grpChg chg="mod">
          <ac:chgData name="Mohamed-Reda Derraz" userId="d4e215a6228e3416" providerId="LiveId" clId="{BF6C96B2-6CAF-4238-9C2A-E368C9E6C8C3}" dt="2022-12-21T09:41:24.014" v="5" actId="164"/>
          <ac:grpSpMkLst>
            <pc:docMk/>
            <pc:sldMk cId="2582007436" sldId="314"/>
            <ac:grpSpMk id="9" creationId="{ADFAAA2D-6D33-3AE5-9B35-69E8A94E8555}"/>
          </ac:grpSpMkLst>
        </pc:grpChg>
        <pc:grpChg chg="add mod">
          <ac:chgData name="Mohamed-Reda Derraz" userId="d4e215a6228e3416" providerId="LiveId" clId="{BF6C96B2-6CAF-4238-9C2A-E368C9E6C8C3}" dt="2022-12-21T09:41:24.014" v="5" actId="164"/>
          <ac:grpSpMkLst>
            <pc:docMk/>
            <pc:sldMk cId="2582007436" sldId="314"/>
            <ac:grpSpMk id="21" creationId="{739C24D3-1ADE-F53B-91F5-4BDE8866A978}"/>
          </ac:grpSpMkLst>
        </pc:grpChg>
        <pc:grpChg chg="add mod">
          <ac:chgData name="Mohamed-Reda Derraz" userId="d4e215a6228e3416" providerId="LiveId" clId="{BF6C96B2-6CAF-4238-9C2A-E368C9E6C8C3}" dt="2022-12-21T09:41:32.633" v="6"/>
          <ac:grpSpMkLst>
            <pc:docMk/>
            <pc:sldMk cId="2582007436" sldId="314"/>
            <ac:grpSpMk id="22" creationId="{C042AA02-4B6D-5B51-1679-8ED1930AE8A6}"/>
          </ac:grpSpMkLst>
        </pc:grpChg>
        <pc:grpChg chg="mod">
          <ac:chgData name="Mohamed-Reda Derraz" userId="d4e215a6228e3416" providerId="LiveId" clId="{BF6C96B2-6CAF-4238-9C2A-E368C9E6C8C3}" dt="2022-12-21T09:41:32.633" v="6"/>
          <ac:grpSpMkLst>
            <pc:docMk/>
            <pc:sldMk cId="2582007436" sldId="314"/>
            <ac:grpSpMk id="26" creationId="{96EA1B38-008F-67FB-4A4A-A58A2C30F7C9}"/>
          </ac:grpSpMkLst>
        </pc:grpChg>
        <pc:grpChg chg="add mod">
          <ac:chgData name="Mohamed-Reda Derraz" userId="d4e215a6228e3416" providerId="LiveId" clId="{BF6C96B2-6CAF-4238-9C2A-E368C9E6C8C3}" dt="2022-12-21T09:41:36.783" v="7"/>
          <ac:grpSpMkLst>
            <pc:docMk/>
            <pc:sldMk cId="2582007436" sldId="314"/>
            <ac:grpSpMk id="30" creationId="{9CC86A64-271C-071C-F9F8-CD0B1CDDF234}"/>
          </ac:grpSpMkLst>
        </pc:grpChg>
        <pc:grpChg chg="mod">
          <ac:chgData name="Mohamed-Reda Derraz" userId="d4e215a6228e3416" providerId="LiveId" clId="{BF6C96B2-6CAF-4238-9C2A-E368C9E6C8C3}" dt="2022-12-21T09:41:36.783" v="7"/>
          <ac:grpSpMkLst>
            <pc:docMk/>
            <pc:sldMk cId="2582007436" sldId="314"/>
            <ac:grpSpMk id="34" creationId="{FCDE78C9-84DF-8B38-6726-CD6A068C598E}"/>
          </ac:grpSpMkLst>
        </pc:grpChg>
        <pc:grpChg chg="add mod">
          <ac:chgData name="Mohamed-Reda Derraz" userId="d4e215a6228e3416" providerId="LiveId" clId="{BF6C96B2-6CAF-4238-9C2A-E368C9E6C8C3}" dt="2022-12-21T09:59:43.840" v="22"/>
          <ac:grpSpMkLst>
            <pc:docMk/>
            <pc:sldMk cId="2582007436" sldId="314"/>
            <ac:grpSpMk id="44" creationId="{28FEB3D9-2173-0844-C686-55D28FF5F3E5}"/>
          </ac:grpSpMkLst>
        </pc:grpChg>
        <pc:grpChg chg="mod">
          <ac:chgData name="Mohamed-Reda Derraz" userId="d4e215a6228e3416" providerId="LiveId" clId="{BF6C96B2-6CAF-4238-9C2A-E368C9E6C8C3}" dt="2022-12-21T09:59:43.840" v="22"/>
          <ac:grpSpMkLst>
            <pc:docMk/>
            <pc:sldMk cId="2582007436" sldId="314"/>
            <ac:grpSpMk id="47" creationId="{51640E8C-90FE-F7B8-A445-52A9554A54A3}"/>
          </ac:grpSpMkLst>
        </pc:grpChg>
        <pc:grpChg chg="add mod">
          <ac:chgData name="Mohamed-Reda Derraz" userId="d4e215a6228e3416" providerId="LiveId" clId="{BF6C96B2-6CAF-4238-9C2A-E368C9E6C8C3}" dt="2022-12-21T10:00:03.334" v="26"/>
          <ac:grpSpMkLst>
            <pc:docMk/>
            <pc:sldMk cId="2582007436" sldId="314"/>
            <ac:grpSpMk id="56" creationId="{586AF837-9A78-76C8-FB59-701584F6BB9B}"/>
          </ac:grpSpMkLst>
        </pc:grpChg>
        <pc:grpChg chg="mod">
          <ac:chgData name="Mohamed-Reda Derraz" userId="d4e215a6228e3416" providerId="LiveId" clId="{BF6C96B2-6CAF-4238-9C2A-E368C9E6C8C3}" dt="2022-12-21T10:00:03.334" v="26"/>
          <ac:grpSpMkLst>
            <pc:docMk/>
            <pc:sldMk cId="2582007436" sldId="314"/>
            <ac:grpSpMk id="59" creationId="{11A226C4-88E2-7DE7-B1DD-92FED0440F60}"/>
          </ac:grpSpMkLst>
        </pc:grpChg>
        <pc:grpChg chg="add mod">
          <ac:chgData name="Mohamed-Reda Derraz" userId="d4e215a6228e3416" providerId="LiveId" clId="{BF6C96B2-6CAF-4238-9C2A-E368C9E6C8C3}" dt="2022-12-21T10:00:10.895" v="29"/>
          <ac:grpSpMkLst>
            <pc:docMk/>
            <pc:sldMk cId="2582007436" sldId="314"/>
            <ac:grpSpMk id="68" creationId="{64D6C6E2-89D8-D2ED-DC78-FC1197C5FFD1}"/>
          </ac:grpSpMkLst>
        </pc:grpChg>
        <pc:grpChg chg="mod">
          <ac:chgData name="Mohamed-Reda Derraz" userId="d4e215a6228e3416" providerId="LiveId" clId="{BF6C96B2-6CAF-4238-9C2A-E368C9E6C8C3}" dt="2022-12-21T10:00:10.895" v="29"/>
          <ac:grpSpMkLst>
            <pc:docMk/>
            <pc:sldMk cId="2582007436" sldId="314"/>
            <ac:grpSpMk id="71" creationId="{036E6F64-CC20-7722-0B86-E5FD4738DECE}"/>
          </ac:grpSpMkLst>
        </pc:grpChg>
        <pc:grpChg chg="add mod">
          <ac:chgData name="Mohamed-Reda Derraz" userId="d4e215a6228e3416" providerId="LiveId" clId="{BF6C96B2-6CAF-4238-9C2A-E368C9E6C8C3}" dt="2022-12-21T10:00:11.655" v="30"/>
          <ac:grpSpMkLst>
            <pc:docMk/>
            <pc:sldMk cId="2582007436" sldId="314"/>
            <ac:grpSpMk id="80" creationId="{430174E2-31E5-14EA-ED0D-62770066A592}"/>
          </ac:grpSpMkLst>
        </pc:grpChg>
        <pc:grpChg chg="mod">
          <ac:chgData name="Mohamed-Reda Derraz" userId="d4e215a6228e3416" providerId="LiveId" clId="{BF6C96B2-6CAF-4238-9C2A-E368C9E6C8C3}" dt="2022-12-21T10:00:11.655" v="30"/>
          <ac:grpSpMkLst>
            <pc:docMk/>
            <pc:sldMk cId="2582007436" sldId="314"/>
            <ac:grpSpMk id="83" creationId="{72D3886A-65E4-0589-DADD-5BD82893DD28}"/>
          </ac:grpSpMkLst>
        </pc:grpChg>
        <pc:grpChg chg="add mod">
          <ac:chgData name="Mohamed-Reda Derraz" userId="d4e215a6228e3416" providerId="LiveId" clId="{BF6C96B2-6CAF-4238-9C2A-E368C9E6C8C3}" dt="2022-12-21T10:00:19.568" v="31"/>
          <ac:grpSpMkLst>
            <pc:docMk/>
            <pc:sldMk cId="2582007436" sldId="314"/>
            <ac:grpSpMk id="92" creationId="{C8290194-4CBD-4D52-2CFA-35F85169EFBA}"/>
          </ac:grpSpMkLst>
        </pc:grpChg>
        <pc:grpChg chg="mod">
          <ac:chgData name="Mohamed-Reda Derraz" userId="d4e215a6228e3416" providerId="LiveId" clId="{BF6C96B2-6CAF-4238-9C2A-E368C9E6C8C3}" dt="2022-12-21T10:00:19.568" v="31"/>
          <ac:grpSpMkLst>
            <pc:docMk/>
            <pc:sldMk cId="2582007436" sldId="314"/>
            <ac:grpSpMk id="95" creationId="{28D80322-6E14-7A81-DF62-CE02D7B13C04}"/>
          </ac:grpSpMkLst>
        </pc:grpChg>
        <pc:picChg chg="add del mod">
          <ac:chgData name="Mohamed-Reda Derraz" userId="d4e215a6228e3416" providerId="LiveId" clId="{BF6C96B2-6CAF-4238-9C2A-E368C9E6C8C3}" dt="2022-12-21T09:41:18.197" v="4" actId="27803"/>
          <ac:picMkLst>
            <pc:docMk/>
            <pc:sldMk cId="2582007436" sldId="314"/>
            <ac:picMk id="3" creationId="{C5DF601D-A922-7F52-3FE2-581A1284F346}"/>
          </ac:picMkLst>
        </pc:picChg>
        <pc:picChg chg="add mod">
          <ac:chgData name="Mohamed-Reda Derraz" userId="d4e215a6228e3416" providerId="LiveId" clId="{BF6C96B2-6CAF-4238-9C2A-E368C9E6C8C3}" dt="2022-12-21T09:41:59.107" v="8"/>
          <ac:picMkLst>
            <pc:docMk/>
            <pc:sldMk cId="2582007436" sldId="314"/>
            <ac:picMk id="39" creationId="{AA2287CA-3B36-4AD4-1A8B-3DECC9F49FE7}"/>
          </ac:picMkLst>
        </pc:picChg>
        <pc:picChg chg="add mod">
          <ac:chgData name="Mohamed-Reda Derraz" userId="d4e215a6228e3416" providerId="LiveId" clId="{BF6C96B2-6CAF-4238-9C2A-E368C9E6C8C3}" dt="2022-12-21T09:42:47.710" v="9"/>
          <ac:picMkLst>
            <pc:docMk/>
            <pc:sldMk cId="2582007436" sldId="314"/>
            <ac:picMk id="41" creationId="{3671D284-66A7-AC62-168B-DCFDF076828A}"/>
          </ac:picMkLst>
        </pc:picChg>
        <pc:picChg chg="add mod">
          <ac:chgData name="Mohamed-Reda Derraz" userId="d4e215a6228e3416" providerId="LiveId" clId="{BF6C96B2-6CAF-4238-9C2A-E368C9E6C8C3}" dt="2022-12-21T09:55:07.859" v="10"/>
          <ac:picMkLst>
            <pc:docMk/>
            <pc:sldMk cId="2582007436" sldId="314"/>
            <ac:picMk id="43" creationId="{6F42EE0D-5305-473B-CFE4-C1C93BA3CA50}"/>
          </ac:picMkLst>
        </pc:picChg>
      </pc:sldChg>
      <pc:sldChg chg="addSp delSp modSp modAnim">
        <pc:chgData name="Mohamed-Reda Derraz" userId="d4e215a6228e3416" providerId="LiveId" clId="{BF6C96B2-6CAF-4238-9C2A-E368C9E6C8C3}" dt="2022-12-21T10:01:30.043" v="42"/>
        <pc:sldMkLst>
          <pc:docMk/>
          <pc:sldMk cId="3059571162" sldId="315"/>
        </pc:sldMkLst>
        <pc:spChg chg="mod">
          <ac:chgData name="Mohamed-Reda Derraz" userId="d4e215a6228e3416" providerId="LiveId" clId="{BF6C96B2-6CAF-4238-9C2A-E368C9E6C8C3}" dt="2022-12-21T09:57:23.145" v="17"/>
          <ac:spMkLst>
            <pc:docMk/>
            <pc:sldMk cId="3059571162" sldId="315"/>
            <ac:spMk id="4" creationId="{6BB252B0-5CCE-703A-8E70-4C0F0CDDE874}"/>
          </ac:spMkLst>
        </pc:spChg>
        <pc:spChg chg="mod">
          <ac:chgData name="Mohamed-Reda Derraz" userId="d4e215a6228e3416" providerId="LiveId" clId="{BF6C96B2-6CAF-4238-9C2A-E368C9E6C8C3}" dt="2022-12-21T09:57:23.145" v="17"/>
          <ac:spMkLst>
            <pc:docMk/>
            <pc:sldMk cId="3059571162" sldId="315"/>
            <ac:spMk id="5" creationId="{95C68AB1-86C4-66E3-61D5-36FD4D9B415A}"/>
          </ac:spMkLst>
        </pc:spChg>
        <pc:spChg chg="mod">
          <ac:chgData name="Mohamed-Reda Derraz" userId="d4e215a6228e3416" providerId="LiveId" clId="{BF6C96B2-6CAF-4238-9C2A-E368C9E6C8C3}" dt="2022-12-21T09:57:23.145" v="17"/>
          <ac:spMkLst>
            <pc:docMk/>
            <pc:sldMk cId="3059571162" sldId="315"/>
            <ac:spMk id="6" creationId="{DD7694F1-D7A2-1B16-C3FF-5CBB3C238292}"/>
          </ac:spMkLst>
        </pc:spChg>
        <pc:spChg chg="mod">
          <ac:chgData name="Mohamed-Reda Derraz" userId="d4e215a6228e3416" providerId="LiveId" clId="{BF6C96B2-6CAF-4238-9C2A-E368C9E6C8C3}" dt="2022-12-21T09:57:23.145" v="17"/>
          <ac:spMkLst>
            <pc:docMk/>
            <pc:sldMk cId="3059571162" sldId="315"/>
            <ac:spMk id="9" creationId="{45228694-ADE7-1619-9B22-3E3766038115}"/>
          </ac:spMkLst>
        </pc:spChg>
        <pc:spChg chg="mod">
          <ac:chgData name="Mohamed-Reda Derraz" userId="d4e215a6228e3416" providerId="LiveId" clId="{BF6C96B2-6CAF-4238-9C2A-E368C9E6C8C3}" dt="2022-12-21T09:57:23.145" v="17"/>
          <ac:spMkLst>
            <pc:docMk/>
            <pc:sldMk cId="3059571162" sldId="315"/>
            <ac:spMk id="10" creationId="{A1E0C4E2-75EE-F111-9C4C-5E27B7780FA6}"/>
          </ac:spMkLst>
        </pc:spChg>
        <pc:spChg chg="mod">
          <ac:chgData name="Mohamed-Reda Derraz" userId="d4e215a6228e3416" providerId="LiveId" clId="{BF6C96B2-6CAF-4238-9C2A-E368C9E6C8C3}" dt="2022-12-21T09:57:23.145" v="17"/>
          <ac:spMkLst>
            <pc:docMk/>
            <pc:sldMk cId="3059571162" sldId="315"/>
            <ac:spMk id="11" creationId="{4FC9C361-113E-0555-9814-5CD9F120AF3E}"/>
          </ac:spMkLst>
        </pc:spChg>
        <pc:spChg chg="mod">
          <ac:chgData name="Mohamed-Reda Derraz" userId="d4e215a6228e3416" providerId="LiveId" clId="{BF6C96B2-6CAF-4238-9C2A-E368C9E6C8C3}" dt="2022-12-21T09:57:23.145" v="17"/>
          <ac:spMkLst>
            <pc:docMk/>
            <pc:sldMk cId="3059571162" sldId="315"/>
            <ac:spMk id="13" creationId="{15F50115-DC53-0302-3AAA-EF0C36F06F7E}"/>
          </ac:spMkLst>
        </pc:spChg>
        <pc:spChg chg="mod">
          <ac:chgData name="Mohamed-Reda Derraz" userId="d4e215a6228e3416" providerId="LiveId" clId="{BF6C96B2-6CAF-4238-9C2A-E368C9E6C8C3}" dt="2022-12-21T09:57:23.145" v="17"/>
          <ac:spMkLst>
            <pc:docMk/>
            <pc:sldMk cId="3059571162" sldId="315"/>
            <ac:spMk id="14" creationId="{37D37ED4-3665-976F-F50F-C70A0BEA8E26}"/>
          </ac:spMkLst>
        </pc:spChg>
        <pc:spChg chg="mod">
          <ac:chgData name="Mohamed-Reda Derraz" userId="d4e215a6228e3416" providerId="LiveId" clId="{BF6C96B2-6CAF-4238-9C2A-E368C9E6C8C3}" dt="2022-12-21T09:57:23.145" v="17"/>
          <ac:spMkLst>
            <pc:docMk/>
            <pc:sldMk cId="3059571162" sldId="315"/>
            <ac:spMk id="15" creationId="{773D36D5-DBDB-7EC9-0D47-8E3AAE4680B8}"/>
          </ac:spMkLst>
        </pc:spChg>
        <pc:spChg chg="mod">
          <ac:chgData name="Mohamed-Reda Derraz" userId="d4e215a6228e3416" providerId="LiveId" clId="{BF6C96B2-6CAF-4238-9C2A-E368C9E6C8C3}" dt="2022-12-21T09:57:23.145" v="17"/>
          <ac:spMkLst>
            <pc:docMk/>
            <pc:sldMk cId="3059571162" sldId="315"/>
            <ac:spMk id="17" creationId="{1B101303-3D8D-55D3-CDBD-F92BB6C10040}"/>
          </ac:spMkLst>
        </pc:spChg>
        <pc:spChg chg="mod">
          <ac:chgData name="Mohamed-Reda Derraz" userId="d4e215a6228e3416" providerId="LiveId" clId="{BF6C96B2-6CAF-4238-9C2A-E368C9E6C8C3}" dt="2022-12-21T09:57:23.145" v="17"/>
          <ac:spMkLst>
            <pc:docMk/>
            <pc:sldMk cId="3059571162" sldId="315"/>
            <ac:spMk id="18" creationId="{7F80A87E-E7A5-0AAB-E48A-1E523F7638E4}"/>
          </ac:spMkLst>
        </pc:spChg>
        <pc:spChg chg="mod">
          <ac:chgData name="Mohamed-Reda Derraz" userId="d4e215a6228e3416" providerId="LiveId" clId="{BF6C96B2-6CAF-4238-9C2A-E368C9E6C8C3}" dt="2022-12-21T09:57:23.145" v="17"/>
          <ac:spMkLst>
            <pc:docMk/>
            <pc:sldMk cId="3059571162" sldId="315"/>
            <ac:spMk id="19" creationId="{57B8E594-8BD4-AB77-BDCF-D35A02315482}"/>
          </ac:spMkLst>
        </pc:spChg>
        <pc:spChg chg="mod">
          <ac:chgData name="Mohamed-Reda Derraz" userId="d4e215a6228e3416" providerId="LiveId" clId="{BF6C96B2-6CAF-4238-9C2A-E368C9E6C8C3}" dt="2022-12-21T09:57:23.145" v="17"/>
          <ac:spMkLst>
            <pc:docMk/>
            <pc:sldMk cId="3059571162" sldId="315"/>
            <ac:spMk id="21" creationId="{58A2EA9B-426F-ADCC-F8E1-4D7EFEED9564}"/>
          </ac:spMkLst>
        </pc:spChg>
        <pc:spChg chg="mod">
          <ac:chgData name="Mohamed-Reda Derraz" userId="d4e215a6228e3416" providerId="LiveId" clId="{BF6C96B2-6CAF-4238-9C2A-E368C9E6C8C3}" dt="2022-12-21T09:57:23.145" v="17"/>
          <ac:spMkLst>
            <pc:docMk/>
            <pc:sldMk cId="3059571162" sldId="315"/>
            <ac:spMk id="22" creationId="{83EA750C-48B2-594B-3173-7A087B2B445A}"/>
          </ac:spMkLst>
        </pc:spChg>
        <pc:spChg chg="mod">
          <ac:chgData name="Mohamed-Reda Derraz" userId="d4e215a6228e3416" providerId="LiveId" clId="{BF6C96B2-6CAF-4238-9C2A-E368C9E6C8C3}" dt="2022-12-21T09:57:23.145" v="17"/>
          <ac:spMkLst>
            <pc:docMk/>
            <pc:sldMk cId="3059571162" sldId="315"/>
            <ac:spMk id="23" creationId="{9128B48A-A0BE-063F-8813-A00B360F9BF2}"/>
          </ac:spMkLst>
        </pc:spChg>
        <pc:spChg chg="mod">
          <ac:chgData name="Mohamed-Reda Derraz" userId="d4e215a6228e3416" providerId="LiveId" clId="{BF6C96B2-6CAF-4238-9C2A-E368C9E6C8C3}" dt="2022-12-21T09:57:23.145" v="17"/>
          <ac:spMkLst>
            <pc:docMk/>
            <pc:sldMk cId="3059571162" sldId="315"/>
            <ac:spMk id="25" creationId="{61BC0DAE-BFDB-6B4D-3C95-78416D31CD3B}"/>
          </ac:spMkLst>
        </pc:spChg>
        <pc:spChg chg="mod">
          <ac:chgData name="Mohamed-Reda Derraz" userId="d4e215a6228e3416" providerId="LiveId" clId="{BF6C96B2-6CAF-4238-9C2A-E368C9E6C8C3}" dt="2022-12-21T09:57:23.145" v="17"/>
          <ac:spMkLst>
            <pc:docMk/>
            <pc:sldMk cId="3059571162" sldId="315"/>
            <ac:spMk id="26" creationId="{71E094D5-5BAE-A517-475B-DC1E6778883D}"/>
          </ac:spMkLst>
        </pc:spChg>
        <pc:spChg chg="mod">
          <ac:chgData name="Mohamed-Reda Derraz" userId="d4e215a6228e3416" providerId="LiveId" clId="{BF6C96B2-6CAF-4238-9C2A-E368C9E6C8C3}" dt="2022-12-21T09:57:23.145" v="17"/>
          <ac:spMkLst>
            <pc:docMk/>
            <pc:sldMk cId="3059571162" sldId="315"/>
            <ac:spMk id="27" creationId="{045F421E-2919-9C28-30F6-0597EE4BBBF9}"/>
          </ac:spMkLst>
        </pc:spChg>
        <pc:spChg chg="mod">
          <ac:chgData name="Mohamed-Reda Derraz" userId="d4e215a6228e3416" providerId="LiveId" clId="{BF6C96B2-6CAF-4238-9C2A-E368C9E6C8C3}" dt="2022-12-21T09:57:31.871" v="18"/>
          <ac:spMkLst>
            <pc:docMk/>
            <pc:sldMk cId="3059571162" sldId="315"/>
            <ac:spMk id="29" creationId="{F5772836-5849-1B80-9FD9-075389FFAB63}"/>
          </ac:spMkLst>
        </pc:spChg>
        <pc:spChg chg="mod">
          <ac:chgData name="Mohamed-Reda Derraz" userId="d4e215a6228e3416" providerId="LiveId" clId="{BF6C96B2-6CAF-4238-9C2A-E368C9E6C8C3}" dt="2022-12-21T09:57:31.871" v="18"/>
          <ac:spMkLst>
            <pc:docMk/>
            <pc:sldMk cId="3059571162" sldId="315"/>
            <ac:spMk id="30" creationId="{97D24C95-1F14-5F3D-4919-AACB9BD2C3CE}"/>
          </ac:spMkLst>
        </pc:spChg>
        <pc:spChg chg="mod">
          <ac:chgData name="Mohamed-Reda Derraz" userId="d4e215a6228e3416" providerId="LiveId" clId="{BF6C96B2-6CAF-4238-9C2A-E368C9E6C8C3}" dt="2022-12-21T09:57:31.871" v="18"/>
          <ac:spMkLst>
            <pc:docMk/>
            <pc:sldMk cId="3059571162" sldId="315"/>
            <ac:spMk id="31" creationId="{CA306A25-E66C-0B63-C64D-ADAFD2772B46}"/>
          </ac:spMkLst>
        </pc:spChg>
        <pc:spChg chg="mod">
          <ac:chgData name="Mohamed-Reda Derraz" userId="d4e215a6228e3416" providerId="LiveId" clId="{BF6C96B2-6CAF-4238-9C2A-E368C9E6C8C3}" dt="2022-12-21T09:57:31.871" v="18"/>
          <ac:spMkLst>
            <pc:docMk/>
            <pc:sldMk cId="3059571162" sldId="315"/>
            <ac:spMk id="33" creationId="{C62243B4-0D7E-ECE8-1917-5B78D29B487C}"/>
          </ac:spMkLst>
        </pc:spChg>
        <pc:spChg chg="mod">
          <ac:chgData name="Mohamed-Reda Derraz" userId="d4e215a6228e3416" providerId="LiveId" clId="{BF6C96B2-6CAF-4238-9C2A-E368C9E6C8C3}" dt="2022-12-21T09:57:31.871" v="18"/>
          <ac:spMkLst>
            <pc:docMk/>
            <pc:sldMk cId="3059571162" sldId="315"/>
            <ac:spMk id="34" creationId="{A23FFC58-FB83-FF53-33B3-E99722564371}"/>
          </ac:spMkLst>
        </pc:spChg>
        <pc:spChg chg="mod">
          <ac:chgData name="Mohamed-Reda Derraz" userId="d4e215a6228e3416" providerId="LiveId" clId="{BF6C96B2-6CAF-4238-9C2A-E368C9E6C8C3}" dt="2022-12-21T09:57:31.871" v="18"/>
          <ac:spMkLst>
            <pc:docMk/>
            <pc:sldMk cId="3059571162" sldId="315"/>
            <ac:spMk id="35" creationId="{6B995E50-6D80-FF05-81F2-56F05B41082A}"/>
          </ac:spMkLst>
        </pc:spChg>
        <pc:spChg chg="mod">
          <ac:chgData name="Mohamed-Reda Derraz" userId="d4e215a6228e3416" providerId="LiveId" clId="{BF6C96B2-6CAF-4238-9C2A-E368C9E6C8C3}" dt="2022-12-21T09:57:31.871" v="18"/>
          <ac:spMkLst>
            <pc:docMk/>
            <pc:sldMk cId="3059571162" sldId="315"/>
            <ac:spMk id="37" creationId="{DE519D5F-F9E1-2C7F-3EF7-DB1DF08068EC}"/>
          </ac:spMkLst>
        </pc:spChg>
        <pc:spChg chg="mod">
          <ac:chgData name="Mohamed-Reda Derraz" userId="d4e215a6228e3416" providerId="LiveId" clId="{BF6C96B2-6CAF-4238-9C2A-E368C9E6C8C3}" dt="2022-12-21T09:57:31.871" v="18"/>
          <ac:spMkLst>
            <pc:docMk/>
            <pc:sldMk cId="3059571162" sldId="315"/>
            <ac:spMk id="38" creationId="{0E165E74-225A-8118-9CFC-66AAEA413CF1}"/>
          </ac:spMkLst>
        </pc:spChg>
        <pc:spChg chg="mod">
          <ac:chgData name="Mohamed-Reda Derraz" userId="d4e215a6228e3416" providerId="LiveId" clId="{BF6C96B2-6CAF-4238-9C2A-E368C9E6C8C3}" dt="2022-12-21T09:57:31.871" v="18"/>
          <ac:spMkLst>
            <pc:docMk/>
            <pc:sldMk cId="3059571162" sldId="315"/>
            <ac:spMk id="39" creationId="{EE11B272-16FE-C5C6-1A41-CC8623D01763}"/>
          </ac:spMkLst>
        </pc:spChg>
        <pc:spChg chg="mod">
          <ac:chgData name="Mohamed-Reda Derraz" userId="d4e215a6228e3416" providerId="LiveId" clId="{BF6C96B2-6CAF-4238-9C2A-E368C9E6C8C3}" dt="2022-12-21T09:57:31.871" v="18"/>
          <ac:spMkLst>
            <pc:docMk/>
            <pc:sldMk cId="3059571162" sldId="315"/>
            <ac:spMk id="41" creationId="{A9592EE0-818C-FCC4-BC9C-074DFDF791CC}"/>
          </ac:spMkLst>
        </pc:spChg>
        <pc:spChg chg="mod">
          <ac:chgData name="Mohamed-Reda Derraz" userId="d4e215a6228e3416" providerId="LiveId" clId="{BF6C96B2-6CAF-4238-9C2A-E368C9E6C8C3}" dt="2022-12-21T09:57:31.871" v="18"/>
          <ac:spMkLst>
            <pc:docMk/>
            <pc:sldMk cId="3059571162" sldId="315"/>
            <ac:spMk id="42" creationId="{646FA2F5-0052-16CA-E0FE-FC5DDA9C8928}"/>
          </ac:spMkLst>
        </pc:spChg>
        <pc:spChg chg="mod">
          <ac:chgData name="Mohamed-Reda Derraz" userId="d4e215a6228e3416" providerId="LiveId" clId="{BF6C96B2-6CAF-4238-9C2A-E368C9E6C8C3}" dt="2022-12-21T09:57:31.871" v="18"/>
          <ac:spMkLst>
            <pc:docMk/>
            <pc:sldMk cId="3059571162" sldId="315"/>
            <ac:spMk id="43" creationId="{B79D82FA-7CBA-A7D1-7215-576AADAA797A}"/>
          </ac:spMkLst>
        </pc:spChg>
        <pc:spChg chg="mod">
          <ac:chgData name="Mohamed-Reda Derraz" userId="d4e215a6228e3416" providerId="LiveId" clId="{BF6C96B2-6CAF-4238-9C2A-E368C9E6C8C3}" dt="2022-12-21T09:57:31.871" v="18"/>
          <ac:spMkLst>
            <pc:docMk/>
            <pc:sldMk cId="3059571162" sldId="315"/>
            <ac:spMk id="45" creationId="{A0EB2484-31D3-A2B2-1BC1-73C0737A625D}"/>
          </ac:spMkLst>
        </pc:spChg>
        <pc:spChg chg="mod">
          <ac:chgData name="Mohamed-Reda Derraz" userId="d4e215a6228e3416" providerId="LiveId" clId="{BF6C96B2-6CAF-4238-9C2A-E368C9E6C8C3}" dt="2022-12-21T09:57:31.871" v="18"/>
          <ac:spMkLst>
            <pc:docMk/>
            <pc:sldMk cId="3059571162" sldId="315"/>
            <ac:spMk id="46" creationId="{E4D6BD4C-3F19-C3A2-102A-6C0FD7CC4715}"/>
          </ac:spMkLst>
        </pc:spChg>
        <pc:spChg chg="mod">
          <ac:chgData name="Mohamed-Reda Derraz" userId="d4e215a6228e3416" providerId="LiveId" clId="{BF6C96B2-6CAF-4238-9C2A-E368C9E6C8C3}" dt="2022-12-21T09:57:31.871" v="18"/>
          <ac:spMkLst>
            <pc:docMk/>
            <pc:sldMk cId="3059571162" sldId="315"/>
            <ac:spMk id="47" creationId="{62DBA715-2FB9-3892-2DAB-E66E9404AC70}"/>
          </ac:spMkLst>
        </pc:spChg>
        <pc:spChg chg="mod">
          <ac:chgData name="Mohamed-Reda Derraz" userId="d4e215a6228e3416" providerId="LiveId" clId="{BF6C96B2-6CAF-4238-9C2A-E368C9E6C8C3}" dt="2022-12-21T09:57:31.871" v="18"/>
          <ac:spMkLst>
            <pc:docMk/>
            <pc:sldMk cId="3059571162" sldId="315"/>
            <ac:spMk id="49" creationId="{0AF221C1-37DC-3931-6FBC-CAFCC3406F3F}"/>
          </ac:spMkLst>
        </pc:spChg>
        <pc:spChg chg="mod">
          <ac:chgData name="Mohamed-Reda Derraz" userId="d4e215a6228e3416" providerId="LiveId" clId="{BF6C96B2-6CAF-4238-9C2A-E368C9E6C8C3}" dt="2022-12-21T09:57:31.871" v="18"/>
          <ac:spMkLst>
            <pc:docMk/>
            <pc:sldMk cId="3059571162" sldId="315"/>
            <ac:spMk id="50" creationId="{C19B4DE3-9E0A-1D8C-05C1-12C1913C12F5}"/>
          </ac:spMkLst>
        </pc:spChg>
        <pc:spChg chg="mod">
          <ac:chgData name="Mohamed-Reda Derraz" userId="d4e215a6228e3416" providerId="LiveId" clId="{BF6C96B2-6CAF-4238-9C2A-E368C9E6C8C3}" dt="2022-12-21T09:57:31.871" v="18"/>
          <ac:spMkLst>
            <pc:docMk/>
            <pc:sldMk cId="3059571162" sldId="315"/>
            <ac:spMk id="51" creationId="{67D2C692-C231-2727-EA47-19DE240C7870}"/>
          </ac:spMkLst>
        </pc:spChg>
        <pc:spChg chg="mod">
          <ac:chgData name="Mohamed-Reda Derraz" userId="d4e215a6228e3416" providerId="LiveId" clId="{BF6C96B2-6CAF-4238-9C2A-E368C9E6C8C3}" dt="2022-12-21T10:00:42.892" v="32" actId="164"/>
          <ac:spMkLst>
            <pc:docMk/>
            <pc:sldMk cId="3059571162" sldId="315"/>
            <ac:spMk id="55" creationId="{9C47BFDB-FE19-8B5C-9870-092D457E585A}"/>
          </ac:spMkLst>
        </pc:spChg>
        <pc:spChg chg="mod">
          <ac:chgData name="Mohamed-Reda Derraz" userId="d4e215a6228e3416" providerId="LiveId" clId="{BF6C96B2-6CAF-4238-9C2A-E368C9E6C8C3}" dt="2022-12-21T10:00:42.892" v="32" actId="164"/>
          <ac:spMkLst>
            <pc:docMk/>
            <pc:sldMk cId="3059571162" sldId="315"/>
            <ac:spMk id="56" creationId="{46E90EDD-05F1-57E2-3C42-22DBB1C2B255}"/>
          </ac:spMkLst>
        </pc:spChg>
        <pc:spChg chg="mod">
          <ac:chgData name="Mohamed-Reda Derraz" userId="d4e215a6228e3416" providerId="LiveId" clId="{BF6C96B2-6CAF-4238-9C2A-E368C9E6C8C3}" dt="2022-12-21T10:00:42.892" v="32" actId="164"/>
          <ac:spMkLst>
            <pc:docMk/>
            <pc:sldMk cId="3059571162" sldId="315"/>
            <ac:spMk id="57" creationId="{E50D3CA8-77E2-0680-E5FB-01D0581927E2}"/>
          </ac:spMkLst>
        </pc:spChg>
        <pc:spChg chg="mod">
          <ac:chgData name="Mohamed-Reda Derraz" userId="d4e215a6228e3416" providerId="LiveId" clId="{BF6C96B2-6CAF-4238-9C2A-E368C9E6C8C3}" dt="2022-12-21T10:00:42.892" v="32" actId="164"/>
          <ac:spMkLst>
            <pc:docMk/>
            <pc:sldMk cId="3059571162" sldId="315"/>
            <ac:spMk id="58" creationId="{C2475BBD-6014-972E-0FAC-F2653E84B16E}"/>
          </ac:spMkLst>
        </pc:spChg>
        <pc:spChg chg="mod">
          <ac:chgData name="Mohamed-Reda Derraz" userId="d4e215a6228e3416" providerId="LiveId" clId="{BF6C96B2-6CAF-4238-9C2A-E368C9E6C8C3}" dt="2022-12-21T09:59:22.444" v="21" actId="164"/>
          <ac:spMkLst>
            <pc:docMk/>
            <pc:sldMk cId="3059571162" sldId="315"/>
            <ac:spMk id="59" creationId="{55FEC256-85CB-CDDC-B856-ABF1B4384B65}"/>
          </ac:spMkLst>
        </pc:spChg>
        <pc:spChg chg="mod">
          <ac:chgData name="Mohamed-Reda Derraz" userId="d4e215a6228e3416" providerId="LiveId" clId="{BF6C96B2-6CAF-4238-9C2A-E368C9E6C8C3}" dt="2022-12-21T09:59:22.444" v="21" actId="164"/>
          <ac:spMkLst>
            <pc:docMk/>
            <pc:sldMk cId="3059571162" sldId="315"/>
            <ac:spMk id="60" creationId="{23A26D9B-F85C-E2C3-85B5-431C3ED6C80C}"/>
          </ac:spMkLst>
        </pc:spChg>
        <pc:spChg chg="mod">
          <ac:chgData name="Mohamed-Reda Derraz" userId="d4e215a6228e3416" providerId="LiveId" clId="{BF6C96B2-6CAF-4238-9C2A-E368C9E6C8C3}" dt="2022-12-21T10:00:42.892" v="32" actId="164"/>
          <ac:spMkLst>
            <pc:docMk/>
            <pc:sldMk cId="3059571162" sldId="315"/>
            <ac:spMk id="61" creationId="{A7420ED8-FE05-6F73-829E-B6B5995F410B}"/>
          </ac:spMkLst>
        </pc:spChg>
        <pc:spChg chg="mod">
          <ac:chgData name="Mohamed-Reda Derraz" userId="d4e215a6228e3416" providerId="LiveId" clId="{BF6C96B2-6CAF-4238-9C2A-E368C9E6C8C3}" dt="2022-12-21T10:00:42.892" v="32" actId="164"/>
          <ac:spMkLst>
            <pc:docMk/>
            <pc:sldMk cId="3059571162" sldId="315"/>
            <ac:spMk id="62" creationId="{05BB8504-405E-145B-026E-F2CF341100F2}"/>
          </ac:spMkLst>
        </pc:spChg>
        <pc:spChg chg="mod">
          <ac:chgData name="Mohamed-Reda Derraz" userId="d4e215a6228e3416" providerId="LiveId" clId="{BF6C96B2-6CAF-4238-9C2A-E368C9E6C8C3}" dt="2022-12-21T09:59:02.983" v="20" actId="27803"/>
          <ac:spMkLst>
            <pc:docMk/>
            <pc:sldMk cId="3059571162" sldId="315"/>
            <ac:spMk id="64" creationId="{892CEF04-0AA4-7D13-5DC3-8A4542610730}"/>
          </ac:spMkLst>
        </pc:spChg>
        <pc:spChg chg="mod">
          <ac:chgData name="Mohamed-Reda Derraz" userId="d4e215a6228e3416" providerId="LiveId" clId="{BF6C96B2-6CAF-4238-9C2A-E368C9E6C8C3}" dt="2022-12-21T09:59:02.983" v="20" actId="27803"/>
          <ac:spMkLst>
            <pc:docMk/>
            <pc:sldMk cId="3059571162" sldId="315"/>
            <ac:spMk id="65" creationId="{AFB1E545-6CDB-22B8-417D-2D4CDE7D9F88}"/>
          </ac:spMkLst>
        </pc:spChg>
        <pc:spChg chg="mod">
          <ac:chgData name="Mohamed-Reda Derraz" userId="d4e215a6228e3416" providerId="LiveId" clId="{BF6C96B2-6CAF-4238-9C2A-E368C9E6C8C3}" dt="2022-12-21T09:59:02.983" v="20" actId="27803"/>
          <ac:spMkLst>
            <pc:docMk/>
            <pc:sldMk cId="3059571162" sldId="315"/>
            <ac:spMk id="66" creationId="{93FFB5F6-2FBA-9198-0491-4149AD065302}"/>
          </ac:spMkLst>
        </pc:spChg>
        <pc:spChg chg="mod">
          <ac:chgData name="Mohamed-Reda Derraz" userId="d4e215a6228e3416" providerId="LiveId" clId="{BF6C96B2-6CAF-4238-9C2A-E368C9E6C8C3}" dt="2022-12-21T09:59:02.983" v="20" actId="27803"/>
          <ac:spMkLst>
            <pc:docMk/>
            <pc:sldMk cId="3059571162" sldId="315"/>
            <ac:spMk id="67" creationId="{3C9E1709-DD5B-0A13-2E04-6B7BB4DF3829}"/>
          </ac:spMkLst>
        </pc:spChg>
        <pc:spChg chg="mod">
          <ac:chgData name="Mohamed-Reda Derraz" userId="d4e215a6228e3416" providerId="LiveId" clId="{BF6C96B2-6CAF-4238-9C2A-E368C9E6C8C3}" dt="2022-12-21T09:59:02.983" v="20" actId="27803"/>
          <ac:spMkLst>
            <pc:docMk/>
            <pc:sldMk cId="3059571162" sldId="315"/>
            <ac:spMk id="68" creationId="{86D88520-CEB5-01C7-1F17-9C5EDDA65A77}"/>
          </ac:spMkLst>
        </pc:spChg>
        <pc:spChg chg="mod">
          <ac:chgData name="Mohamed-Reda Derraz" userId="d4e215a6228e3416" providerId="LiveId" clId="{BF6C96B2-6CAF-4238-9C2A-E368C9E6C8C3}" dt="2022-12-21T09:59:02.983" v="20" actId="27803"/>
          <ac:spMkLst>
            <pc:docMk/>
            <pc:sldMk cId="3059571162" sldId="315"/>
            <ac:spMk id="69" creationId="{1C20D181-103B-B9CC-7A76-04CF7275C351}"/>
          </ac:spMkLst>
        </pc:spChg>
        <pc:spChg chg="mod">
          <ac:chgData name="Mohamed-Reda Derraz" userId="d4e215a6228e3416" providerId="LiveId" clId="{BF6C96B2-6CAF-4238-9C2A-E368C9E6C8C3}" dt="2022-12-21T09:59:22.444" v="21" actId="164"/>
          <ac:spMkLst>
            <pc:docMk/>
            <pc:sldMk cId="3059571162" sldId="315"/>
            <ac:spMk id="70" creationId="{C909A5D0-F6FF-27AE-41EF-56291181864E}"/>
          </ac:spMkLst>
        </pc:spChg>
        <pc:spChg chg="mod">
          <ac:chgData name="Mohamed-Reda Derraz" userId="d4e215a6228e3416" providerId="LiveId" clId="{BF6C96B2-6CAF-4238-9C2A-E368C9E6C8C3}" dt="2022-12-21T09:59:22.444" v="21" actId="164"/>
          <ac:spMkLst>
            <pc:docMk/>
            <pc:sldMk cId="3059571162" sldId="315"/>
            <ac:spMk id="71" creationId="{EFDE87DC-1C19-0937-54D6-1F8C2C57E566}"/>
          </ac:spMkLst>
        </pc:spChg>
        <pc:spChg chg="mod">
          <ac:chgData name="Mohamed-Reda Derraz" userId="d4e215a6228e3416" providerId="LiveId" clId="{BF6C96B2-6CAF-4238-9C2A-E368C9E6C8C3}" dt="2022-12-21T10:00:42.892" v="32" actId="164"/>
          <ac:spMkLst>
            <pc:docMk/>
            <pc:sldMk cId="3059571162" sldId="315"/>
            <ac:spMk id="72" creationId="{4ACA6A2D-838B-1042-033C-74F7CD13E81C}"/>
          </ac:spMkLst>
        </pc:spChg>
        <pc:spChg chg="mod">
          <ac:chgData name="Mohamed-Reda Derraz" userId="d4e215a6228e3416" providerId="LiveId" clId="{BF6C96B2-6CAF-4238-9C2A-E368C9E6C8C3}" dt="2022-12-21T10:00:42.892" v="32" actId="164"/>
          <ac:spMkLst>
            <pc:docMk/>
            <pc:sldMk cId="3059571162" sldId="315"/>
            <ac:spMk id="73" creationId="{70939591-0B24-916F-FACF-85E1888CDC7A}"/>
          </ac:spMkLst>
        </pc:spChg>
        <pc:spChg chg="mod">
          <ac:chgData name="Mohamed-Reda Derraz" userId="d4e215a6228e3416" providerId="LiveId" clId="{BF6C96B2-6CAF-4238-9C2A-E368C9E6C8C3}" dt="2022-12-21T10:00:47.338" v="33"/>
          <ac:spMkLst>
            <pc:docMk/>
            <pc:sldMk cId="3059571162" sldId="315"/>
            <ac:spMk id="77" creationId="{77B071B0-B422-9783-3DF1-5DB2BC7E4626}"/>
          </ac:spMkLst>
        </pc:spChg>
        <pc:spChg chg="mod">
          <ac:chgData name="Mohamed-Reda Derraz" userId="d4e215a6228e3416" providerId="LiveId" clId="{BF6C96B2-6CAF-4238-9C2A-E368C9E6C8C3}" dt="2022-12-21T10:00:47.338" v="33"/>
          <ac:spMkLst>
            <pc:docMk/>
            <pc:sldMk cId="3059571162" sldId="315"/>
            <ac:spMk id="78" creationId="{ABE9FEAA-F929-F707-9317-176566C2CEDC}"/>
          </ac:spMkLst>
        </pc:spChg>
        <pc:spChg chg="mod">
          <ac:chgData name="Mohamed-Reda Derraz" userId="d4e215a6228e3416" providerId="LiveId" clId="{BF6C96B2-6CAF-4238-9C2A-E368C9E6C8C3}" dt="2022-12-21T10:00:47.338" v="33"/>
          <ac:spMkLst>
            <pc:docMk/>
            <pc:sldMk cId="3059571162" sldId="315"/>
            <ac:spMk id="79" creationId="{A04AA44C-F93C-151A-2270-04900413487E}"/>
          </ac:spMkLst>
        </pc:spChg>
        <pc:spChg chg="mod">
          <ac:chgData name="Mohamed-Reda Derraz" userId="d4e215a6228e3416" providerId="LiveId" clId="{BF6C96B2-6CAF-4238-9C2A-E368C9E6C8C3}" dt="2022-12-21T10:00:47.338" v="33"/>
          <ac:spMkLst>
            <pc:docMk/>
            <pc:sldMk cId="3059571162" sldId="315"/>
            <ac:spMk id="80" creationId="{0DEBD233-6B25-85A7-F1FC-199BE5E372CF}"/>
          </ac:spMkLst>
        </pc:spChg>
        <pc:spChg chg="mod">
          <ac:chgData name="Mohamed-Reda Derraz" userId="d4e215a6228e3416" providerId="LiveId" clId="{BF6C96B2-6CAF-4238-9C2A-E368C9E6C8C3}" dt="2022-12-21T10:00:47.338" v="33"/>
          <ac:spMkLst>
            <pc:docMk/>
            <pc:sldMk cId="3059571162" sldId="315"/>
            <ac:spMk id="81" creationId="{238C8177-C2BD-3C84-5079-8754BEBE6EBE}"/>
          </ac:spMkLst>
        </pc:spChg>
        <pc:spChg chg="mod">
          <ac:chgData name="Mohamed-Reda Derraz" userId="d4e215a6228e3416" providerId="LiveId" clId="{BF6C96B2-6CAF-4238-9C2A-E368C9E6C8C3}" dt="2022-12-21T10:00:47.338" v="33"/>
          <ac:spMkLst>
            <pc:docMk/>
            <pc:sldMk cId="3059571162" sldId="315"/>
            <ac:spMk id="82" creationId="{17B93255-8625-969F-FCFB-BAD49685B292}"/>
          </ac:spMkLst>
        </pc:spChg>
        <pc:spChg chg="mod">
          <ac:chgData name="Mohamed-Reda Derraz" userId="d4e215a6228e3416" providerId="LiveId" clId="{BF6C96B2-6CAF-4238-9C2A-E368C9E6C8C3}" dt="2022-12-21T10:00:47.338" v="33"/>
          <ac:spMkLst>
            <pc:docMk/>
            <pc:sldMk cId="3059571162" sldId="315"/>
            <ac:spMk id="83" creationId="{A90C01AC-C664-BEFD-13E6-2F204AB369C6}"/>
          </ac:spMkLst>
        </pc:spChg>
        <pc:spChg chg="mod">
          <ac:chgData name="Mohamed-Reda Derraz" userId="d4e215a6228e3416" providerId="LiveId" clId="{BF6C96B2-6CAF-4238-9C2A-E368C9E6C8C3}" dt="2022-12-21T10:00:47.338" v="33"/>
          <ac:spMkLst>
            <pc:docMk/>
            <pc:sldMk cId="3059571162" sldId="315"/>
            <ac:spMk id="84" creationId="{F84D16C5-E3BB-25CD-F6C1-9B183A13A0B5}"/>
          </ac:spMkLst>
        </pc:spChg>
        <pc:spChg chg="mod">
          <ac:chgData name="Mohamed-Reda Derraz" userId="d4e215a6228e3416" providerId="LiveId" clId="{BF6C96B2-6CAF-4238-9C2A-E368C9E6C8C3}" dt="2022-12-21T10:00:50.344" v="34"/>
          <ac:spMkLst>
            <pc:docMk/>
            <pc:sldMk cId="3059571162" sldId="315"/>
            <ac:spMk id="86" creationId="{F7ECFB30-7B10-4B80-44A4-5A5C55FA5BD0}"/>
          </ac:spMkLst>
        </pc:spChg>
        <pc:spChg chg="mod">
          <ac:chgData name="Mohamed-Reda Derraz" userId="d4e215a6228e3416" providerId="LiveId" clId="{BF6C96B2-6CAF-4238-9C2A-E368C9E6C8C3}" dt="2022-12-21T10:00:50.344" v="34"/>
          <ac:spMkLst>
            <pc:docMk/>
            <pc:sldMk cId="3059571162" sldId="315"/>
            <ac:spMk id="87" creationId="{2DF24E57-3BD7-789F-65CF-DC87D12DB130}"/>
          </ac:spMkLst>
        </pc:spChg>
        <pc:spChg chg="mod">
          <ac:chgData name="Mohamed-Reda Derraz" userId="d4e215a6228e3416" providerId="LiveId" clId="{BF6C96B2-6CAF-4238-9C2A-E368C9E6C8C3}" dt="2022-12-21T10:00:50.344" v="34"/>
          <ac:spMkLst>
            <pc:docMk/>
            <pc:sldMk cId="3059571162" sldId="315"/>
            <ac:spMk id="88" creationId="{B5DE7715-EA02-EC4B-D8D8-5993AFDD3B6A}"/>
          </ac:spMkLst>
        </pc:spChg>
        <pc:spChg chg="mod">
          <ac:chgData name="Mohamed-Reda Derraz" userId="d4e215a6228e3416" providerId="LiveId" clId="{BF6C96B2-6CAF-4238-9C2A-E368C9E6C8C3}" dt="2022-12-21T10:00:50.344" v="34"/>
          <ac:spMkLst>
            <pc:docMk/>
            <pc:sldMk cId="3059571162" sldId="315"/>
            <ac:spMk id="89" creationId="{3D4653EE-62F4-5BDC-2506-92393431CA59}"/>
          </ac:spMkLst>
        </pc:spChg>
        <pc:spChg chg="mod">
          <ac:chgData name="Mohamed-Reda Derraz" userId="d4e215a6228e3416" providerId="LiveId" clId="{BF6C96B2-6CAF-4238-9C2A-E368C9E6C8C3}" dt="2022-12-21T10:00:50.344" v="34"/>
          <ac:spMkLst>
            <pc:docMk/>
            <pc:sldMk cId="3059571162" sldId="315"/>
            <ac:spMk id="90" creationId="{645B8005-7403-5887-9D7D-92FE0A5AA090}"/>
          </ac:spMkLst>
        </pc:spChg>
        <pc:spChg chg="mod">
          <ac:chgData name="Mohamed-Reda Derraz" userId="d4e215a6228e3416" providerId="LiveId" clId="{BF6C96B2-6CAF-4238-9C2A-E368C9E6C8C3}" dt="2022-12-21T10:00:50.344" v="34"/>
          <ac:spMkLst>
            <pc:docMk/>
            <pc:sldMk cId="3059571162" sldId="315"/>
            <ac:spMk id="91" creationId="{4CF853D8-6D6E-83E4-AE67-BCE2E1CBF1FF}"/>
          </ac:spMkLst>
        </pc:spChg>
        <pc:spChg chg="mod">
          <ac:chgData name="Mohamed-Reda Derraz" userId="d4e215a6228e3416" providerId="LiveId" clId="{BF6C96B2-6CAF-4238-9C2A-E368C9E6C8C3}" dt="2022-12-21T10:00:50.344" v="34"/>
          <ac:spMkLst>
            <pc:docMk/>
            <pc:sldMk cId="3059571162" sldId="315"/>
            <ac:spMk id="92" creationId="{1F4CBFFE-561E-785A-278F-40486BC04002}"/>
          </ac:spMkLst>
        </pc:spChg>
        <pc:spChg chg="mod">
          <ac:chgData name="Mohamed-Reda Derraz" userId="d4e215a6228e3416" providerId="LiveId" clId="{BF6C96B2-6CAF-4238-9C2A-E368C9E6C8C3}" dt="2022-12-21T10:00:50.344" v="34"/>
          <ac:spMkLst>
            <pc:docMk/>
            <pc:sldMk cId="3059571162" sldId="315"/>
            <ac:spMk id="93" creationId="{A83D1DAB-2ADD-9C8E-BBCB-4DFE3E38FC78}"/>
          </ac:spMkLst>
        </pc:spChg>
        <pc:spChg chg="mod">
          <ac:chgData name="Mohamed-Reda Derraz" userId="d4e215a6228e3416" providerId="LiveId" clId="{BF6C96B2-6CAF-4238-9C2A-E368C9E6C8C3}" dt="2022-12-21T10:00:57.544" v="35"/>
          <ac:spMkLst>
            <pc:docMk/>
            <pc:sldMk cId="3059571162" sldId="315"/>
            <ac:spMk id="95" creationId="{721B54E8-812E-E35D-1724-0A791B250297}"/>
          </ac:spMkLst>
        </pc:spChg>
        <pc:spChg chg="mod">
          <ac:chgData name="Mohamed-Reda Derraz" userId="d4e215a6228e3416" providerId="LiveId" clId="{BF6C96B2-6CAF-4238-9C2A-E368C9E6C8C3}" dt="2022-12-21T10:00:57.544" v="35"/>
          <ac:spMkLst>
            <pc:docMk/>
            <pc:sldMk cId="3059571162" sldId="315"/>
            <ac:spMk id="96" creationId="{E3DDA88A-DA21-4553-25A4-6DFC3F059998}"/>
          </ac:spMkLst>
        </pc:spChg>
        <pc:spChg chg="mod">
          <ac:chgData name="Mohamed-Reda Derraz" userId="d4e215a6228e3416" providerId="LiveId" clId="{BF6C96B2-6CAF-4238-9C2A-E368C9E6C8C3}" dt="2022-12-21T10:00:57.544" v="35"/>
          <ac:spMkLst>
            <pc:docMk/>
            <pc:sldMk cId="3059571162" sldId="315"/>
            <ac:spMk id="97" creationId="{BC91F78B-E595-030B-6E1C-6FDA31EF235A}"/>
          </ac:spMkLst>
        </pc:spChg>
        <pc:spChg chg="mod">
          <ac:chgData name="Mohamed-Reda Derraz" userId="d4e215a6228e3416" providerId="LiveId" clId="{BF6C96B2-6CAF-4238-9C2A-E368C9E6C8C3}" dt="2022-12-21T10:00:57.544" v="35"/>
          <ac:spMkLst>
            <pc:docMk/>
            <pc:sldMk cId="3059571162" sldId="315"/>
            <ac:spMk id="98" creationId="{E9CF8C6B-55B2-EF4A-BCBC-C597153D5833}"/>
          </ac:spMkLst>
        </pc:spChg>
        <pc:spChg chg="mod">
          <ac:chgData name="Mohamed-Reda Derraz" userId="d4e215a6228e3416" providerId="LiveId" clId="{BF6C96B2-6CAF-4238-9C2A-E368C9E6C8C3}" dt="2022-12-21T10:00:57.544" v="35"/>
          <ac:spMkLst>
            <pc:docMk/>
            <pc:sldMk cId="3059571162" sldId="315"/>
            <ac:spMk id="99" creationId="{9B00ED06-2B58-C76C-6A02-7EC038EE7E73}"/>
          </ac:spMkLst>
        </pc:spChg>
        <pc:spChg chg="mod">
          <ac:chgData name="Mohamed-Reda Derraz" userId="d4e215a6228e3416" providerId="LiveId" clId="{BF6C96B2-6CAF-4238-9C2A-E368C9E6C8C3}" dt="2022-12-21T10:00:57.544" v="35"/>
          <ac:spMkLst>
            <pc:docMk/>
            <pc:sldMk cId="3059571162" sldId="315"/>
            <ac:spMk id="100" creationId="{9404613B-BA76-1C06-F980-973ECFF3D875}"/>
          </ac:spMkLst>
        </pc:spChg>
        <pc:spChg chg="mod">
          <ac:chgData name="Mohamed-Reda Derraz" userId="d4e215a6228e3416" providerId="LiveId" clId="{BF6C96B2-6CAF-4238-9C2A-E368C9E6C8C3}" dt="2022-12-21T10:00:57.544" v="35"/>
          <ac:spMkLst>
            <pc:docMk/>
            <pc:sldMk cId="3059571162" sldId="315"/>
            <ac:spMk id="101" creationId="{02F842CC-D3A2-4389-5843-FC13191FF880}"/>
          </ac:spMkLst>
        </pc:spChg>
        <pc:spChg chg="mod">
          <ac:chgData name="Mohamed-Reda Derraz" userId="d4e215a6228e3416" providerId="LiveId" clId="{BF6C96B2-6CAF-4238-9C2A-E368C9E6C8C3}" dt="2022-12-21T10:00:57.544" v="35"/>
          <ac:spMkLst>
            <pc:docMk/>
            <pc:sldMk cId="3059571162" sldId="315"/>
            <ac:spMk id="102" creationId="{17C49F8F-4117-6F8A-84FC-FC14A8550124}"/>
          </ac:spMkLst>
        </pc:spChg>
        <pc:spChg chg="mod">
          <ac:chgData name="Mohamed-Reda Derraz" userId="d4e215a6228e3416" providerId="LiveId" clId="{BF6C96B2-6CAF-4238-9C2A-E368C9E6C8C3}" dt="2022-12-21T10:01:11.895" v="36"/>
          <ac:spMkLst>
            <pc:docMk/>
            <pc:sldMk cId="3059571162" sldId="315"/>
            <ac:spMk id="104" creationId="{44FAB82F-5FE0-F351-C10D-657B9EAB58FD}"/>
          </ac:spMkLst>
        </pc:spChg>
        <pc:spChg chg="mod">
          <ac:chgData name="Mohamed-Reda Derraz" userId="d4e215a6228e3416" providerId="LiveId" clId="{BF6C96B2-6CAF-4238-9C2A-E368C9E6C8C3}" dt="2022-12-21T10:01:11.895" v="36"/>
          <ac:spMkLst>
            <pc:docMk/>
            <pc:sldMk cId="3059571162" sldId="315"/>
            <ac:spMk id="105" creationId="{4B8B39BC-D44E-1C26-BA67-981AFA246B2C}"/>
          </ac:spMkLst>
        </pc:spChg>
        <pc:spChg chg="mod">
          <ac:chgData name="Mohamed-Reda Derraz" userId="d4e215a6228e3416" providerId="LiveId" clId="{BF6C96B2-6CAF-4238-9C2A-E368C9E6C8C3}" dt="2022-12-21T10:01:11.895" v="36"/>
          <ac:spMkLst>
            <pc:docMk/>
            <pc:sldMk cId="3059571162" sldId="315"/>
            <ac:spMk id="106" creationId="{7638C84D-5904-662D-DE30-12963CA19E02}"/>
          </ac:spMkLst>
        </pc:spChg>
        <pc:spChg chg="mod">
          <ac:chgData name="Mohamed-Reda Derraz" userId="d4e215a6228e3416" providerId="LiveId" clId="{BF6C96B2-6CAF-4238-9C2A-E368C9E6C8C3}" dt="2022-12-21T10:01:11.895" v="36"/>
          <ac:spMkLst>
            <pc:docMk/>
            <pc:sldMk cId="3059571162" sldId="315"/>
            <ac:spMk id="107" creationId="{F3A6623E-156D-3597-5484-DC32882237D6}"/>
          </ac:spMkLst>
        </pc:spChg>
        <pc:spChg chg="mod">
          <ac:chgData name="Mohamed-Reda Derraz" userId="d4e215a6228e3416" providerId="LiveId" clId="{BF6C96B2-6CAF-4238-9C2A-E368C9E6C8C3}" dt="2022-12-21T10:01:11.895" v="36"/>
          <ac:spMkLst>
            <pc:docMk/>
            <pc:sldMk cId="3059571162" sldId="315"/>
            <ac:spMk id="108" creationId="{D60693B6-D466-1C21-247F-9BF766710C13}"/>
          </ac:spMkLst>
        </pc:spChg>
        <pc:spChg chg="mod">
          <ac:chgData name="Mohamed-Reda Derraz" userId="d4e215a6228e3416" providerId="LiveId" clId="{BF6C96B2-6CAF-4238-9C2A-E368C9E6C8C3}" dt="2022-12-21T10:01:11.895" v="36"/>
          <ac:spMkLst>
            <pc:docMk/>
            <pc:sldMk cId="3059571162" sldId="315"/>
            <ac:spMk id="109" creationId="{99CAAC7A-2F7B-5A59-EF3D-98383AC35CB3}"/>
          </ac:spMkLst>
        </pc:spChg>
        <pc:spChg chg="mod">
          <ac:chgData name="Mohamed-Reda Derraz" userId="d4e215a6228e3416" providerId="LiveId" clId="{BF6C96B2-6CAF-4238-9C2A-E368C9E6C8C3}" dt="2022-12-21T10:01:11.895" v="36"/>
          <ac:spMkLst>
            <pc:docMk/>
            <pc:sldMk cId="3059571162" sldId="315"/>
            <ac:spMk id="110" creationId="{D7C77E86-546C-A854-3507-4F0B71082D03}"/>
          </ac:spMkLst>
        </pc:spChg>
        <pc:spChg chg="mod">
          <ac:chgData name="Mohamed-Reda Derraz" userId="d4e215a6228e3416" providerId="LiveId" clId="{BF6C96B2-6CAF-4238-9C2A-E368C9E6C8C3}" dt="2022-12-21T10:01:11.895" v="36"/>
          <ac:spMkLst>
            <pc:docMk/>
            <pc:sldMk cId="3059571162" sldId="315"/>
            <ac:spMk id="111" creationId="{BEDC8809-4EC5-295F-2A1D-BF9ADA73AA95}"/>
          </ac:spMkLst>
        </pc:spChg>
        <pc:spChg chg="mod">
          <ac:chgData name="Mohamed-Reda Derraz" userId="d4e215a6228e3416" providerId="LiveId" clId="{BF6C96B2-6CAF-4238-9C2A-E368C9E6C8C3}" dt="2022-12-21T10:01:28.255" v="37"/>
          <ac:spMkLst>
            <pc:docMk/>
            <pc:sldMk cId="3059571162" sldId="315"/>
            <ac:spMk id="113" creationId="{A4C36DC6-DEE0-DBAD-B14C-12A23A87202C}"/>
          </ac:spMkLst>
        </pc:spChg>
        <pc:spChg chg="mod">
          <ac:chgData name="Mohamed-Reda Derraz" userId="d4e215a6228e3416" providerId="LiveId" clId="{BF6C96B2-6CAF-4238-9C2A-E368C9E6C8C3}" dt="2022-12-21T10:01:28.255" v="37"/>
          <ac:spMkLst>
            <pc:docMk/>
            <pc:sldMk cId="3059571162" sldId="315"/>
            <ac:spMk id="114" creationId="{3FAD1E4C-0FD1-3023-1373-2AA9F063254C}"/>
          </ac:spMkLst>
        </pc:spChg>
        <pc:spChg chg="mod">
          <ac:chgData name="Mohamed-Reda Derraz" userId="d4e215a6228e3416" providerId="LiveId" clId="{BF6C96B2-6CAF-4238-9C2A-E368C9E6C8C3}" dt="2022-12-21T10:01:28.255" v="37"/>
          <ac:spMkLst>
            <pc:docMk/>
            <pc:sldMk cId="3059571162" sldId="315"/>
            <ac:spMk id="116" creationId="{1FD7F50F-EF4F-67F8-7AA6-094FD1B61E17}"/>
          </ac:spMkLst>
        </pc:spChg>
        <pc:spChg chg="mod">
          <ac:chgData name="Mohamed-Reda Derraz" userId="d4e215a6228e3416" providerId="LiveId" clId="{BF6C96B2-6CAF-4238-9C2A-E368C9E6C8C3}" dt="2022-12-21T10:01:28.255" v="37"/>
          <ac:spMkLst>
            <pc:docMk/>
            <pc:sldMk cId="3059571162" sldId="315"/>
            <ac:spMk id="117" creationId="{9CDA3562-6C11-B231-1CA6-39DE457313B1}"/>
          </ac:spMkLst>
        </pc:spChg>
        <pc:spChg chg="mod">
          <ac:chgData name="Mohamed-Reda Derraz" userId="d4e215a6228e3416" providerId="LiveId" clId="{BF6C96B2-6CAF-4238-9C2A-E368C9E6C8C3}" dt="2022-12-21T10:01:28.255" v="37"/>
          <ac:spMkLst>
            <pc:docMk/>
            <pc:sldMk cId="3059571162" sldId="315"/>
            <ac:spMk id="118" creationId="{F5BC9F84-AF4D-BF4D-C32D-3792E61E7358}"/>
          </ac:spMkLst>
        </pc:spChg>
        <pc:spChg chg="mod">
          <ac:chgData name="Mohamed-Reda Derraz" userId="d4e215a6228e3416" providerId="LiveId" clId="{BF6C96B2-6CAF-4238-9C2A-E368C9E6C8C3}" dt="2022-12-21T10:01:28.255" v="37"/>
          <ac:spMkLst>
            <pc:docMk/>
            <pc:sldMk cId="3059571162" sldId="315"/>
            <ac:spMk id="119" creationId="{50F4A2FD-D2CC-EAD6-BCD5-4BA04689A076}"/>
          </ac:spMkLst>
        </pc:spChg>
        <pc:spChg chg="mod">
          <ac:chgData name="Mohamed-Reda Derraz" userId="d4e215a6228e3416" providerId="LiveId" clId="{BF6C96B2-6CAF-4238-9C2A-E368C9E6C8C3}" dt="2022-12-21T10:01:28.255" v="37"/>
          <ac:spMkLst>
            <pc:docMk/>
            <pc:sldMk cId="3059571162" sldId="315"/>
            <ac:spMk id="120" creationId="{109DC529-9167-15BE-EC77-6B2498EE6F70}"/>
          </ac:spMkLst>
        </pc:spChg>
        <pc:spChg chg="mod">
          <ac:chgData name="Mohamed-Reda Derraz" userId="d4e215a6228e3416" providerId="LiveId" clId="{BF6C96B2-6CAF-4238-9C2A-E368C9E6C8C3}" dt="2022-12-21T10:01:28.255" v="37"/>
          <ac:spMkLst>
            <pc:docMk/>
            <pc:sldMk cId="3059571162" sldId="315"/>
            <ac:spMk id="121" creationId="{2A2F9659-4096-FEB0-C5B0-43B17FC70DB7}"/>
          </ac:spMkLst>
        </pc:spChg>
        <pc:spChg chg="mod">
          <ac:chgData name="Mohamed-Reda Derraz" userId="d4e215a6228e3416" providerId="LiveId" clId="{BF6C96B2-6CAF-4238-9C2A-E368C9E6C8C3}" dt="2022-12-21T10:01:28.255" v="37"/>
          <ac:spMkLst>
            <pc:docMk/>
            <pc:sldMk cId="3059571162" sldId="315"/>
            <ac:spMk id="122" creationId="{EBD43B52-F47C-3354-3605-F76EA8F192B1}"/>
          </ac:spMkLst>
        </pc:spChg>
        <pc:spChg chg="mod">
          <ac:chgData name="Mohamed-Reda Derraz" userId="d4e215a6228e3416" providerId="LiveId" clId="{BF6C96B2-6CAF-4238-9C2A-E368C9E6C8C3}" dt="2022-12-21T10:01:28.255" v="37"/>
          <ac:spMkLst>
            <pc:docMk/>
            <pc:sldMk cId="3059571162" sldId="315"/>
            <ac:spMk id="123" creationId="{4BB99324-378D-5E92-D497-20819B972CDA}"/>
          </ac:spMkLst>
        </pc:spChg>
        <pc:spChg chg="mod">
          <ac:chgData name="Mohamed-Reda Derraz" userId="d4e215a6228e3416" providerId="LiveId" clId="{BF6C96B2-6CAF-4238-9C2A-E368C9E6C8C3}" dt="2022-12-21T10:01:28.255" v="37"/>
          <ac:spMkLst>
            <pc:docMk/>
            <pc:sldMk cId="3059571162" sldId="315"/>
            <ac:spMk id="125" creationId="{151C79C3-08A3-51CF-E790-37611EEA6F2A}"/>
          </ac:spMkLst>
        </pc:spChg>
        <pc:spChg chg="mod">
          <ac:chgData name="Mohamed-Reda Derraz" userId="d4e215a6228e3416" providerId="LiveId" clId="{BF6C96B2-6CAF-4238-9C2A-E368C9E6C8C3}" dt="2022-12-21T10:01:28.255" v="37"/>
          <ac:spMkLst>
            <pc:docMk/>
            <pc:sldMk cId="3059571162" sldId="315"/>
            <ac:spMk id="126" creationId="{1F21EED1-777B-B02B-D2EA-C50417FE2422}"/>
          </ac:spMkLst>
        </pc:spChg>
        <pc:spChg chg="mod">
          <ac:chgData name="Mohamed-Reda Derraz" userId="d4e215a6228e3416" providerId="LiveId" clId="{BF6C96B2-6CAF-4238-9C2A-E368C9E6C8C3}" dt="2022-12-21T10:01:28.255" v="37"/>
          <ac:spMkLst>
            <pc:docMk/>
            <pc:sldMk cId="3059571162" sldId="315"/>
            <ac:spMk id="128" creationId="{8A6086F5-4532-B0C5-4E1E-8D7CB9E86C3D}"/>
          </ac:spMkLst>
        </pc:spChg>
        <pc:spChg chg="mod">
          <ac:chgData name="Mohamed-Reda Derraz" userId="d4e215a6228e3416" providerId="LiveId" clId="{BF6C96B2-6CAF-4238-9C2A-E368C9E6C8C3}" dt="2022-12-21T10:01:28.255" v="37"/>
          <ac:spMkLst>
            <pc:docMk/>
            <pc:sldMk cId="3059571162" sldId="315"/>
            <ac:spMk id="129" creationId="{1F4103D1-DCB1-96B7-186B-D26489C98277}"/>
          </ac:spMkLst>
        </pc:spChg>
        <pc:spChg chg="mod">
          <ac:chgData name="Mohamed-Reda Derraz" userId="d4e215a6228e3416" providerId="LiveId" clId="{BF6C96B2-6CAF-4238-9C2A-E368C9E6C8C3}" dt="2022-12-21T10:01:28.255" v="37"/>
          <ac:spMkLst>
            <pc:docMk/>
            <pc:sldMk cId="3059571162" sldId="315"/>
            <ac:spMk id="130" creationId="{5C23F84B-F62E-F604-2C78-FA3F20C220D7}"/>
          </ac:spMkLst>
        </pc:spChg>
        <pc:spChg chg="mod">
          <ac:chgData name="Mohamed-Reda Derraz" userId="d4e215a6228e3416" providerId="LiveId" clId="{BF6C96B2-6CAF-4238-9C2A-E368C9E6C8C3}" dt="2022-12-21T10:01:28.255" v="37"/>
          <ac:spMkLst>
            <pc:docMk/>
            <pc:sldMk cId="3059571162" sldId="315"/>
            <ac:spMk id="131" creationId="{EB1C6F35-5076-0E89-B71C-BE9490288090}"/>
          </ac:spMkLst>
        </pc:spChg>
        <pc:spChg chg="mod">
          <ac:chgData name="Mohamed-Reda Derraz" userId="d4e215a6228e3416" providerId="LiveId" clId="{BF6C96B2-6CAF-4238-9C2A-E368C9E6C8C3}" dt="2022-12-21T10:01:28.255" v="37"/>
          <ac:spMkLst>
            <pc:docMk/>
            <pc:sldMk cId="3059571162" sldId="315"/>
            <ac:spMk id="132" creationId="{977D60AD-A19E-DA0C-77CA-4FA44E52B7C4}"/>
          </ac:spMkLst>
        </pc:spChg>
        <pc:spChg chg="mod">
          <ac:chgData name="Mohamed-Reda Derraz" userId="d4e215a6228e3416" providerId="LiveId" clId="{BF6C96B2-6CAF-4238-9C2A-E368C9E6C8C3}" dt="2022-12-21T10:01:28.255" v="37"/>
          <ac:spMkLst>
            <pc:docMk/>
            <pc:sldMk cId="3059571162" sldId="315"/>
            <ac:spMk id="133" creationId="{829439B8-5194-79BA-59A8-3664BC766AC6}"/>
          </ac:spMkLst>
        </pc:spChg>
        <pc:spChg chg="mod">
          <ac:chgData name="Mohamed-Reda Derraz" userId="d4e215a6228e3416" providerId="LiveId" clId="{BF6C96B2-6CAF-4238-9C2A-E368C9E6C8C3}" dt="2022-12-21T10:01:28.255" v="37"/>
          <ac:spMkLst>
            <pc:docMk/>
            <pc:sldMk cId="3059571162" sldId="315"/>
            <ac:spMk id="134" creationId="{E4F7210D-1CA5-16D7-D566-E53BA65B11D4}"/>
          </ac:spMkLst>
        </pc:spChg>
        <pc:spChg chg="mod">
          <ac:chgData name="Mohamed-Reda Derraz" userId="d4e215a6228e3416" providerId="LiveId" clId="{BF6C96B2-6CAF-4238-9C2A-E368C9E6C8C3}" dt="2022-12-21T10:01:28.255" v="37"/>
          <ac:spMkLst>
            <pc:docMk/>
            <pc:sldMk cId="3059571162" sldId="315"/>
            <ac:spMk id="135" creationId="{0A626CC8-B915-BEA1-0A99-CB7FB62C27EF}"/>
          </ac:spMkLst>
        </pc:spChg>
        <pc:spChg chg="mod">
          <ac:chgData name="Mohamed-Reda Derraz" userId="d4e215a6228e3416" providerId="LiveId" clId="{BF6C96B2-6CAF-4238-9C2A-E368C9E6C8C3}" dt="2022-12-21T10:01:28.255" v="37"/>
          <ac:spMkLst>
            <pc:docMk/>
            <pc:sldMk cId="3059571162" sldId="315"/>
            <ac:spMk id="137" creationId="{891B8660-D97D-22F9-A57D-401B622D2F57}"/>
          </ac:spMkLst>
        </pc:spChg>
        <pc:spChg chg="mod">
          <ac:chgData name="Mohamed-Reda Derraz" userId="d4e215a6228e3416" providerId="LiveId" clId="{BF6C96B2-6CAF-4238-9C2A-E368C9E6C8C3}" dt="2022-12-21T10:01:28.255" v="37"/>
          <ac:spMkLst>
            <pc:docMk/>
            <pc:sldMk cId="3059571162" sldId="315"/>
            <ac:spMk id="138" creationId="{11F18E7D-418E-10F9-465A-453517A037BE}"/>
          </ac:spMkLst>
        </pc:spChg>
        <pc:spChg chg="mod">
          <ac:chgData name="Mohamed-Reda Derraz" userId="d4e215a6228e3416" providerId="LiveId" clId="{BF6C96B2-6CAF-4238-9C2A-E368C9E6C8C3}" dt="2022-12-21T10:01:28.255" v="37"/>
          <ac:spMkLst>
            <pc:docMk/>
            <pc:sldMk cId="3059571162" sldId="315"/>
            <ac:spMk id="140" creationId="{E74E1543-164B-B4CD-43BE-E002BEB70B5B}"/>
          </ac:spMkLst>
        </pc:spChg>
        <pc:spChg chg="mod">
          <ac:chgData name="Mohamed-Reda Derraz" userId="d4e215a6228e3416" providerId="LiveId" clId="{BF6C96B2-6CAF-4238-9C2A-E368C9E6C8C3}" dt="2022-12-21T10:01:28.255" v="37"/>
          <ac:spMkLst>
            <pc:docMk/>
            <pc:sldMk cId="3059571162" sldId="315"/>
            <ac:spMk id="141" creationId="{48E90940-821F-6212-0880-15AB7FCF48FC}"/>
          </ac:spMkLst>
        </pc:spChg>
        <pc:spChg chg="mod">
          <ac:chgData name="Mohamed-Reda Derraz" userId="d4e215a6228e3416" providerId="LiveId" clId="{BF6C96B2-6CAF-4238-9C2A-E368C9E6C8C3}" dt="2022-12-21T10:01:28.255" v="37"/>
          <ac:spMkLst>
            <pc:docMk/>
            <pc:sldMk cId="3059571162" sldId="315"/>
            <ac:spMk id="142" creationId="{EE555761-B0F1-7328-975C-ADF440779EC2}"/>
          </ac:spMkLst>
        </pc:spChg>
        <pc:spChg chg="mod">
          <ac:chgData name="Mohamed-Reda Derraz" userId="d4e215a6228e3416" providerId="LiveId" clId="{BF6C96B2-6CAF-4238-9C2A-E368C9E6C8C3}" dt="2022-12-21T10:01:28.255" v="37"/>
          <ac:spMkLst>
            <pc:docMk/>
            <pc:sldMk cId="3059571162" sldId="315"/>
            <ac:spMk id="143" creationId="{D8DA48D1-673E-7556-6BDE-77CEB388D4C0}"/>
          </ac:spMkLst>
        </pc:spChg>
        <pc:spChg chg="mod">
          <ac:chgData name="Mohamed-Reda Derraz" userId="d4e215a6228e3416" providerId="LiveId" clId="{BF6C96B2-6CAF-4238-9C2A-E368C9E6C8C3}" dt="2022-12-21T10:01:28.255" v="37"/>
          <ac:spMkLst>
            <pc:docMk/>
            <pc:sldMk cId="3059571162" sldId="315"/>
            <ac:spMk id="144" creationId="{ABF4A56F-B324-90A8-B519-516BD72E8A3D}"/>
          </ac:spMkLst>
        </pc:spChg>
        <pc:spChg chg="mod">
          <ac:chgData name="Mohamed-Reda Derraz" userId="d4e215a6228e3416" providerId="LiveId" clId="{BF6C96B2-6CAF-4238-9C2A-E368C9E6C8C3}" dt="2022-12-21T10:01:28.255" v="37"/>
          <ac:spMkLst>
            <pc:docMk/>
            <pc:sldMk cId="3059571162" sldId="315"/>
            <ac:spMk id="145" creationId="{62411545-BA5D-449E-E7BD-E932A253A9DE}"/>
          </ac:spMkLst>
        </pc:spChg>
        <pc:spChg chg="mod">
          <ac:chgData name="Mohamed-Reda Derraz" userId="d4e215a6228e3416" providerId="LiveId" clId="{BF6C96B2-6CAF-4238-9C2A-E368C9E6C8C3}" dt="2022-12-21T10:01:28.255" v="37"/>
          <ac:spMkLst>
            <pc:docMk/>
            <pc:sldMk cId="3059571162" sldId="315"/>
            <ac:spMk id="146" creationId="{9FA0E682-A947-CB6D-D884-F6807AEF476D}"/>
          </ac:spMkLst>
        </pc:spChg>
        <pc:spChg chg="mod">
          <ac:chgData name="Mohamed-Reda Derraz" userId="d4e215a6228e3416" providerId="LiveId" clId="{BF6C96B2-6CAF-4238-9C2A-E368C9E6C8C3}" dt="2022-12-21T10:01:28.255" v="37"/>
          <ac:spMkLst>
            <pc:docMk/>
            <pc:sldMk cId="3059571162" sldId="315"/>
            <ac:spMk id="147" creationId="{97C7BBF5-2666-5D70-D16A-D77B2B661CD8}"/>
          </ac:spMkLst>
        </pc:spChg>
        <pc:spChg chg="mod">
          <ac:chgData name="Mohamed-Reda Derraz" userId="d4e215a6228e3416" providerId="LiveId" clId="{BF6C96B2-6CAF-4238-9C2A-E368C9E6C8C3}" dt="2022-12-21T10:01:28.255" v="37"/>
          <ac:spMkLst>
            <pc:docMk/>
            <pc:sldMk cId="3059571162" sldId="315"/>
            <ac:spMk id="149" creationId="{78481EA0-D5FB-7952-C0F4-B78D1F09B37F}"/>
          </ac:spMkLst>
        </pc:spChg>
        <pc:spChg chg="mod">
          <ac:chgData name="Mohamed-Reda Derraz" userId="d4e215a6228e3416" providerId="LiveId" clId="{BF6C96B2-6CAF-4238-9C2A-E368C9E6C8C3}" dt="2022-12-21T10:01:28.255" v="37"/>
          <ac:spMkLst>
            <pc:docMk/>
            <pc:sldMk cId="3059571162" sldId="315"/>
            <ac:spMk id="150" creationId="{7D7CBB79-4495-D1CA-959F-02465AD11F6B}"/>
          </ac:spMkLst>
        </pc:spChg>
        <pc:spChg chg="mod">
          <ac:chgData name="Mohamed-Reda Derraz" userId="d4e215a6228e3416" providerId="LiveId" clId="{BF6C96B2-6CAF-4238-9C2A-E368C9E6C8C3}" dt="2022-12-21T10:01:28.255" v="37"/>
          <ac:spMkLst>
            <pc:docMk/>
            <pc:sldMk cId="3059571162" sldId="315"/>
            <ac:spMk id="152" creationId="{C522FAE7-893D-C516-FF94-3E50FFCE9CBA}"/>
          </ac:spMkLst>
        </pc:spChg>
        <pc:spChg chg="mod">
          <ac:chgData name="Mohamed-Reda Derraz" userId="d4e215a6228e3416" providerId="LiveId" clId="{BF6C96B2-6CAF-4238-9C2A-E368C9E6C8C3}" dt="2022-12-21T10:01:28.255" v="37"/>
          <ac:spMkLst>
            <pc:docMk/>
            <pc:sldMk cId="3059571162" sldId="315"/>
            <ac:spMk id="153" creationId="{60B39902-FE31-5526-B4DE-732C99612D5A}"/>
          </ac:spMkLst>
        </pc:spChg>
        <pc:spChg chg="mod">
          <ac:chgData name="Mohamed-Reda Derraz" userId="d4e215a6228e3416" providerId="LiveId" clId="{BF6C96B2-6CAF-4238-9C2A-E368C9E6C8C3}" dt="2022-12-21T10:01:28.255" v="37"/>
          <ac:spMkLst>
            <pc:docMk/>
            <pc:sldMk cId="3059571162" sldId="315"/>
            <ac:spMk id="154" creationId="{1B9C1321-B56B-3873-EC08-5EF4A0E9B828}"/>
          </ac:spMkLst>
        </pc:spChg>
        <pc:spChg chg="mod">
          <ac:chgData name="Mohamed-Reda Derraz" userId="d4e215a6228e3416" providerId="LiveId" clId="{BF6C96B2-6CAF-4238-9C2A-E368C9E6C8C3}" dt="2022-12-21T10:01:28.255" v="37"/>
          <ac:spMkLst>
            <pc:docMk/>
            <pc:sldMk cId="3059571162" sldId="315"/>
            <ac:spMk id="155" creationId="{7AB2DE60-C767-A00F-16F5-90A984B241A7}"/>
          </ac:spMkLst>
        </pc:spChg>
        <pc:spChg chg="mod">
          <ac:chgData name="Mohamed-Reda Derraz" userId="d4e215a6228e3416" providerId="LiveId" clId="{BF6C96B2-6CAF-4238-9C2A-E368C9E6C8C3}" dt="2022-12-21T10:01:28.255" v="37"/>
          <ac:spMkLst>
            <pc:docMk/>
            <pc:sldMk cId="3059571162" sldId="315"/>
            <ac:spMk id="156" creationId="{C55B4B27-68E8-57A8-71C3-AAA84163D620}"/>
          </ac:spMkLst>
        </pc:spChg>
        <pc:spChg chg="mod">
          <ac:chgData name="Mohamed-Reda Derraz" userId="d4e215a6228e3416" providerId="LiveId" clId="{BF6C96B2-6CAF-4238-9C2A-E368C9E6C8C3}" dt="2022-12-21T10:01:28.255" v="37"/>
          <ac:spMkLst>
            <pc:docMk/>
            <pc:sldMk cId="3059571162" sldId="315"/>
            <ac:spMk id="157" creationId="{413226D3-8C67-5033-C4BF-D262AED36999}"/>
          </ac:spMkLst>
        </pc:spChg>
        <pc:spChg chg="mod">
          <ac:chgData name="Mohamed-Reda Derraz" userId="d4e215a6228e3416" providerId="LiveId" clId="{BF6C96B2-6CAF-4238-9C2A-E368C9E6C8C3}" dt="2022-12-21T10:01:28.255" v="37"/>
          <ac:spMkLst>
            <pc:docMk/>
            <pc:sldMk cId="3059571162" sldId="315"/>
            <ac:spMk id="158" creationId="{4A155D71-D0A4-D592-B0B1-018A4C2B3D56}"/>
          </ac:spMkLst>
        </pc:spChg>
        <pc:spChg chg="mod">
          <ac:chgData name="Mohamed-Reda Derraz" userId="d4e215a6228e3416" providerId="LiveId" clId="{BF6C96B2-6CAF-4238-9C2A-E368C9E6C8C3}" dt="2022-12-21T10:01:28.255" v="37"/>
          <ac:spMkLst>
            <pc:docMk/>
            <pc:sldMk cId="3059571162" sldId="315"/>
            <ac:spMk id="159" creationId="{C862FBC7-782B-D67D-43EF-D494E69BABEF}"/>
          </ac:spMkLst>
        </pc:spChg>
        <pc:spChg chg="mod">
          <ac:chgData name="Mohamed-Reda Derraz" userId="d4e215a6228e3416" providerId="LiveId" clId="{BF6C96B2-6CAF-4238-9C2A-E368C9E6C8C3}" dt="2022-12-21T10:01:28.255" v="37"/>
          <ac:spMkLst>
            <pc:docMk/>
            <pc:sldMk cId="3059571162" sldId="315"/>
            <ac:spMk id="161" creationId="{38FE5F54-46DC-099A-E2B7-DC550496483A}"/>
          </ac:spMkLst>
        </pc:spChg>
        <pc:spChg chg="mod">
          <ac:chgData name="Mohamed-Reda Derraz" userId="d4e215a6228e3416" providerId="LiveId" clId="{BF6C96B2-6CAF-4238-9C2A-E368C9E6C8C3}" dt="2022-12-21T10:01:28.255" v="37"/>
          <ac:spMkLst>
            <pc:docMk/>
            <pc:sldMk cId="3059571162" sldId="315"/>
            <ac:spMk id="162" creationId="{DCC6B3DF-66AD-CDA0-E573-9B65B56A3E60}"/>
          </ac:spMkLst>
        </pc:spChg>
        <pc:spChg chg="mod">
          <ac:chgData name="Mohamed-Reda Derraz" userId="d4e215a6228e3416" providerId="LiveId" clId="{BF6C96B2-6CAF-4238-9C2A-E368C9E6C8C3}" dt="2022-12-21T10:01:28.255" v="37"/>
          <ac:spMkLst>
            <pc:docMk/>
            <pc:sldMk cId="3059571162" sldId="315"/>
            <ac:spMk id="164" creationId="{A8539F1E-7EA3-D7F4-C530-E0F1C1D9008A}"/>
          </ac:spMkLst>
        </pc:spChg>
        <pc:spChg chg="mod">
          <ac:chgData name="Mohamed-Reda Derraz" userId="d4e215a6228e3416" providerId="LiveId" clId="{BF6C96B2-6CAF-4238-9C2A-E368C9E6C8C3}" dt="2022-12-21T10:01:28.255" v="37"/>
          <ac:spMkLst>
            <pc:docMk/>
            <pc:sldMk cId="3059571162" sldId="315"/>
            <ac:spMk id="165" creationId="{689A88B4-88F0-EC4F-DDCE-C2C8A07E55D7}"/>
          </ac:spMkLst>
        </pc:spChg>
        <pc:spChg chg="mod">
          <ac:chgData name="Mohamed-Reda Derraz" userId="d4e215a6228e3416" providerId="LiveId" clId="{BF6C96B2-6CAF-4238-9C2A-E368C9E6C8C3}" dt="2022-12-21T10:01:28.255" v="37"/>
          <ac:spMkLst>
            <pc:docMk/>
            <pc:sldMk cId="3059571162" sldId="315"/>
            <ac:spMk id="166" creationId="{28F27597-50BB-2DCF-FB5E-BD00A6363B47}"/>
          </ac:spMkLst>
        </pc:spChg>
        <pc:spChg chg="mod">
          <ac:chgData name="Mohamed-Reda Derraz" userId="d4e215a6228e3416" providerId="LiveId" clId="{BF6C96B2-6CAF-4238-9C2A-E368C9E6C8C3}" dt="2022-12-21T10:01:28.255" v="37"/>
          <ac:spMkLst>
            <pc:docMk/>
            <pc:sldMk cId="3059571162" sldId="315"/>
            <ac:spMk id="167" creationId="{B05A80DC-210F-38F0-D489-7010B3515BC9}"/>
          </ac:spMkLst>
        </pc:spChg>
        <pc:spChg chg="mod">
          <ac:chgData name="Mohamed-Reda Derraz" userId="d4e215a6228e3416" providerId="LiveId" clId="{BF6C96B2-6CAF-4238-9C2A-E368C9E6C8C3}" dt="2022-12-21T10:01:28.255" v="37"/>
          <ac:spMkLst>
            <pc:docMk/>
            <pc:sldMk cId="3059571162" sldId="315"/>
            <ac:spMk id="168" creationId="{AB7AF5B5-9FEE-5BD9-B121-307A8E477A0E}"/>
          </ac:spMkLst>
        </pc:spChg>
        <pc:spChg chg="mod">
          <ac:chgData name="Mohamed-Reda Derraz" userId="d4e215a6228e3416" providerId="LiveId" clId="{BF6C96B2-6CAF-4238-9C2A-E368C9E6C8C3}" dt="2022-12-21T10:01:28.255" v="37"/>
          <ac:spMkLst>
            <pc:docMk/>
            <pc:sldMk cId="3059571162" sldId="315"/>
            <ac:spMk id="169" creationId="{51B3129A-1B5B-753B-6BBA-B131B9EBA0AB}"/>
          </ac:spMkLst>
        </pc:spChg>
        <pc:spChg chg="mod">
          <ac:chgData name="Mohamed-Reda Derraz" userId="d4e215a6228e3416" providerId="LiveId" clId="{BF6C96B2-6CAF-4238-9C2A-E368C9E6C8C3}" dt="2022-12-21T10:01:28.255" v="37"/>
          <ac:spMkLst>
            <pc:docMk/>
            <pc:sldMk cId="3059571162" sldId="315"/>
            <ac:spMk id="170" creationId="{35FECDA8-E1BF-0538-A635-D56E10D7C1DD}"/>
          </ac:spMkLst>
        </pc:spChg>
        <pc:spChg chg="mod">
          <ac:chgData name="Mohamed-Reda Derraz" userId="d4e215a6228e3416" providerId="LiveId" clId="{BF6C96B2-6CAF-4238-9C2A-E368C9E6C8C3}" dt="2022-12-21T10:01:28.255" v="37"/>
          <ac:spMkLst>
            <pc:docMk/>
            <pc:sldMk cId="3059571162" sldId="315"/>
            <ac:spMk id="171" creationId="{6D9C2BC1-C0E0-16CC-F963-3652DED5F143}"/>
          </ac:spMkLst>
        </pc:spChg>
        <pc:grpChg chg="add mod">
          <ac:chgData name="Mohamed-Reda Derraz" userId="d4e215a6228e3416" providerId="LiveId" clId="{BF6C96B2-6CAF-4238-9C2A-E368C9E6C8C3}" dt="2022-12-21T09:57:23.145" v="17"/>
          <ac:grpSpMkLst>
            <pc:docMk/>
            <pc:sldMk cId="3059571162" sldId="315"/>
            <ac:grpSpMk id="3" creationId="{741C12E4-701E-6609-554A-38E779E66E01}"/>
          </ac:grpSpMkLst>
        </pc:grpChg>
        <pc:grpChg chg="mod">
          <ac:chgData name="Mohamed-Reda Derraz" userId="d4e215a6228e3416" providerId="LiveId" clId="{BF6C96B2-6CAF-4238-9C2A-E368C9E6C8C3}" dt="2022-12-21T09:57:23.145" v="17"/>
          <ac:grpSpMkLst>
            <pc:docMk/>
            <pc:sldMk cId="3059571162" sldId="315"/>
            <ac:grpSpMk id="8" creationId="{CE9AD2A8-D96D-46F2-E660-88A80D4BB283}"/>
          </ac:grpSpMkLst>
        </pc:grpChg>
        <pc:grpChg chg="add mod">
          <ac:chgData name="Mohamed-Reda Derraz" userId="d4e215a6228e3416" providerId="LiveId" clId="{BF6C96B2-6CAF-4238-9C2A-E368C9E6C8C3}" dt="2022-12-21T09:57:23.145" v="17"/>
          <ac:grpSpMkLst>
            <pc:docMk/>
            <pc:sldMk cId="3059571162" sldId="315"/>
            <ac:grpSpMk id="12" creationId="{4B0BD8CB-3922-A664-0F8B-14288392E183}"/>
          </ac:grpSpMkLst>
        </pc:grpChg>
        <pc:grpChg chg="mod">
          <ac:chgData name="Mohamed-Reda Derraz" userId="d4e215a6228e3416" providerId="LiveId" clId="{BF6C96B2-6CAF-4238-9C2A-E368C9E6C8C3}" dt="2022-12-21T09:57:23.145" v="17"/>
          <ac:grpSpMkLst>
            <pc:docMk/>
            <pc:sldMk cId="3059571162" sldId="315"/>
            <ac:grpSpMk id="16" creationId="{C62A9FF9-FDF0-29CF-C8FE-901B6E32C825}"/>
          </ac:grpSpMkLst>
        </pc:grpChg>
        <pc:grpChg chg="add mod">
          <ac:chgData name="Mohamed-Reda Derraz" userId="d4e215a6228e3416" providerId="LiveId" clId="{BF6C96B2-6CAF-4238-9C2A-E368C9E6C8C3}" dt="2022-12-21T09:57:23.145" v="17"/>
          <ac:grpSpMkLst>
            <pc:docMk/>
            <pc:sldMk cId="3059571162" sldId="315"/>
            <ac:grpSpMk id="20" creationId="{A0FEE075-43AB-3E1B-B626-C034BEC765C6}"/>
          </ac:grpSpMkLst>
        </pc:grpChg>
        <pc:grpChg chg="mod">
          <ac:chgData name="Mohamed-Reda Derraz" userId="d4e215a6228e3416" providerId="LiveId" clId="{BF6C96B2-6CAF-4238-9C2A-E368C9E6C8C3}" dt="2022-12-21T09:57:23.145" v="17"/>
          <ac:grpSpMkLst>
            <pc:docMk/>
            <pc:sldMk cId="3059571162" sldId="315"/>
            <ac:grpSpMk id="24" creationId="{379F2456-380B-FFBE-DDD5-455D26181134}"/>
          </ac:grpSpMkLst>
        </pc:grpChg>
        <pc:grpChg chg="add mod">
          <ac:chgData name="Mohamed-Reda Derraz" userId="d4e215a6228e3416" providerId="LiveId" clId="{BF6C96B2-6CAF-4238-9C2A-E368C9E6C8C3}" dt="2022-12-21T09:57:31.871" v="18"/>
          <ac:grpSpMkLst>
            <pc:docMk/>
            <pc:sldMk cId="3059571162" sldId="315"/>
            <ac:grpSpMk id="28" creationId="{C52A2836-44F0-1049-EFC2-F467E3EF6455}"/>
          </ac:grpSpMkLst>
        </pc:grpChg>
        <pc:grpChg chg="mod">
          <ac:chgData name="Mohamed-Reda Derraz" userId="d4e215a6228e3416" providerId="LiveId" clId="{BF6C96B2-6CAF-4238-9C2A-E368C9E6C8C3}" dt="2022-12-21T09:57:31.871" v="18"/>
          <ac:grpSpMkLst>
            <pc:docMk/>
            <pc:sldMk cId="3059571162" sldId="315"/>
            <ac:grpSpMk id="32" creationId="{FC86741D-2196-9580-9216-F166F362614F}"/>
          </ac:grpSpMkLst>
        </pc:grpChg>
        <pc:grpChg chg="add mod">
          <ac:chgData name="Mohamed-Reda Derraz" userId="d4e215a6228e3416" providerId="LiveId" clId="{BF6C96B2-6CAF-4238-9C2A-E368C9E6C8C3}" dt="2022-12-21T09:57:31.871" v="18"/>
          <ac:grpSpMkLst>
            <pc:docMk/>
            <pc:sldMk cId="3059571162" sldId="315"/>
            <ac:grpSpMk id="36" creationId="{48D379A1-68AF-269E-5FFA-928171C2BE51}"/>
          </ac:grpSpMkLst>
        </pc:grpChg>
        <pc:grpChg chg="mod">
          <ac:chgData name="Mohamed-Reda Derraz" userId="d4e215a6228e3416" providerId="LiveId" clId="{BF6C96B2-6CAF-4238-9C2A-E368C9E6C8C3}" dt="2022-12-21T09:57:31.871" v="18"/>
          <ac:grpSpMkLst>
            <pc:docMk/>
            <pc:sldMk cId="3059571162" sldId="315"/>
            <ac:grpSpMk id="40" creationId="{9B5D3A2A-771A-FE9A-0215-14FEF7BD9AAC}"/>
          </ac:grpSpMkLst>
        </pc:grpChg>
        <pc:grpChg chg="add mod">
          <ac:chgData name="Mohamed-Reda Derraz" userId="d4e215a6228e3416" providerId="LiveId" clId="{BF6C96B2-6CAF-4238-9C2A-E368C9E6C8C3}" dt="2022-12-21T09:57:31.871" v="18"/>
          <ac:grpSpMkLst>
            <pc:docMk/>
            <pc:sldMk cId="3059571162" sldId="315"/>
            <ac:grpSpMk id="44" creationId="{6757E526-CB7C-B846-2350-0B2FA521CC9C}"/>
          </ac:grpSpMkLst>
        </pc:grpChg>
        <pc:grpChg chg="mod">
          <ac:chgData name="Mohamed-Reda Derraz" userId="d4e215a6228e3416" providerId="LiveId" clId="{BF6C96B2-6CAF-4238-9C2A-E368C9E6C8C3}" dt="2022-12-21T09:57:31.871" v="18"/>
          <ac:grpSpMkLst>
            <pc:docMk/>
            <pc:sldMk cId="3059571162" sldId="315"/>
            <ac:grpSpMk id="48" creationId="{4E2E29FE-08F7-E431-2A48-A9E8915B004A}"/>
          </ac:grpSpMkLst>
        </pc:grpChg>
        <pc:grpChg chg="del mod">
          <ac:chgData name="Mohamed-Reda Derraz" userId="d4e215a6228e3416" providerId="LiveId" clId="{BF6C96B2-6CAF-4238-9C2A-E368C9E6C8C3}" dt="2022-12-21T09:59:02.983" v="20" actId="27803"/>
          <ac:grpSpMkLst>
            <pc:docMk/>
            <pc:sldMk cId="3059571162" sldId="315"/>
            <ac:grpSpMk id="54" creationId="{25266432-E11F-82BB-7163-7FA91E2C83D6}"/>
          </ac:grpSpMkLst>
        </pc:grpChg>
        <pc:grpChg chg="mod">
          <ac:chgData name="Mohamed-Reda Derraz" userId="d4e215a6228e3416" providerId="LiveId" clId="{BF6C96B2-6CAF-4238-9C2A-E368C9E6C8C3}" dt="2022-12-21T09:59:22.444" v="21" actId="164"/>
          <ac:grpSpMkLst>
            <pc:docMk/>
            <pc:sldMk cId="3059571162" sldId="315"/>
            <ac:grpSpMk id="63" creationId="{2631250B-A20F-AFD4-7E45-892ED7744F97}"/>
          </ac:grpSpMkLst>
        </pc:grpChg>
        <pc:grpChg chg="add mod">
          <ac:chgData name="Mohamed-Reda Derraz" userId="d4e215a6228e3416" providerId="LiveId" clId="{BF6C96B2-6CAF-4238-9C2A-E368C9E6C8C3}" dt="2022-12-21T09:59:22.444" v="21" actId="164"/>
          <ac:grpSpMkLst>
            <pc:docMk/>
            <pc:sldMk cId="3059571162" sldId="315"/>
            <ac:grpSpMk id="74" creationId="{D21B0209-A7C7-9A07-9853-4EBEF4B438D0}"/>
          </ac:grpSpMkLst>
        </pc:grpChg>
        <pc:grpChg chg="add mod">
          <ac:chgData name="Mohamed-Reda Derraz" userId="d4e215a6228e3416" providerId="LiveId" clId="{BF6C96B2-6CAF-4238-9C2A-E368C9E6C8C3}" dt="2022-12-21T10:00:42.892" v="32" actId="164"/>
          <ac:grpSpMkLst>
            <pc:docMk/>
            <pc:sldMk cId="3059571162" sldId="315"/>
            <ac:grpSpMk id="75" creationId="{6E661C0A-FF1A-D6D0-E224-8EAFD3F53BA7}"/>
          </ac:grpSpMkLst>
        </pc:grpChg>
        <pc:grpChg chg="add mod">
          <ac:chgData name="Mohamed-Reda Derraz" userId="d4e215a6228e3416" providerId="LiveId" clId="{BF6C96B2-6CAF-4238-9C2A-E368C9E6C8C3}" dt="2022-12-21T10:00:47.338" v="33"/>
          <ac:grpSpMkLst>
            <pc:docMk/>
            <pc:sldMk cId="3059571162" sldId="315"/>
            <ac:grpSpMk id="76" creationId="{39B8E035-DDFB-2EDC-22DE-C8FC7E45CD64}"/>
          </ac:grpSpMkLst>
        </pc:grpChg>
        <pc:grpChg chg="add mod">
          <ac:chgData name="Mohamed-Reda Derraz" userId="d4e215a6228e3416" providerId="LiveId" clId="{BF6C96B2-6CAF-4238-9C2A-E368C9E6C8C3}" dt="2022-12-21T10:00:50.344" v="34"/>
          <ac:grpSpMkLst>
            <pc:docMk/>
            <pc:sldMk cId="3059571162" sldId="315"/>
            <ac:grpSpMk id="85" creationId="{A1FFDD8D-966C-3EDB-1903-E57C5BF7D0BD}"/>
          </ac:grpSpMkLst>
        </pc:grpChg>
        <pc:grpChg chg="add mod">
          <ac:chgData name="Mohamed-Reda Derraz" userId="d4e215a6228e3416" providerId="LiveId" clId="{BF6C96B2-6CAF-4238-9C2A-E368C9E6C8C3}" dt="2022-12-21T10:00:57.544" v="35"/>
          <ac:grpSpMkLst>
            <pc:docMk/>
            <pc:sldMk cId="3059571162" sldId="315"/>
            <ac:grpSpMk id="94" creationId="{2624503B-FDDF-7139-62A9-BD2AB3AD9F3B}"/>
          </ac:grpSpMkLst>
        </pc:grpChg>
        <pc:grpChg chg="add mod">
          <ac:chgData name="Mohamed-Reda Derraz" userId="d4e215a6228e3416" providerId="LiveId" clId="{BF6C96B2-6CAF-4238-9C2A-E368C9E6C8C3}" dt="2022-12-21T10:01:11.895" v="36"/>
          <ac:grpSpMkLst>
            <pc:docMk/>
            <pc:sldMk cId="3059571162" sldId="315"/>
            <ac:grpSpMk id="103" creationId="{FFD22D5E-EED0-1795-1266-54684F8FBAC6}"/>
          </ac:grpSpMkLst>
        </pc:grpChg>
        <pc:grpChg chg="add mod">
          <ac:chgData name="Mohamed-Reda Derraz" userId="d4e215a6228e3416" providerId="LiveId" clId="{BF6C96B2-6CAF-4238-9C2A-E368C9E6C8C3}" dt="2022-12-21T10:01:28.255" v="37"/>
          <ac:grpSpMkLst>
            <pc:docMk/>
            <pc:sldMk cId="3059571162" sldId="315"/>
            <ac:grpSpMk id="112" creationId="{959DD97A-412D-7EEF-7449-FFCBB0A34FD3}"/>
          </ac:grpSpMkLst>
        </pc:grpChg>
        <pc:grpChg chg="mod">
          <ac:chgData name="Mohamed-Reda Derraz" userId="d4e215a6228e3416" providerId="LiveId" clId="{BF6C96B2-6CAF-4238-9C2A-E368C9E6C8C3}" dt="2022-12-21T10:01:28.255" v="37"/>
          <ac:grpSpMkLst>
            <pc:docMk/>
            <pc:sldMk cId="3059571162" sldId="315"/>
            <ac:grpSpMk id="115" creationId="{54B26F60-CF65-1A6B-AE5A-A7C87926C41C}"/>
          </ac:grpSpMkLst>
        </pc:grpChg>
        <pc:grpChg chg="add mod">
          <ac:chgData name="Mohamed-Reda Derraz" userId="d4e215a6228e3416" providerId="LiveId" clId="{BF6C96B2-6CAF-4238-9C2A-E368C9E6C8C3}" dt="2022-12-21T10:01:28.255" v="37"/>
          <ac:grpSpMkLst>
            <pc:docMk/>
            <pc:sldMk cId="3059571162" sldId="315"/>
            <ac:grpSpMk id="124" creationId="{BDB90993-6CD5-DE4F-8312-720E40F365F4}"/>
          </ac:grpSpMkLst>
        </pc:grpChg>
        <pc:grpChg chg="mod">
          <ac:chgData name="Mohamed-Reda Derraz" userId="d4e215a6228e3416" providerId="LiveId" clId="{BF6C96B2-6CAF-4238-9C2A-E368C9E6C8C3}" dt="2022-12-21T10:01:28.255" v="37"/>
          <ac:grpSpMkLst>
            <pc:docMk/>
            <pc:sldMk cId="3059571162" sldId="315"/>
            <ac:grpSpMk id="127" creationId="{90227E9C-AF98-7662-D6C3-166836806C9C}"/>
          </ac:grpSpMkLst>
        </pc:grpChg>
        <pc:grpChg chg="add mod">
          <ac:chgData name="Mohamed-Reda Derraz" userId="d4e215a6228e3416" providerId="LiveId" clId="{BF6C96B2-6CAF-4238-9C2A-E368C9E6C8C3}" dt="2022-12-21T10:01:28.255" v="37"/>
          <ac:grpSpMkLst>
            <pc:docMk/>
            <pc:sldMk cId="3059571162" sldId="315"/>
            <ac:grpSpMk id="136" creationId="{B9018F9E-004A-37DD-3253-FC7B2CD62EE7}"/>
          </ac:grpSpMkLst>
        </pc:grpChg>
        <pc:grpChg chg="mod">
          <ac:chgData name="Mohamed-Reda Derraz" userId="d4e215a6228e3416" providerId="LiveId" clId="{BF6C96B2-6CAF-4238-9C2A-E368C9E6C8C3}" dt="2022-12-21T10:01:28.255" v="37"/>
          <ac:grpSpMkLst>
            <pc:docMk/>
            <pc:sldMk cId="3059571162" sldId="315"/>
            <ac:grpSpMk id="139" creationId="{8973961C-700E-15F8-1944-736958A76836}"/>
          </ac:grpSpMkLst>
        </pc:grpChg>
        <pc:grpChg chg="add mod">
          <ac:chgData name="Mohamed-Reda Derraz" userId="d4e215a6228e3416" providerId="LiveId" clId="{BF6C96B2-6CAF-4238-9C2A-E368C9E6C8C3}" dt="2022-12-21T10:01:28.255" v="37"/>
          <ac:grpSpMkLst>
            <pc:docMk/>
            <pc:sldMk cId="3059571162" sldId="315"/>
            <ac:grpSpMk id="148" creationId="{F73A7611-A669-CF2C-78AF-D5C4274B444B}"/>
          </ac:grpSpMkLst>
        </pc:grpChg>
        <pc:grpChg chg="mod">
          <ac:chgData name="Mohamed-Reda Derraz" userId="d4e215a6228e3416" providerId="LiveId" clId="{BF6C96B2-6CAF-4238-9C2A-E368C9E6C8C3}" dt="2022-12-21T10:01:28.255" v="37"/>
          <ac:grpSpMkLst>
            <pc:docMk/>
            <pc:sldMk cId="3059571162" sldId="315"/>
            <ac:grpSpMk id="151" creationId="{BD137853-126B-14F4-EE54-E3D4AAD5AFCC}"/>
          </ac:grpSpMkLst>
        </pc:grpChg>
        <pc:grpChg chg="add mod">
          <ac:chgData name="Mohamed-Reda Derraz" userId="d4e215a6228e3416" providerId="LiveId" clId="{BF6C96B2-6CAF-4238-9C2A-E368C9E6C8C3}" dt="2022-12-21T10:01:28.255" v="37"/>
          <ac:grpSpMkLst>
            <pc:docMk/>
            <pc:sldMk cId="3059571162" sldId="315"/>
            <ac:grpSpMk id="160" creationId="{F565A3F7-0F33-6C2C-1DF4-6EDDEF2060BE}"/>
          </ac:grpSpMkLst>
        </pc:grpChg>
        <pc:grpChg chg="mod">
          <ac:chgData name="Mohamed-Reda Derraz" userId="d4e215a6228e3416" providerId="LiveId" clId="{BF6C96B2-6CAF-4238-9C2A-E368C9E6C8C3}" dt="2022-12-21T10:01:28.255" v="37"/>
          <ac:grpSpMkLst>
            <pc:docMk/>
            <pc:sldMk cId="3059571162" sldId="315"/>
            <ac:grpSpMk id="163" creationId="{2F07EBEB-44E6-61B7-D441-5B13AEF58577}"/>
          </ac:grpSpMkLst>
        </pc:grpChg>
        <pc:picChg chg="add mod">
          <ac:chgData name="Mohamed-Reda Derraz" userId="d4e215a6228e3416" providerId="LiveId" clId="{BF6C96B2-6CAF-4238-9C2A-E368C9E6C8C3}" dt="2022-12-21T09:57:17.357" v="15"/>
          <ac:picMkLst>
            <pc:docMk/>
            <pc:sldMk cId="3059571162" sldId="315"/>
            <ac:picMk id="2" creationId="{4C825F84-F491-A3DD-2136-3EFA00DB3F3C}"/>
          </ac:picMkLst>
        </pc:picChg>
        <pc:picChg chg="add del mod">
          <ac:chgData name="Mohamed-Reda Derraz" userId="d4e215a6228e3416" providerId="LiveId" clId="{BF6C96B2-6CAF-4238-9C2A-E368C9E6C8C3}" dt="2022-12-21T09:59:02.983" v="20" actId="27803"/>
          <ac:picMkLst>
            <pc:docMk/>
            <pc:sldMk cId="3059571162" sldId="315"/>
            <ac:picMk id="53" creationId="{8F44484B-2872-91A7-F4E6-7EB516624147}"/>
          </ac:picMkLst>
        </pc:picChg>
      </pc:sldChg>
      <pc:sldChg chg="addSp modSp mod modTransition modAnim modNotesTx">
        <pc:chgData name="Mohamed-Reda Derraz" userId="d4e215a6228e3416" providerId="LiveId" clId="{BF6C96B2-6CAF-4238-9C2A-E368C9E6C8C3}" dt="2022-12-21T10:17:11.915" v="67" actId="113"/>
        <pc:sldMkLst>
          <pc:docMk/>
          <pc:sldMk cId="3590372106" sldId="316"/>
        </pc:sldMkLst>
        <pc:spChg chg="mod">
          <ac:chgData name="Mohamed-Reda Derraz" userId="d4e215a6228e3416" providerId="LiveId" clId="{BF6C96B2-6CAF-4238-9C2A-E368C9E6C8C3}" dt="2022-12-21T10:15:27.336" v="49" actId="1076"/>
          <ac:spMkLst>
            <pc:docMk/>
            <pc:sldMk cId="3590372106" sldId="316"/>
            <ac:spMk id="4" creationId="{40CE2C16-11C4-7363-24C2-4550AAEDA7F1}"/>
          </ac:spMkLst>
        </pc:spChg>
        <pc:spChg chg="mod">
          <ac:chgData name="Mohamed-Reda Derraz" userId="d4e215a6228e3416" providerId="LiveId" clId="{BF6C96B2-6CAF-4238-9C2A-E368C9E6C8C3}" dt="2022-12-21T10:16:50.457" v="55"/>
          <ac:spMkLst>
            <pc:docMk/>
            <pc:sldMk cId="3590372106" sldId="316"/>
            <ac:spMk id="5" creationId="{B4C2D56B-B8D2-1F72-36E4-6BC187679746}"/>
          </ac:spMkLst>
        </pc:spChg>
        <pc:spChg chg="mod">
          <ac:chgData name="Mohamed-Reda Derraz" userId="d4e215a6228e3416" providerId="LiveId" clId="{BF6C96B2-6CAF-4238-9C2A-E368C9E6C8C3}" dt="2022-12-21T10:16:50.457" v="55"/>
          <ac:spMkLst>
            <pc:docMk/>
            <pc:sldMk cId="3590372106" sldId="316"/>
            <ac:spMk id="6" creationId="{C6209363-85C6-7608-A441-0E650C4A5E52}"/>
          </ac:spMkLst>
        </pc:spChg>
        <pc:spChg chg="mod">
          <ac:chgData name="Mohamed-Reda Derraz" userId="d4e215a6228e3416" providerId="LiveId" clId="{BF6C96B2-6CAF-4238-9C2A-E368C9E6C8C3}" dt="2022-12-21T10:16:50.457" v="55"/>
          <ac:spMkLst>
            <pc:docMk/>
            <pc:sldMk cId="3590372106" sldId="316"/>
            <ac:spMk id="8" creationId="{4FD9015B-1EFD-15E9-FD73-C22DCC07F92E}"/>
          </ac:spMkLst>
        </pc:spChg>
        <pc:spChg chg="mod">
          <ac:chgData name="Mohamed-Reda Derraz" userId="d4e215a6228e3416" providerId="LiveId" clId="{BF6C96B2-6CAF-4238-9C2A-E368C9E6C8C3}" dt="2022-12-21T10:16:50.457" v="55"/>
          <ac:spMkLst>
            <pc:docMk/>
            <pc:sldMk cId="3590372106" sldId="316"/>
            <ac:spMk id="10" creationId="{009E6866-D1D1-80CB-B987-C762F5BBF4C6}"/>
          </ac:spMkLst>
        </pc:spChg>
        <pc:spChg chg="mod">
          <ac:chgData name="Mohamed-Reda Derraz" userId="d4e215a6228e3416" providerId="LiveId" clId="{BF6C96B2-6CAF-4238-9C2A-E368C9E6C8C3}" dt="2022-12-21T10:16:50.457" v="55"/>
          <ac:spMkLst>
            <pc:docMk/>
            <pc:sldMk cId="3590372106" sldId="316"/>
            <ac:spMk id="11" creationId="{29DAEB7E-8A33-DCDF-B826-B485FCF8DE3C}"/>
          </ac:spMkLst>
        </pc:spChg>
        <pc:spChg chg="mod">
          <ac:chgData name="Mohamed-Reda Derraz" userId="d4e215a6228e3416" providerId="LiveId" clId="{BF6C96B2-6CAF-4238-9C2A-E368C9E6C8C3}" dt="2022-12-21T10:16:50.457" v="55"/>
          <ac:spMkLst>
            <pc:docMk/>
            <pc:sldMk cId="3590372106" sldId="316"/>
            <ac:spMk id="12" creationId="{1B11E06E-D0B4-AEEA-4FF3-EEC7A4C3EA02}"/>
          </ac:spMkLst>
        </pc:spChg>
        <pc:spChg chg="mod">
          <ac:chgData name="Mohamed-Reda Derraz" userId="d4e215a6228e3416" providerId="LiveId" clId="{BF6C96B2-6CAF-4238-9C2A-E368C9E6C8C3}" dt="2022-12-21T10:16:50.457" v="55"/>
          <ac:spMkLst>
            <pc:docMk/>
            <pc:sldMk cId="3590372106" sldId="316"/>
            <ac:spMk id="14" creationId="{DCDCE63F-5D2A-E5DD-E935-FD09BE389088}"/>
          </ac:spMkLst>
        </pc:spChg>
        <pc:spChg chg="mod">
          <ac:chgData name="Mohamed-Reda Derraz" userId="d4e215a6228e3416" providerId="LiveId" clId="{BF6C96B2-6CAF-4238-9C2A-E368C9E6C8C3}" dt="2022-12-21T10:16:50.457" v="55"/>
          <ac:spMkLst>
            <pc:docMk/>
            <pc:sldMk cId="3590372106" sldId="316"/>
            <ac:spMk id="15" creationId="{E83A9892-6957-6C09-62D8-C19B2CE59331}"/>
          </ac:spMkLst>
        </pc:spChg>
        <pc:spChg chg="mod">
          <ac:chgData name="Mohamed-Reda Derraz" userId="d4e215a6228e3416" providerId="LiveId" clId="{BF6C96B2-6CAF-4238-9C2A-E368C9E6C8C3}" dt="2022-12-21T10:16:50.457" v="55"/>
          <ac:spMkLst>
            <pc:docMk/>
            <pc:sldMk cId="3590372106" sldId="316"/>
            <ac:spMk id="17" creationId="{45926AF1-2932-AAF7-A679-5C009206C566}"/>
          </ac:spMkLst>
        </pc:spChg>
        <pc:spChg chg="mod">
          <ac:chgData name="Mohamed-Reda Derraz" userId="d4e215a6228e3416" providerId="LiveId" clId="{BF6C96B2-6CAF-4238-9C2A-E368C9E6C8C3}" dt="2022-12-21T10:16:50.457" v="55"/>
          <ac:spMkLst>
            <pc:docMk/>
            <pc:sldMk cId="3590372106" sldId="316"/>
            <ac:spMk id="18" creationId="{57EA9395-3FE2-7BD5-566F-E54049CCAE4F}"/>
          </ac:spMkLst>
        </pc:spChg>
        <pc:spChg chg="mod">
          <ac:chgData name="Mohamed-Reda Derraz" userId="d4e215a6228e3416" providerId="LiveId" clId="{BF6C96B2-6CAF-4238-9C2A-E368C9E6C8C3}" dt="2022-12-21T10:16:50.457" v="55"/>
          <ac:spMkLst>
            <pc:docMk/>
            <pc:sldMk cId="3590372106" sldId="316"/>
            <ac:spMk id="19" creationId="{B3018B4E-C160-D0E2-1ECF-32CB8F6F37DC}"/>
          </ac:spMkLst>
        </pc:spChg>
        <pc:spChg chg="mod">
          <ac:chgData name="Mohamed-Reda Derraz" userId="d4e215a6228e3416" providerId="LiveId" clId="{BF6C96B2-6CAF-4238-9C2A-E368C9E6C8C3}" dt="2022-12-21T10:16:50.457" v="55"/>
          <ac:spMkLst>
            <pc:docMk/>
            <pc:sldMk cId="3590372106" sldId="316"/>
            <ac:spMk id="20" creationId="{8B20DFD5-7195-CC05-DA1F-0320B1A28568}"/>
          </ac:spMkLst>
        </pc:spChg>
        <pc:spChg chg="mod">
          <ac:chgData name="Mohamed-Reda Derraz" userId="d4e215a6228e3416" providerId="LiveId" clId="{BF6C96B2-6CAF-4238-9C2A-E368C9E6C8C3}" dt="2022-12-21T10:16:50.457" v="55"/>
          <ac:spMkLst>
            <pc:docMk/>
            <pc:sldMk cId="3590372106" sldId="316"/>
            <ac:spMk id="21" creationId="{AE077188-AA6B-B683-CC1F-B2F9696A0547}"/>
          </ac:spMkLst>
        </pc:spChg>
        <pc:spChg chg="mod">
          <ac:chgData name="Mohamed-Reda Derraz" userId="d4e215a6228e3416" providerId="LiveId" clId="{BF6C96B2-6CAF-4238-9C2A-E368C9E6C8C3}" dt="2022-12-21T10:16:50.457" v="55"/>
          <ac:spMkLst>
            <pc:docMk/>
            <pc:sldMk cId="3590372106" sldId="316"/>
            <ac:spMk id="22" creationId="{238F6161-F90B-81E5-FD5A-300BD3FC2820}"/>
          </ac:spMkLst>
        </pc:spChg>
        <pc:spChg chg="mod">
          <ac:chgData name="Mohamed-Reda Derraz" userId="d4e215a6228e3416" providerId="LiveId" clId="{BF6C96B2-6CAF-4238-9C2A-E368C9E6C8C3}" dt="2022-12-21T10:16:50.457" v="55"/>
          <ac:spMkLst>
            <pc:docMk/>
            <pc:sldMk cId="3590372106" sldId="316"/>
            <ac:spMk id="23" creationId="{0BF3BBE1-8DA4-A99D-EE29-3E04C9EBC91C}"/>
          </ac:spMkLst>
        </pc:spChg>
        <pc:spChg chg="mod">
          <ac:chgData name="Mohamed-Reda Derraz" userId="d4e215a6228e3416" providerId="LiveId" clId="{BF6C96B2-6CAF-4238-9C2A-E368C9E6C8C3}" dt="2022-12-21T10:16:50.457" v="55"/>
          <ac:spMkLst>
            <pc:docMk/>
            <pc:sldMk cId="3590372106" sldId="316"/>
            <ac:spMk id="24" creationId="{959671A2-23A8-F1B0-054B-5DFBF5ECA8BA}"/>
          </ac:spMkLst>
        </pc:spChg>
        <pc:grpChg chg="add mod">
          <ac:chgData name="Mohamed-Reda Derraz" userId="d4e215a6228e3416" providerId="LiveId" clId="{BF6C96B2-6CAF-4238-9C2A-E368C9E6C8C3}" dt="2022-12-21T10:16:56.163" v="56" actId="1076"/>
          <ac:grpSpMkLst>
            <pc:docMk/>
            <pc:sldMk cId="3590372106" sldId="316"/>
            <ac:grpSpMk id="2" creationId="{ABDB165A-68F4-6F47-FEDB-63FE68C57675}"/>
          </ac:grpSpMkLst>
        </pc:grpChg>
        <pc:grpChg chg="mod">
          <ac:chgData name="Mohamed-Reda Derraz" userId="d4e215a6228e3416" providerId="LiveId" clId="{BF6C96B2-6CAF-4238-9C2A-E368C9E6C8C3}" dt="2022-12-21T10:16:50.457" v="55"/>
          <ac:grpSpMkLst>
            <pc:docMk/>
            <pc:sldMk cId="3590372106" sldId="316"/>
            <ac:grpSpMk id="9" creationId="{5D07A6CA-BB4B-AF70-D708-3AABD11B02AC}"/>
          </ac:grpSpMkLst>
        </pc:grpChg>
        <pc:grpChg chg="add mod">
          <ac:chgData name="Mohamed-Reda Derraz" userId="d4e215a6228e3416" providerId="LiveId" clId="{BF6C96B2-6CAF-4238-9C2A-E368C9E6C8C3}" dt="2022-12-21T10:16:56.163" v="56" actId="1076"/>
          <ac:grpSpMkLst>
            <pc:docMk/>
            <pc:sldMk cId="3590372106" sldId="316"/>
            <ac:grpSpMk id="13" creationId="{0B7BD190-E410-5A2E-FDCF-0C9AEABAC653}"/>
          </ac:grpSpMkLst>
        </pc:grpChg>
        <pc:grpChg chg="mod">
          <ac:chgData name="Mohamed-Reda Derraz" userId="d4e215a6228e3416" providerId="LiveId" clId="{BF6C96B2-6CAF-4238-9C2A-E368C9E6C8C3}" dt="2022-12-21T10:16:50.457" v="55"/>
          <ac:grpSpMkLst>
            <pc:docMk/>
            <pc:sldMk cId="3590372106" sldId="316"/>
            <ac:grpSpMk id="16" creationId="{86898640-DB99-4D29-AE91-A9D618517ADA}"/>
          </ac:grpSpMkLst>
        </pc:grpChg>
        <pc:picChg chg="add mod">
          <ac:chgData name="Mohamed-Reda Derraz" userId="d4e215a6228e3416" providerId="LiveId" clId="{BF6C96B2-6CAF-4238-9C2A-E368C9E6C8C3}" dt="2022-12-21T10:05:45.328" v="44"/>
          <ac:picMkLst>
            <pc:docMk/>
            <pc:sldMk cId="3590372106" sldId="316"/>
            <ac:picMk id="3" creationId="{CB4F3D55-065C-4214-37C4-D94E0C2EB0EE}"/>
          </ac:picMkLst>
        </pc:picChg>
      </pc:sldChg>
      <pc:sldChg chg="addSp delSp modSp mod modTransition modAnim modNotesTx">
        <pc:chgData name="Mohamed-Reda Derraz" userId="d4e215a6228e3416" providerId="LiveId" clId="{BF6C96B2-6CAF-4238-9C2A-E368C9E6C8C3}" dt="2022-12-21T11:00:41.886" v="418" actId="478"/>
        <pc:sldMkLst>
          <pc:docMk/>
          <pc:sldMk cId="1662340363" sldId="317"/>
        </pc:sldMkLst>
        <pc:spChg chg="add del mod">
          <ac:chgData name="Mohamed-Reda Derraz" userId="d4e215a6228e3416" providerId="LiveId" clId="{BF6C96B2-6CAF-4238-9C2A-E368C9E6C8C3}" dt="2022-12-21T10:34:52.105" v="95"/>
          <ac:spMkLst>
            <pc:docMk/>
            <pc:sldMk cId="1662340363" sldId="317"/>
            <ac:spMk id="4" creationId="{F974ED7B-90C2-7B87-0360-BEB02C136D28}"/>
          </ac:spMkLst>
        </pc:spChg>
        <pc:spChg chg="add del mod">
          <ac:chgData name="Mohamed-Reda Derraz" userId="d4e215a6228e3416" providerId="LiveId" clId="{BF6C96B2-6CAF-4238-9C2A-E368C9E6C8C3}" dt="2022-12-21T11:00:41.886" v="418" actId="478"/>
          <ac:spMkLst>
            <pc:docMk/>
            <pc:sldMk cId="1662340363" sldId="317"/>
            <ac:spMk id="5" creationId="{F4011EDE-8A92-9B1A-9955-8A4BF0374481}"/>
          </ac:spMkLst>
        </pc:spChg>
        <pc:picChg chg="add mod">
          <ac:chgData name="Mohamed-Reda Derraz" userId="d4e215a6228e3416" providerId="LiveId" clId="{BF6C96B2-6CAF-4238-9C2A-E368C9E6C8C3}" dt="2022-12-21T10:30:05.269" v="72"/>
          <ac:picMkLst>
            <pc:docMk/>
            <pc:sldMk cId="1662340363" sldId="317"/>
            <ac:picMk id="2" creationId="{19E3CEC2-841C-938F-5248-BDB323FF3C06}"/>
          </ac:picMkLst>
        </pc:picChg>
        <pc:picChg chg="add mod">
          <ac:chgData name="Mohamed-Reda Derraz" userId="d4e215a6228e3416" providerId="LiveId" clId="{BF6C96B2-6CAF-4238-9C2A-E368C9E6C8C3}" dt="2022-12-21T10:30:05.269" v="72"/>
          <ac:picMkLst>
            <pc:docMk/>
            <pc:sldMk cId="1662340363" sldId="317"/>
            <ac:picMk id="3" creationId="{4384B5C6-CEDF-5584-FF0C-0C54F9FA9FDE}"/>
          </ac:picMkLst>
        </pc:picChg>
      </pc:sldChg>
      <pc:sldChg chg="addSp modSp mod modAnim modNotesTx">
        <pc:chgData name="Mohamed-Reda Derraz" userId="d4e215a6228e3416" providerId="LiveId" clId="{BF6C96B2-6CAF-4238-9C2A-E368C9E6C8C3}" dt="2022-12-21T11:03:51.217" v="445"/>
        <pc:sldMkLst>
          <pc:docMk/>
          <pc:sldMk cId="684009705" sldId="318"/>
        </pc:sldMkLst>
        <pc:picChg chg="add mod">
          <ac:chgData name="Mohamed-Reda Derraz" userId="d4e215a6228e3416" providerId="LiveId" clId="{BF6C96B2-6CAF-4238-9C2A-E368C9E6C8C3}" dt="2022-12-21T11:03:41.100" v="443" actId="1076"/>
          <ac:picMkLst>
            <pc:docMk/>
            <pc:sldMk cId="684009705" sldId="318"/>
            <ac:picMk id="4" creationId="{047B729B-1D91-85C6-D826-4A847C3DBA23}"/>
          </ac:picMkLst>
        </pc:picChg>
        <pc:picChg chg="add mod">
          <ac:chgData name="Mohamed-Reda Derraz" userId="d4e215a6228e3416" providerId="LiveId" clId="{BF6C96B2-6CAF-4238-9C2A-E368C9E6C8C3}" dt="2022-12-21T11:03:40.825" v="442" actId="1076"/>
          <ac:picMkLst>
            <pc:docMk/>
            <pc:sldMk cId="684009705" sldId="318"/>
            <ac:picMk id="6" creationId="{4FC055AB-A21C-D963-0F3D-C3843E69745E}"/>
          </ac:picMkLst>
        </pc:picChg>
      </pc:sldChg>
      <pc:sldChg chg="addSp delSp modSp mod modAnim modNotesTx">
        <pc:chgData name="Mohamed-Reda Derraz" userId="d4e215a6228e3416" providerId="LiveId" clId="{BF6C96B2-6CAF-4238-9C2A-E368C9E6C8C3}" dt="2022-12-21T11:11:57.954" v="593"/>
        <pc:sldMkLst>
          <pc:docMk/>
          <pc:sldMk cId="91837091" sldId="319"/>
        </pc:sldMkLst>
        <pc:spChg chg="mod">
          <ac:chgData name="Mohamed-Reda Derraz" userId="d4e215a6228e3416" providerId="LiveId" clId="{BF6C96B2-6CAF-4238-9C2A-E368C9E6C8C3}" dt="2022-12-21T11:09:12.193" v="489" actId="1076"/>
          <ac:spMkLst>
            <pc:docMk/>
            <pc:sldMk cId="91837091" sldId="319"/>
            <ac:spMk id="2" creationId="{70A4EE6D-33E7-4B5F-EF41-3726C1024E6A}"/>
          </ac:spMkLst>
        </pc:spChg>
        <pc:spChg chg="mod">
          <ac:chgData name="Mohamed-Reda Derraz" userId="d4e215a6228e3416" providerId="LiveId" clId="{BF6C96B2-6CAF-4238-9C2A-E368C9E6C8C3}" dt="2022-12-21T11:07:53.987" v="461" actId="164"/>
          <ac:spMkLst>
            <pc:docMk/>
            <pc:sldMk cId="91837091" sldId="319"/>
            <ac:spMk id="8" creationId="{1AFA20FB-2EB2-7857-2592-95F0F3480AF1}"/>
          </ac:spMkLst>
        </pc:spChg>
        <pc:spChg chg="mod">
          <ac:chgData name="Mohamed-Reda Derraz" userId="d4e215a6228e3416" providerId="LiveId" clId="{BF6C96B2-6CAF-4238-9C2A-E368C9E6C8C3}" dt="2022-12-21T11:07:53.987" v="461" actId="164"/>
          <ac:spMkLst>
            <pc:docMk/>
            <pc:sldMk cId="91837091" sldId="319"/>
            <ac:spMk id="9" creationId="{465525D2-723E-7934-C063-151824BE00C8}"/>
          </ac:spMkLst>
        </pc:spChg>
        <pc:spChg chg="mod">
          <ac:chgData name="Mohamed-Reda Derraz" userId="d4e215a6228e3416" providerId="LiveId" clId="{BF6C96B2-6CAF-4238-9C2A-E368C9E6C8C3}" dt="2022-12-21T11:07:53.987" v="461" actId="164"/>
          <ac:spMkLst>
            <pc:docMk/>
            <pc:sldMk cId="91837091" sldId="319"/>
            <ac:spMk id="10" creationId="{E8328063-F260-C031-1301-7681855CEB12}"/>
          </ac:spMkLst>
        </pc:spChg>
        <pc:spChg chg="mod">
          <ac:chgData name="Mohamed-Reda Derraz" userId="d4e215a6228e3416" providerId="LiveId" clId="{BF6C96B2-6CAF-4238-9C2A-E368C9E6C8C3}" dt="2022-12-21T11:07:53.987" v="461" actId="164"/>
          <ac:spMkLst>
            <pc:docMk/>
            <pc:sldMk cId="91837091" sldId="319"/>
            <ac:spMk id="11" creationId="{CCAAD6CB-CCF4-2425-5216-0A643628CD11}"/>
          </ac:spMkLst>
        </pc:spChg>
        <pc:spChg chg="mod">
          <ac:chgData name="Mohamed-Reda Derraz" userId="d4e215a6228e3416" providerId="LiveId" clId="{BF6C96B2-6CAF-4238-9C2A-E368C9E6C8C3}" dt="2022-12-21T11:07:53.987" v="461" actId="164"/>
          <ac:spMkLst>
            <pc:docMk/>
            <pc:sldMk cId="91837091" sldId="319"/>
            <ac:spMk id="12" creationId="{1C8B9B2D-78FE-D606-F6B4-C53E224DDB64}"/>
          </ac:spMkLst>
        </pc:spChg>
        <pc:spChg chg="mod">
          <ac:chgData name="Mohamed-Reda Derraz" userId="d4e215a6228e3416" providerId="LiveId" clId="{BF6C96B2-6CAF-4238-9C2A-E368C9E6C8C3}" dt="2022-12-21T11:07:53.987" v="461" actId="164"/>
          <ac:spMkLst>
            <pc:docMk/>
            <pc:sldMk cId="91837091" sldId="319"/>
            <ac:spMk id="13" creationId="{4F9C5204-4CAA-B61D-0F7B-1E614A0CA182}"/>
          </ac:spMkLst>
        </pc:spChg>
        <pc:spChg chg="mod">
          <ac:chgData name="Mohamed-Reda Derraz" userId="d4e215a6228e3416" providerId="LiveId" clId="{BF6C96B2-6CAF-4238-9C2A-E368C9E6C8C3}" dt="2022-12-21T11:07:53.987" v="461" actId="164"/>
          <ac:spMkLst>
            <pc:docMk/>
            <pc:sldMk cId="91837091" sldId="319"/>
            <ac:spMk id="14" creationId="{C822706E-3AAC-3490-2267-7A67500EFBDB}"/>
          </ac:spMkLst>
        </pc:spChg>
        <pc:spChg chg="mod">
          <ac:chgData name="Mohamed-Reda Derraz" userId="d4e215a6228e3416" providerId="LiveId" clId="{BF6C96B2-6CAF-4238-9C2A-E368C9E6C8C3}" dt="2022-12-21T11:07:53.987" v="461" actId="164"/>
          <ac:spMkLst>
            <pc:docMk/>
            <pc:sldMk cId="91837091" sldId="319"/>
            <ac:spMk id="15" creationId="{D2E0FB25-9ED8-10DC-0B6F-62A4DC1D0E54}"/>
          </ac:spMkLst>
        </pc:spChg>
        <pc:spChg chg="del mod">
          <ac:chgData name="Mohamed-Reda Derraz" userId="d4e215a6228e3416" providerId="LiveId" clId="{BF6C96B2-6CAF-4238-9C2A-E368C9E6C8C3}" dt="2022-12-21T11:07:40.719" v="454" actId="478"/>
          <ac:spMkLst>
            <pc:docMk/>
            <pc:sldMk cId="91837091" sldId="319"/>
            <ac:spMk id="16" creationId="{F87FEFB0-0DE0-40EE-EF64-A6BE351A1D7A}"/>
          </ac:spMkLst>
        </pc:spChg>
        <pc:spChg chg="mod">
          <ac:chgData name="Mohamed-Reda Derraz" userId="d4e215a6228e3416" providerId="LiveId" clId="{BF6C96B2-6CAF-4238-9C2A-E368C9E6C8C3}" dt="2022-12-21T11:07:39.421" v="453" actId="27803"/>
          <ac:spMkLst>
            <pc:docMk/>
            <pc:sldMk cId="91837091" sldId="319"/>
            <ac:spMk id="18" creationId="{21707ADD-526A-F924-C8F6-1CE8DB8E04D4}"/>
          </ac:spMkLst>
        </pc:spChg>
        <pc:spChg chg="mod">
          <ac:chgData name="Mohamed-Reda Derraz" userId="d4e215a6228e3416" providerId="LiveId" clId="{BF6C96B2-6CAF-4238-9C2A-E368C9E6C8C3}" dt="2022-12-21T11:07:39.421" v="453" actId="27803"/>
          <ac:spMkLst>
            <pc:docMk/>
            <pc:sldMk cId="91837091" sldId="319"/>
            <ac:spMk id="19" creationId="{2DC13E5A-2720-0679-E7C0-470B2790F111}"/>
          </ac:spMkLst>
        </pc:spChg>
        <pc:spChg chg="mod">
          <ac:chgData name="Mohamed-Reda Derraz" userId="d4e215a6228e3416" providerId="LiveId" clId="{BF6C96B2-6CAF-4238-9C2A-E368C9E6C8C3}" dt="2022-12-21T11:07:45.701" v="456"/>
          <ac:spMkLst>
            <pc:docMk/>
            <pc:sldMk cId="91837091" sldId="319"/>
            <ac:spMk id="21" creationId="{D002FF38-29DB-1CDB-C314-8F582C166228}"/>
          </ac:spMkLst>
        </pc:spChg>
        <pc:spChg chg="mod">
          <ac:chgData name="Mohamed-Reda Derraz" userId="d4e215a6228e3416" providerId="LiveId" clId="{BF6C96B2-6CAF-4238-9C2A-E368C9E6C8C3}" dt="2022-12-21T11:07:45.701" v="456"/>
          <ac:spMkLst>
            <pc:docMk/>
            <pc:sldMk cId="91837091" sldId="319"/>
            <ac:spMk id="22" creationId="{E9BBAA9F-1522-25C1-9483-F91936812371}"/>
          </ac:spMkLst>
        </pc:spChg>
        <pc:spChg chg="mod">
          <ac:chgData name="Mohamed-Reda Derraz" userId="d4e215a6228e3416" providerId="LiveId" clId="{BF6C96B2-6CAF-4238-9C2A-E368C9E6C8C3}" dt="2022-12-21T11:07:45.701" v="456"/>
          <ac:spMkLst>
            <pc:docMk/>
            <pc:sldMk cId="91837091" sldId="319"/>
            <ac:spMk id="24" creationId="{63E00714-B9D9-8225-6F48-CA1728F91B3F}"/>
          </ac:spMkLst>
        </pc:spChg>
        <pc:spChg chg="mod">
          <ac:chgData name="Mohamed-Reda Derraz" userId="d4e215a6228e3416" providerId="LiveId" clId="{BF6C96B2-6CAF-4238-9C2A-E368C9E6C8C3}" dt="2022-12-21T11:07:45.701" v="456"/>
          <ac:spMkLst>
            <pc:docMk/>
            <pc:sldMk cId="91837091" sldId="319"/>
            <ac:spMk id="25" creationId="{C1B8AAE9-129D-FD77-0101-ACAB5056F0F6}"/>
          </ac:spMkLst>
        </pc:spChg>
        <pc:spChg chg="mod">
          <ac:chgData name="Mohamed-Reda Derraz" userId="d4e215a6228e3416" providerId="LiveId" clId="{BF6C96B2-6CAF-4238-9C2A-E368C9E6C8C3}" dt="2022-12-21T11:07:45.701" v="456"/>
          <ac:spMkLst>
            <pc:docMk/>
            <pc:sldMk cId="91837091" sldId="319"/>
            <ac:spMk id="26" creationId="{059714B7-90B6-D68E-FF32-298F7E298CE7}"/>
          </ac:spMkLst>
        </pc:spChg>
        <pc:spChg chg="mod">
          <ac:chgData name="Mohamed-Reda Derraz" userId="d4e215a6228e3416" providerId="LiveId" clId="{BF6C96B2-6CAF-4238-9C2A-E368C9E6C8C3}" dt="2022-12-21T11:07:45.701" v="456"/>
          <ac:spMkLst>
            <pc:docMk/>
            <pc:sldMk cId="91837091" sldId="319"/>
            <ac:spMk id="27" creationId="{A1625253-7C95-4172-327F-03BB709ED9BD}"/>
          </ac:spMkLst>
        </pc:spChg>
        <pc:spChg chg="mod">
          <ac:chgData name="Mohamed-Reda Derraz" userId="d4e215a6228e3416" providerId="LiveId" clId="{BF6C96B2-6CAF-4238-9C2A-E368C9E6C8C3}" dt="2022-12-21T11:07:45.701" v="456"/>
          <ac:spMkLst>
            <pc:docMk/>
            <pc:sldMk cId="91837091" sldId="319"/>
            <ac:spMk id="28" creationId="{D1BF0381-489C-4661-BAA7-14FADE2E31F4}"/>
          </ac:spMkLst>
        </pc:spChg>
        <pc:spChg chg="mod">
          <ac:chgData name="Mohamed-Reda Derraz" userId="d4e215a6228e3416" providerId="LiveId" clId="{BF6C96B2-6CAF-4238-9C2A-E368C9E6C8C3}" dt="2022-12-21T11:07:45.701" v="456"/>
          <ac:spMkLst>
            <pc:docMk/>
            <pc:sldMk cId="91837091" sldId="319"/>
            <ac:spMk id="29" creationId="{211AC461-FBB7-84F1-C90E-45C16BB98094}"/>
          </ac:spMkLst>
        </pc:spChg>
        <pc:spChg chg="mod">
          <ac:chgData name="Mohamed-Reda Derraz" userId="d4e215a6228e3416" providerId="LiveId" clId="{BF6C96B2-6CAF-4238-9C2A-E368C9E6C8C3}" dt="2022-12-21T11:07:45.701" v="456"/>
          <ac:spMkLst>
            <pc:docMk/>
            <pc:sldMk cId="91837091" sldId="319"/>
            <ac:spMk id="30" creationId="{60279451-86DA-5F28-6C11-E22FC113B163}"/>
          </ac:spMkLst>
        </pc:spChg>
        <pc:spChg chg="mod">
          <ac:chgData name="Mohamed-Reda Derraz" userId="d4e215a6228e3416" providerId="LiveId" clId="{BF6C96B2-6CAF-4238-9C2A-E368C9E6C8C3}" dt="2022-12-21T11:07:45.701" v="456"/>
          <ac:spMkLst>
            <pc:docMk/>
            <pc:sldMk cId="91837091" sldId="319"/>
            <ac:spMk id="31" creationId="{CACC8FA7-D5A5-50C9-BEA9-30C92A1A0BBA}"/>
          </ac:spMkLst>
        </pc:spChg>
        <pc:spChg chg="mod topLvl">
          <ac:chgData name="Mohamed-Reda Derraz" userId="d4e215a6228e3416" providerId="LiveId" clId="{BF6C96B2-6CAF-4238-9C2A-E368C9E6C8C3}" dt="2022-12-21T11:10:45.248" v="517" actId="164"/>
          <ac:spMkLst>
            <pc:docMk/>
            <pc:sldMk cId="91837091" sldId="319"/>
            <ac:spMk id="39" creationId="{C5BF156F-04A9-BD4E-E125-FD143DA166D2}"/>
          </ac:spMkLst>
        </pc:spChg>
        <pc:spChg chg="mod topLvl">
          <ac:chgData name="Mohamed-Reda Derraz" userId="d4e215a6228e3416" providerId="LiveId" clId="{BF6C96B2-6CAF-4238-9C2A-E368C9E6C8C3}" dt="2022-12-21T11:10:45.248" v="517" actId="164"/>
          <ac:spMkLst>
            <pc:docMk/>
            <pc:sldMk cId="91837091" sldId="319"/>
            <ac:spMk id="40" creationId="{660D792D-8330-F6ED-F84F-0F762658CEB8}"/>
          </ac:spMkLst>
        </pc:spChg>
        <pc:spChg chg="del mod topLvl">
          <ac:chgData name="Mohamed-Reda Derraz" userId="d4e215a6228e3416" providerId="LiveId" clId="{BF6C96B2-6CAF-4238-9C2A-E368C9E6C8C3}" dt="2022-12-21T11:10:30.207" v="513" actId="478"/>
          <ac:spMkLst>
            <pc:docMk/>
            <pc:sldMk cId="91837091" sldId="319"/>
            <ac:spMk id="41" creationId="{4609F6D6-3F23-2CE7-CCC1-C372E27D8599}"/>
          </ac:spMkLst>
        </pc:spChg>
        <pc:spChg chg="mod topLvl">
          <ac:chgData name="Mohamed-Reda Derraz" userId="d4e215a6228e3416" providerId="LiveId" clId="{BF6C96B2-6CAF-4238-9C2A-E368C9E6C8C3}" dt="2022-12-21T11:10:45.248" v="517" actId="164"/>
          <ac:spMkLst>
            <pc:docMk/>
            <pc:sldMk cId="91837091" sldId="319"/>
            <ac:spMk id="42" creationId="{CF90C6F0-4813-76B8-C427-DA36B0D2967C}"/>
          </ac:spMkLst>
        </pc:spChg>
        <pc:spChg chg="del mod topLvl">
          <ac:chgData name="Mohamed-Reda Derraz" userId="d4e215a6228e3416" providerId="LiveId" clId="{BF6C96B2-6CAF-4238-9C2A-E368C9E6C8C3}" dt="2022-12-21T11:10:30.559" v="514" actId="478"/>
          <ac:spMkLst>
            <pc:docMk/>
            <pc:sldMk cId="91837091" sldId="319"/>
            <ac:spMk id="43" creationId="{FC794F9B-6B48-58D7-C0C1-B03C31B6169F}"/>
          </ac:spMkLst>
        </pc:spChg>
        <pc:spChg chg="del mod">
          <ac:chgData name="Mohamed-Reda Derraz" userId="d4e215a6228e3416" providerId="LiveId" clId="{BF6C96B2-6CAF-4238-9C2A-E368C9E6C8C3}" dt="2022-12-21T11:10:09.143" v="509" actId="478"/>
          <ac:spMkLst>
            <pc:docMk/>
            <pc:sldMk cId="91837091" sldId="319"/>
            <ac:spMk id="45" creationId="{62D7D98C-A851-E942-5AEA-78575A9EF7FF}"/>
          </ac:spMkLst>
        </pc:spChg>
        <pc:spChg chg="mod">
          <ac:chgData name="Mohamed-Reda Derraz" userId="d4e215a6228e3416" providerId="LiveId" clId="{BF6C96B2-6CAF-4238-9C2A-E368C9E6C8C3}" dt="2022-12-21T11:10:27.953" v="510" actId="165"/>
          <ac:spMkLst>
            <pc:docMk/>
            <pc:sldMk cId="91837091" sldId="319"/>
            <ac:spMk id="46" creationId="{5078B0A0-7DA9-D62F-4FDE-073E674CBCCD}"/>
          </ac:spMkLst>
        </pc:spChg>
        <pc:spChg chg="mod">
          <ac:chgData name="Mohamed-Reda Derraz" userId="d4e215a6228e3416" providerId="LiveId" clId="{BF6C96B2-6CAF-4238-9C2A-E368C9E6C8C3}" dt="2022-12-21T11:10:27.953" v="510" actId="165"/>
          <ac:spMkLst>
            <pc:docMk/>
            <pc:sldMk cId="91837091" sldId="319"/>
            <ac:spMk id="47" creationId="{4F9B2D79-F509-BF68-F436-0C841231674A}"/>
          </ac:spMkLst>
        </pc:spChg>
        <pc:spChg chg="mod">
          <ac:chgData name="Mohamed-Reda Derraz" userId="d4e215a6228e3416" providerId="LiveId" clId="{BF6C96B2-6CAF-4238-9C2A-E368C9E6C8C3}" dt="2022-12-21T11:10:27.953" v="510" actId="165"/>
          <ac:spMkLst>
            <pc:docMk/>
            <pc:sldMk cId="91837091" sldId="319"/>
            <ac:spMk id="48" creationId="{78D98D39-260B-E544-EC8A-F04DC382B4B4}"/>
          </ac:spMkLst>
        </pc:spChg>
        <pc:spChg chg="del mod">
          <ac:chgData name="Mohamed-Reda Derraz" userId="d4e215a6228e3416" providerId="LiveId" clId="{BF6C96B2-6CAF-4238-9C2A-E368C9E6C8C3}" dt="2022-12-21T11:10:07.936" v="508" actId="478"/>
          <ac:spMkLst>
            <pc:docMk/>
            <pc:sldMk cId="91837091" sldId="319"/>
            <ac:spMk id="49" creationId="{4849CDCA-A559-D73B-1D2E-354F0587138E}"/>
          </ac:spMkLst>
        </pc:spChg>
        <pc:spChg chg="mod topLvl">
          <ac:chgData name="Mohamed-Reda Derraz" userId="d4e215a6228e3416" providerId="LiveId" clId="{BF6C96B2-6CAF-4238-9C2A-E368C9E6C8C3}" dt="2022-12-21T11:10:45.248" v="517" actId="164"/>
          <ac:spMkLst>
            <pc:docMk/>
            <pc:sldMk cId="91837091" sldId="319"/>
            <ac:spMk id="50" creationId="{6F10CE0A-F775-BBF4-E7FE-5FD652A34DBE}"/>
          </ac:spMkLst>
        </pc:spChg>
        <pc:spChg chg="del mod topLvl">
          <ac:chgData name="Mohamed-Reda Derraz" userId="d4e215a6228e3416" providerId="LiveId" clId="{BF6C96B2-6CAF-4238-9C2A-E368C9E6C8C3}" dt="2022-12-21T11:10:29.847" v="512" actId="478"/>
          <ac:spMkLst>
            <pc:docMk/>
            <pc:sldMk cId="91837091" sldId="319"/>
            <ac:spMk id="51" creationId="{CDBE114A-D786-088D-B8AB-00041B9E8E86}"/>
          </ac:spMkLst>
        </pc:spChg>
        <pc:spChg chg="mod">
          <ac:chgData name="Mohamed-Reda Derraz" userId="d4e215a6228e3416" providerId="LiveId" clId="{BF6C96B2-6CAF-4238-9C2A-E368C9E6C8C3}" dt="2022-12-21T11:11:44.618" v="589"/>
          <ac:spMkLst>
            <pc:docMk/>
            <pc:sldMk cId="91837091" sldId="319"/>
            <ac:spMk id="54" creationId="{9FC29E30-E027-FA94-6632-7F29F9DF5EFF}"/>
          </ac:spMkLst>
        </pc:spChg>
        <pc:spChg chg="mod">
          <ac:chgData name="Mohamed-Reda Derraz" userId="d4e215a6228e3416" providerId="LiveId" clId="{BF6C96B2-6CAF-4238-9C2A-E368C9E6C8C3}" dt="2022-12-21T11:11:44.618" v="589"/>
          <ac:spMkLst>
            <pc:docMk/>
            <pc:sldMk cId="91837091" sldId="319"/>
            <ac:spMk id="55" creationId="{879BEE99-AB8A-8E6A-29E8-9A3108446F8F}"/>
          </ac:spMkLst>
        </pc:spChg>
        <pc:spChg chg="mod">
          <ac:chgData name="Mohamed-Reda Derraz" userId="d4e215a6228e3416" providerId="LiveId" clId="{BF6C96B2-6CAF-4238-9C2A-E368C9E6C8C3}" dt="2022-12-21T11:11:44.618" v="589"/>
          <ac:spMkLst>
            <pc:docMk/>
            <pc:sldMk cId="91837091" sldId="319"/>
            <ac:spMk id="57" creationId="{140976BD-0873-DD46-9C2D-CD1C03EA5020}"/>
          </ac:spMkLst>
        </pc:spChg>
        <pc:spChg chg="mod">
          <ac:chgData name="Mohamed-Reda Derraz" userId="d4e215a6228e3416" providerId="LiveId" clId="{BF6C96B2-6CAF-4238-9C2A-E368C9E6C8C3}" dt="2022-12-21T11:11:44.618" v="589"/>
          <ac:spMkLst>
            <pc:docMk/>
            <pc:sldMk cId="91837091" sldId="319"/>
            <ac:spMk id="58" creationId="{920447AF-2067-B330-56FF-2C4438C6B753}"/>
          </ac:spMkLst>
        </pc:spChg>
        <pc:spChg chg="mod">
          <ac:chgData name="Mohamed-Reda Derraz" userId="d4e215a6228e3416" providerId="LiveId" clId="{BF6C96B2-6CAF-4238-9C2A-E368C9E6C8C3}" dt="2022-12-21T11:11:44.618" v="589"/>
          <ac:spMkLst>
            <pc:docMk/>
            <pc:sldMk cId="91837091" sldId="319"/>
            <ac:spMk id="59" creationId="{B817A7A4-F44A-8B62-7E2C-E7865B9F66A0}"/>
          </ac:spMkLst>
        </pc:spChg>
        <pc:spChg chg="mod">
          <ac:chgData name="Mohamed-Reda Derraz" userId="d4e215a6228e3416" providerId="LiveId" clId="{BF6C96B2-6CAF-4238-9C2A-E368C9E6C8C3}" dt="2022-12-21T11:11:44.618" v="589"/>
          <ac:spMkLst>
            <pc:docMk/>
            <pc:sldMk cId="91837091" sldId="319"/>
            <ac:spMk id="60" creationId="{3AFFB873-1237-E5C7-6331-5A90FAB1C1CE}"/>
          </ac:spMkLst>
        </pc:spChg>
        <pc:spChg chg="mod">
          <ac:chgData name="Mohamed-Reda Derraz" userId="d4e215a6228e3416" providerId="LiveId" clId="{BF6C96B2-6CAF-4238-9C2A-E368C9E6C8C3}" dt="2022-12-21T11:11:44.618" v="589"/>
          <ac:spMkLst>
            <pc:docMk/>
            <pc:sldMk cId="91837091" sldId="319"/>
            <ac:spMk id="61" creationId="{B51C10FD-4DB1-96AC-1388-58D7BF4A555E}"/>
          </ac:spMkLst>
        </pc:spChg>
        <pc:spChg chg="mod">
          <ac:chgData name="Mohamed-Reda Derraz" userId="d4e215a6228e3416" providerId="LiveId" clId="{BF6C96B2-6CAF-4238-9C2A-E368C9E6C8C3}" dt="2022-12-21T11:11:44.618" v="589"/>
          <ac:spMkLst>
            <pc:docMk/>
            <pc:sldMk cId="91837091" sldId="319"/>
            <ac:spMk id="62" creationId="{1E4A5AE2-2CA8-53C1-5337-5376DD14FCBD}"/>
          </ac:spMkLst>
        </pc:spChg>
        <pc:spChg chg="mod">
          <ac:chgData name="Mohamed-Reda Derraz" userId="d4e215a6228e3416" providerId="LiveId" clId="{BF6C96B2-6CAF-4238-9C2A-E368C9E6C8C3}" dt="2022-12-21T11:11:44.618" v="589"/>
          <ac:spMkLst>
            <pc:docMk/>
            <pc:sldMk cId="91837091" sldId="319"/>
            <ac:spMk id="63" creationId="{3531B5A5-AADC-746A-8430-0EC333D431F0}"/>
          </ac:spMkLst>
        </pc:spChg>
        <pc:spChg chg="mod">
          <ac:chgData name="Mohamed-Reda Derraz" userId="d4e215a6228e3416" providerId="LiveId" clId="{BF6C96B2-6CAF-4238-9C2A-E368C9E6C8C3}" dt="2022-12-21T11:11:44.618" v="589"/>
          <ac:spMkLst>
            <pc:docMk/>
            <pc:sldMk cId="91837091" sldId="319"/>
            <ac:spMk id="64" creationId="{D42F811D-FC9B-0CFD-7DE2-F7000EEA4D5D}"/>
          </ac:spMkLst>
        </pc:spChg>
        <pc:grpChg chg="del mod">
          <ac:chgData name="Mohamed-Reda Derraz" userId="d4e215a6228e3416" providerId="LiveId" clId="{BF6C96B2-6CAF-4238-9C2A-E368C9E6C8C3}" dt="2022-12-21T11:07:39.421" v="453" actId="27803"/>
          <ac:grpSpMkLst>
            <pc:docMk/>
            <pc:sldMk cId="91837091" sldId="319"/>
            <ac:grpSpMk id="7" creationId="{5E66FFB5-412E-98C3-9827-3A769CF525F1}"/>
          </ac:grpSpMkLst>
        </pc:grpChg>
        <pc:grpChg chg="del mod">
          <ac:chgData name="Mohamed-Reda Derraz" userId="d4e215a6228e3416" providerId="LiveId" clId="{BF6C96B2-6CAF-4238-9C2A-E368C9E6C8C3}" dt="2022-12-21T11:07:41.257" v="455" actId="478"/>
          <ac:grpSpMkLst>
            <pc:docMk/>
            <pc:sldMk cId="91837091" sldId="319"/>
            <ac:grpSpMk id="17" creationId="{FAA3D366-B1CB-5D1A-3543-BE1D8F915989}"/>
          </ac:grpSpMkLst>
        </pc:grpChg>
        <pc:grpChg chg="add mod">
          <ac:chgData name="Mohamed-Reda Derraz" userId="d4e215a6228e3416" providerId="LiveId" clId="{BF6C96B2-6CAF-4238-9C2A-E368C9E6C8C3}" dt="2022-12-21T11:08:25.978" v="473" actId="164"/>
          <ac:grpSpMkLst>
            <pc:docMk/>
            <pc:sldMk cId="91837091" sldId="319"/>
            <ac:grpSpMk id="20" creationId="{EBE670F0-E45E-334D-384B-0DDA384E3279}"/>
          </ac:grpSpMkLst>
        </pc:grpChg>
        <pc:grpChg chg="mod">
          <ac:chgData name="Mohamed-Reda Derraz" userId="d4e215a6228e3416" providerId="LiveId" clId="{BF6C96B2-6CAF-4238-9C2A-E368C9E6C8C3}" dt="2022-12-21T11:07:45.701" v="456"/>
          <ac:grpSpMkLst>
            <pc:docMk/>
            <pc:sldMk cId="91837091" sldId="319"/>
            <ac:grpSpMk id="23" creationId="{F9B3C2D4-8D68-0131-6BC6-910DCBCD62A3}"/>
          </ac:grpSpMkLst>
        </pc:grpChg>
        <pc:grpChg chg="add mod">
          <ac:chgData name="Mohamed-Reda Derraz" userId="d4e215a6228e3416" providerId="LiveId" clId="{BF6C96B2-6CAF-4238-9C2A-E368C9E6C8C3}" dt="2022-12-21T11:08:25.978" v="473" actId="164"/>
          <ac:grpSpMkLst>
            <pc:docMk/>
            <pc:sldMk cId="91837091" sldId="319"/>
            <ac:grpSpMk id="32" creationId="{40F17C1F-5182-3CA8-7A6B-ED5E0208FA2F}"/>
          </ac:grpSpMkLst>
        </pc:grpChg>
        <pc:grpChg chg="add mod">
          <ac:chgData name="Mohamed-Reda Derraz" userId="d4e215a6228e3416" providerId="LiveId" clId="{BF6C96B2-6CAF-4238-9C2A-E368C9E6C8C3}" dt="2022-12-21T11:11:07.417" v="562" actId="14100"/>
          <ac:grpSpMkLst>
            <pc:docMk/>
            <pc:sldMk cId="91837091" sldId="319"/>
            <ac:grpSpMk id="33" creationId="{D80442DC-9EF5-E929-BA7A-59ED658B0BA7}"/>
          </ac:grpSpMkLst>
        </pc:grpChg>
        <pc:grpChg chg="del mod">
          <ac:chgData name="Mohamed-Reda Derraz" userId="d4e215a6228e3416" providerId="LiveId" clId="{BF6C96B2-6CAF-4238-9C2A-E368C9E6C8C3}" dt="2022-12-21T11:10:27.953" v="510" actId="165"/>
          <ac:grpSpMkLst>
            <pc:docMk/>
            <pc:sldMk cId="91837091" sldId="319"/>
            <ac:grpSpMk id="38" creationId="{A2E476F8-E39E-1E40-0994-99300DC33AAE}"/>
          </ac:grpSpMkLst>
        </pc:grpChg>
        <pc:grpChg chg="del mod topLvl">
          <ac:chgData name="Mohamed-Reda Derraz" userId="d4e215a6228e3416" providerId="LiveId" clId="{BF6C96B2-6CAF-4238-9C2A-E368C9E6C8C3}" dt="2022-12-21T11:10:29.087" v="511" actId="478"/>
          <ac:grpSpMkLst>
            <pc:docMk/>
            <pc:sldMk cId="91837091" sldId="319"/>
            <ac:grpSpMk id="44" creationId="{00609307-677D-B985-2BA6-ADA975ED8740}"/>
          </ac:grpSpMkLst>
        </pc:grpChg>
        <pc:grpChg chg="add mod">
          <ac:chgData name="Mohamed-Reda Derraz" userId="d4e215a6228e3416" providerId="LiveId" clId="{BF6C96B2-6CAF-4238-9C2A-E368C9E6C8C3}" dt="2022-12-21T11:11:04.017" v="561" actId="1036"/>
          <ac:grpSpMkLst>
            <pc:docMk/>
            <pc:sldMk cId="91837091" sldId="319"/>
            <ac:grpSpMk id="52" creationId="{4D2CF9BC-51E8-C769-A972-C5C4D2CE94A4}"/>
          </ac:grpSpMkLst>
        </pc:grpChg>
        <pc:grpChg chg="add del mod">
          <ac:chgData name="Mohamed-Reda Derraz" userId="d4e215a6228e3416" providerId="LiveId" clId="{BF6C96B2-6CAF-4238-9C2A-E368C9E6C8C3}" dt="2022-12-21T11:11:45.484" v="590"/>
          <ac:grpSpMkLst>
            <pc:docMk/>
            <pc:sldMk cId="91837091" sldId="319"/>
            <ac:grpSpMk id="53" creationId="{90D28DB2-946B-73F7-C661-D7128E49906C}"/>
          </ac:grpSpMkLst>
        </pc:grpChg>
        <pc:grpChg chg="mod">
          <ac:chgData name="Mohamed-Reda Derraz" userId="d4e215a6228e3416" providerId="LiveId" clId="{BF6C96B2-6CAF-4238-9C2A-E368C9E6C8C3}" dt="2022-12-21T11:11:44.618" v="589"/>
          <ac:grpSpMkLst>
            <pc:docMk/>
            <pc:sldMk cId="91837091" sldId="319"/>
            <ac:grpSpMk id="56" creationId="{A4E2ED94-EDE9-F08F-BACC-762F9E24A9F0}"/>
          </ac:grpSpMkLst>
        </pc:grpChg>
        <pc:picChg chg="add mod">
          <ac:chgData name="Mohamed-Reda Derraz" userId="d4e215a6228e3416" providerId="LiveId" clId="{BF6C96B2-6CAF-4238-9C2A-E368C9E6C8C3}" dt="2022-12-21T11:11:04.017" v="561" actId="1036"/>
          <ac:picMkLst>
            <pc:docMk/>
            <pc:sldMk cId="91837091" sldId="319"/>
            <ac:picMk id="4" creationId="{51E38027-9581-3DFF-3C10-A594D72F14BA}"/>
          </ac:picMkLst>
        </pc:picChg>
        <pc:picChg chg="add del mod">
          <ac:chgData name="Mohamed-Reda Derraz" userId="d4e215a6228e3416" providerId="LiveId" clId="{BF6C96B2-6CAF-4238-9C2A-E368C9E6C8C3}" dt="2022-12-21T11:07:39.421" v="453" actId="27803"/>
          <ac:picMkLst>
            <pc:docMk/>
            <pc:sldMk cId="91837091" sldId="319"/>
            <ac:picMk id="6" creationId="{62A76093-890D-BF22-4349-E44C6A58DD53}"/>
          </ac:picMkLst>
        </pc:picChg>
        <pc:picChg chg="add del mod">
          <ac:chgData name="Mohamed-Reda Derraz" userId="d4e215a6228e3416" providerId="LiveId" clId="{BF6C96B2-6CAF-4238-9C2A-E368C9E6C8C3}" dt="2022-12-21T11:09:31.254" v="500" actId="478"/>
          <ac:picMkLst>
            <pc:docMk/>
            <pc:sldMk cId="91837091" sldId="319"/>
            <ac:picMk id="35" creationId="{E8233D24-3EC1-6C05-FCCC-B02D98CC7615}"/>
          </ac:picMkLst>
        </pc:picChg>
        <pc:picChg chg="add del mod">
          <ac:chgData name="Mohamed-Reda Derraz" userId="d4e215a6228e3416" providerId="LiveId" clId="{BF6C96B2-6CAF-4238-9C2A-E368C9E6C8C3}" dt="2022-12-21T11:10:05.954" v="507" actId="27803"/>
          <ac:picMkLst>
            <pc:docMk/>
            <pc:sldMk cId="91837091" sldId="319"/>
            <ac:picMk id="37" creationId="{DE1DF69D-2B93-9535-3532-EADFB358614D}"/>
          </ac:picMkLst>
        </pc:picChg>
      </pc:sldChg>
      <pc:sldChg chg="addSp modSp mod">
        <pc:chgData name="Mohamed-Reda Derraz" userId="d4e215a6228e3416" providerId="LiveId" clId="{BF6C96B2-6CAF-4238-9C2A-E368C9E6C8C3}" dt="2022-12-21T11:46:06.042" v="772" actId="1035"/>
        <pc:sldMkLst>
          <pc:docMk/>
          <pc:sldMk cId="370846918" sldId="320"/>
        </pc:sldMkLst>
        <pc:picChg chg="add mod">
          <ac:chgData name="Mohamed-Reda Derraz" userId="d4e215a6228e3416" providerId="LiveId" clId="{BF6C96B2-6CAF-4238-9C2A-E368C9E6C8C3}" dt="2022-12-21T11:46:06.042" v="772" actId="1035"/>
          <ac:picMkLst>
            <pc:docMk/>
            <pc:sldMk cId="370846918" sldId="320"/>
            <ac:picMk id="3" creationId="{DF6A87A6-9F03-00AC-2A87-1E54DD0D4B37}"/>
          </ac:picMkLst>
        </pc:picChg>
      </pc:sldChg>
      <pc:sldChg chg="addSp delSp modSp mod modAnim modNotesTx">
        <pc:chgData name="Mohamed-Reda Derraz" userId="d4e215a6228e3416" providerId="LiveId" clId="{BF6C96B2-6CAF-4238-9C2A-E368C9E6C8C3}" dt="2022-12-21T11:30:12.795" v="736"/>
        <pc:sldMkLst>
          <pc:docMk/>
          <pc:sldMk cId="3715470946" sldId="321"/>
        </pc:sldMkLst>
        <pc:picChg chg="add del mod">
          <ac:chgData name="Mohamed-Reda Derraz" userId="d4e215a6228e3416" providerId="LiveId" clId="{BF6C96B2-6CAF-4238-9C2A-E368C9E6C8C3}" dt="2022-12-21T11:14:16.754" v="598" actId="478"/>
          <ac:picMkLst>
            <pc:docMk/>
            <pc:sldMk cId="3715470946" sldId="321"/>
            <ac:picMk id="4" creationId="{F3B0599A-F9A7-D550-4979-A77F6157BF66}"/>
          </ac:picMkLst>
        </pc:picChg>
        <pc:picChg chg="add mod">
          <ac:chgData name="Mohamed-Reda Derraz" userId="d4e215a6228e3416" providerId="LiveId" clId="{BF6C96B2-6CAF-4238-9C2A-E368C9E6C8C3}" dt="2022-12-21T11:18:52.942" v="715" actId="1037"/>
          <ac:picMkLst>
            <pc:docMk/>
            <pc:sldMk cId="3715470946" sldId="321"/>
            <ac:picMk id="6" creationId="{515A552E-8406-751C-8E49-9EEDF86C6AC1}"/>
          </ac:picMkLst>
        </pc:picChg>
        <pc:picChg chg="add mod ord">
          <ac:chgData name="Mohamed-Reda Derraz" userId="d4e215a6228e3416" providerId="LiveId" clId="{BF6C96B2-6CAF-4238-9C2A-E368C9E6C8C3}" dt="2022-12-21T11:18:52.942" v="715" actId="1037"/>
          <ac:picMkLst>
            <pc:docMk/>
            <pc:sldMk cId="3715470946" sldId="321"/>
            <ac:picMk id="8" creationId="{A4252CEE-24DB-C3F0-FE21-11CF225978A6}"/>
          </ac:picMkLst>
        </pc:picChg>
        <pc:picChg chg="add mod ord">
          <ac:chgData name="Mohamed-Reda Derraz" userId="d4e215a6228e3416" providerId="LiveId" clId="{BF6C96B2-6CAF-4238-9C2A-E368C9E6C8C3}" dt="2022-12-21T11:18:52.942" v="715" actId="1037"/>
          <ac:picMkLst>
            <pc:docMk/>
            <pc:sldMk cId="3715470946" sldId="321"/>
            <ac:picMk id="9" creationId="{01215C9F-8F25-83EB-D509-9B864CEC6DC4}"/>
          </ac:picMkLst>
        </pc:picChg>
        <pc:picChg chg="add del mod">
          <ac:chgData name="Mohamed-Reda Derraz" userId="d4e215a6228e3416" providerId="LiveId" clId="{BF6C96B2-6CAF-4238-9C2A-E368C9E6C8C3}" dt="2022-12-21T11:17:21.601" v="651" actId="478"/>
          <ac:picMkLst>
            <pc:docMk/>
            <pc:sldMk cId="3715470946" sldId="321"/>
            <ac:picMk id="11" creationId="{EFEC26CB-1FB4-6848-7F67-268A4F2464D5}"/>
          </ac:picMkLst>
        </pc:picChg>
        <pc:picChg chg="add mod">
          <ac:chgData name="Mohamed-Reda Derraz" userId="d4e215a6228e3416" providerId="LiveId" clId="{BF6C96B2-6CAF-4238-9C2A-E368C9E6C8C3}" dt="2022-12-21T11:18:55.887" v="729" actId="1038"/>
          <ac:picMkLst>
            <pc:docMk/>
            <pc:sldMk cId="3715470946" sldId="321"/>
            <ac:picMk id="12" creationId="{A2A5D421-1415-A273-352D-C32AB2B9E2E4}"/>
          </ac:picMkLst>
        </pc:picChg>
        <pc:picChg chg="add mod">
          <ac:chgData name="Mohamed-Reda Derraz" userId="d4e215a6228e3416" providerId="LiveId" clId="{BF6C96B2-6CAF-4238-9C2A-E368C9E6C8C3}" dt="2022-12-21T11:18:55.887" v="729" actId="1038"/>
          <ac:picMkLst>
            <pc:docMk/>
            <pc:sldMk cId="3715470946" sldId="321"/>
            <ac:picMk id="13" creationId="{30981E4C-59F8-8216-2311-D47FE58EEAE4}"/>
          </ac:picMkLst>
        </pc:picChg>
        <pc:picChg chg="add mod ord">
          <ac:chgData name="Mohamed-Reda Derraz" userId="d4e215a6228e3416" providerId="LiveId" clId="{BF6C96B2-6CAF-4238-9C2A-E368C9E6C8C3}" dt="2022-12-21T11:19:16.613" v="733" actId="166"/>
          <ac:picMkLst>
            <pc:docMk/>
            <pc:sldMk cId="3715470946" sldId="321"/>
            <ac:picMk id="15" creationId="{2DA6FF23-6AEE-1061-594A-8ECDD47883CE}"/>
          </ac:picMkLst>
        </pc:picChg>
        <pc:picChg chg="add mod">
          <ac:chgData name="Mohamed-Reda Derraz" userId="d4e215a6228e3416" providerId="LiveId" clId="{BF6C96B2-6CAF-4238-9C2A-E368C9E6C8C3}" dt="2022-12-21T11:19:11.009" v="732" actId="1076"/>
          <ac:picMkLst>
            <pc:docMk/>
            <pc:sldMk cId="3715470946" sldId="321"/>
            <ac:picMk id="17" creationId="{87C47836-4985-DE79-9F09-FCED29AA8FE0}"/>
          </ac:picMkLst>
        </pc:picChg>
      </pc:sldChg>
      <pc:sldChg chg="addSp delSp modSp mod delAnim modAnim">
        <pc:chgData name="Mohamed-Reda Derraz" userId="d4e215a6228e3416" providerId="LiveId" clId="{BF6C96B2-6CAF-4238-9C2A-E368C9E6C8C3}" dt="2022-12-21T11:31:34.652" v="744" actId="478"/>
        <pc:sldMkLst>
          <pc:docMk/>
          <pc:sldMk cId="1497443684" sldId="323"/>
        </pc:sldMkLst>
        <pc:spChg chg="add del mod">
          <ac:chgData name="Mohamed-Reda Derraz" userId="d4e215a6228e3416" providerId="LiveId" clId="{BF6C96B2-6CAF-4238-9C2A-E368C9E6C8C3}" dt="2022-12-21T11:31:34.652" v="744" actId="478"/>
          <ac:spMkLst>
            <pc:docMk/>
            <pc:sldMk cId="1497443684" sldId="323"/>
            <ac:spMk id="5" creationId="{6ABDE1AD-D418-09F9-3809-2A6A9467EE7D}"/>
          </ac:spMkLst>
        </pc:spChg>
        <pc:picChg chg="add mod">
          <ac:chgData name="Mohamed-Reda Derraz" userId="d4e215a6228e3416" providerId="LiveId" clId="{BF6C96B2-6CAF-4238-9C2A-E368C9E6C8C3}" dt="2022-12-21T11:31:10.716" v="738" actId="1076"/>
          <ac:picMkLst>
            <pc:docMk/>
            <pc:sldMk cId="1497443684" sldId="323"/>
            <ac:picMk id="3" creationId="{662897C6-FEAA-2D38-ACFF-6B42368D1804}"/>
          </ac:picMkLst>
        </pc:picChg>
        <pc:picChg chg="add mod">
          <ac:chgData name="Mohamed-Reda Derraz" userId="d4e215a6228e3416" providerId="LiveId" clId="{BF6C96B2-6CAF-4238-9C2A-E368C9E6C8C3}" dt="2022-12-21T11:31:13.876" v="739" actId="1076"/>
          <ac:picMkLst>
            <pc:docMk/>
            <pc:sldMk cId="1497443684" sldId="323"/>
            <ac:picMk id="4" creationId="{827EAFDF-1CFC-8A6A-DEDE-E35D4346C96C}"/>
          </ac:picMkLst>
        </pc:picChg>
      </pc:sldChg>
      <pc:sldChg chg="addSp modSp mod modAnim">
        <pc:chgData name="Mohamed-Reda Derraz" userId="d4e215a6228e3416" providerId="LiveId" clId="{BF6C96B2-6CAF-4238-9C2A-E368C9E6C8C3}" dt="2022-12-21T11:43:26.842" v="749" actId="1076"/>
        <pc:sldMkLst>
          <pc:docMk/>
          <pc:sldMk cId="374538786" sldId="324"/>
        </pc:sldMkLst>
        <pc:spChg chg="mod">
          <ac:chgData name="Mohamed-Reda Derraz" userId="d4e215a6228e3416" providerId="LiveId" clId="{BF6C96B2-6CAF-4238-9C2A-E368C9E6C8C3}" dt="2022-12-21T11:42:48.791" v="745"/>
          <ac:spMkLst>
            <pc:docMk/>
            <pc:sldMk cId="374538786" sldId="324"/>
            <ac:spMk id="4" creationId="{E5B7848A-12EA-8B6C-64FA-5DEDAC7B0F2E}"/>
          </ac:spMkLst>
        </pc:spChg>
        <pc:spChg chg="mod">
          <ac:chgData name="Mohamed-Reda Derraz" userId="d4e215a6228e3416" providerId="LiveId" clId="{BF6C96B2-6CAF-4238-9C2A-E368C9E6C8C3}" dt="2022-12-21T11:42:48.791" v="745"/>
          <ac:spMkLst>
            <pc:docMk/>
            <pc:sldMk cId="374538786" sldId="324"/>
            <ac:spMk id="5" creationId="{F0529610-FD3F-0AC2-CAE7-83ACE3D3C1BA}"/>
          </ac:spMkLst>
        </pc:spChg>
        <pc:spChg chg="mod">
          <ac:chgData name="Mohamed-Reda Derraz" userId="d4e215a6228e3416" providerId="LiveId" clId="{BF6C96B2-6CAF-4238-9C2A-E368C9E6C8C3}" dt="2022-12-21T11:42:48.791" v="745"/>
          <ac:spMkLst>
            <pc:docMk/>
            <pc:sldMk cId="374538786" sldId="324"/>
            <ac:spMk id="6" creationId="{36BA6604-B4DA-158D-1ADE-DF0622734AA2}"/>
          </ac:spMkLst>
        </pc:spChg>
        <pc:spChg chg="mod">
          <ac:chgData name="Mohamed-Reda Derraz" userId="d4e215a6228e3416" providerId="LiveId" clId="{BF6C96B2-6CAF-4238-9C2A-E368C9E6C8C3}" dt="2022-12-21T11:42:48.791" v="745"/>
          <ac:spMkLst>
            <pc:docMk/>
            <pc:sldMk cId="374538786" sldId="324"/>
            <ac:spMk id="8" creationId="{CCCB3FAC-78DD-BA80-E420-BB40644A750D}"/>
          </ac:spMkLst>
        </pc:spChg>
        <pc:spChg chg="mod">
          <ac:chgData name="Mohamed-Reda Derraz" userId="d4e215a6228e3416" providerId="LiveId" clId="{BF6C96B2-6CAF-4238-9C2A-E368C9E6C8C3}" dt="2022-12-21T11:42:48.791" v="745"/>
          <ac:spMkLst>
            <pc:docMk/>
            <pc:sldMk cId="374538786" sldId="324"/>
            <ac:spMk id="9" creationId="{C7A17BF1-1E3F-4281-9ED3-0F0AB952790D}"/>
          </ac:spMkLst>
        </pc:spChg>
        <pc:spChg chg="mod">
          <ac:chgData name="Mohamed-Reda Derraz" userId="d4e215a6228e3416" providerId="LiveId" clId="{BF6C96B2-6CAF-4238-9C2A-E368C9E6C8C3}" dt="2022-12-21T11:42:48.791" v="745"/>
          <ac:spMkLst>
            <pc:docMk/>
            <pc:sldMk cId="374538786" sldId="324"/>
            <ac:spMk id="10" creationId="{14060633-5381-F510-B0CA-C45C59DA3F19}"/>
          </ac:spMkLst>
        </pc:spChg>
        <pc:spChg chg="mod">
          <ac:chgData name="Mohamed-Reda Derraz" userId="d4e215a6228e3416" providerId="LiveId" clId="{BF6C96B2-6CAF-4238-9C2A-E368C9E6C8C3}" dt="2022-12-21T11:42:48.791" v="745"/>
          <ac:spMkLst>
            <pc:docMk/>
            <pc:sldMk cId="374538786" sldId="324"/>
            <ac:spMk id="12" creationId="{9F7E890C-5A18-D377-F18B-BF00ADE3738D}"/>
          </ac:spMkLst>
        </pc:spChg>
        <pc:spChg chg="mod">
          <ac:chgData name="Mohamed-Reda Derraz" userId="d4e215a6228e3416" providerId="LiveId" clId="{BF6C96B2-6CAF-4238-9C2A-E368C9E6C8C3}" dt="2022-12-21T11:42:48.791" v="745"/>
          <ac:spMkLst>
            <pc:docMk/>
            <pc:sldMk cId="374538786" sldId="324"/>
            <ac:spMk id="13" creationId="{0BF21564-D016-E217-ECE6-B125F7C377D2}"/>
          </ac:spMkLst>
        </pc:spChg>
        <pc:spChg chg="mod">
          <ac:chgData name="Mohamed-Reda Derraz" userId="d4e215a6228e3416" providerId="LiveId" clId="{BF6C96B2-6CAF-4238-9C2A-E368C9E6C8C3}" dt="2022-12-21T11:42:48.791" v="745"/>
          <ac:spMkLst>
            <pc:docMk/>
            <pc:sldMk cId="374538786" sldId="324"/>
            <ac:spMk id="15" creationId="{8E1C0F5B-7FFC-7294-5285-89BE84A7740C}"/>
          </ac:spMkLst>
        </pc:spChg>
        <pc:spChg chg="mod">
          <ac:chgData name="Mohamed-Reda Derraz" userId="d4e215a6228e3416" providerId="LiveId" clId="{BF6C96B2-6CAF-4238-9C2A-E368C9E6C8C3}" dt="2022-12-21T11:42:48.791" v="745"/>
          <ac:spMkLst>
            <pc:docMk/>
            <pc:sldMk cId="374538786" sldId="324"/>
            <ac:spMk id="16" creationId="{BA107A86-5735-6BEB-5060-314494647934}"/>
          </ac:spMkLst>
        </pc:spChg>
        <pc:spChg chg="mod">
          <ac:chgData name="Mohamed-Reda Derraz" userId="d4e215a6228e3416" providerId="LiveId" clId="{BF6C96B2-6CAF-4238-9C2A-E368C9E6C8C3}" dt="2022-12-21T11:42:48.791" v="745"/>
          <ac:spMkLst>
            <pc:docMk/>
            <pc:sldMk cId="374538786" sldId="324"/>
            <ac:spMk id="17" creationId="{E0A8A7BE-A09D-FB0D-9FF4-6F2C6EE3A083}"/>
          </ac:spMkLst>
        </pc:spChg>
        <pc:spChg chg="mod">
          <ac:chgData name="Mohamed-Reda Derraz" userId="d4e215a6228e3416" providerId="LiveId" clId="{BF6C96B2-6CAF-4238-9C2A-E368C9E6C8C3}" dt="2022-12-21T11:42:48.791" v="745"/>
          <ac:spMkLst>
            <pc:docMk/>
            <pc:sldMk cId="374538786" sldId="324"/>
            <ac:spMk id="18" creationId="{F1E0B021-DBC8-9D29-63C6-2D9DB194C362}"/>
          </ac:spMkLst>
        </pc:spChg>
        <pc:spChg chg="mod">
          <ac:chgData name="Mohamed-Reda Derraz" userId="d4e215a6228e3416" providerId="LiveId" clId="{BF6C96B2-6CAF-4238-9C2A-E368C9E6C8C3}" dt="2022-12-21T11:42:48.791" v="745"/>
          <ac:spMkLst>
            <pc:docMk/>
            <pc:sldMk cId="374538786" sldId="324"/>
            <ac:spMk id="19" creationId="{336D6B6F-E9AF-3CCF-48AE-BA8886E41F25}"/>
          </ac:spMkLst>
        </pc:spChg>
        <pc:spChg chg="mod">
          <ac:chgData name="Mohamed-Reda Derraz" userId="d4e215a6228e3416" providerId="LiveId" clId="{BF6C96B2-6CAF-4238-9C2A-E368C9E6C8C3}" dt="2022-12-21T11:42:48.791" v="745"/>
          <ac:spMkLst>
            <pc:docMk/>
            <pc:sldMk cId="374538786" sldId="324"/>
            <ac:spMk id="20" creationId="{D5377487-590B-ABAC-E993-73693A8451CE}"/>
          </ac:spMkLst>
        </pc:spChg>
        <pc:spChg chg="mod">
          <ac:chgData name="Mohamed-Reda Derraz" userId="d4e215a6228e3416" providerId="LiveId" clId="{BF6C96B2-6CAF-4238-9C2A-E368C9E6C8C3}" dt="2022-12-21T11:42:48.791" v="745"/>
          <ac:spMkLst>
            <pc:docMk/>
            <pc:sldMk cId="374538786" sldId="324"/>
            <ac:spMk id="21" creationId="{12183D86-EA1F-411D-164D-EAB2DB30823E}"/>
          </ac:spMkLst>
        </pc:spChg>
        <pc:spChg chg="mod">
          <ac:chgData name="Mohamed-Reda Derraz" userId="d4e215a6228e3416" providerId="LiveId" clId="{BF6C96B2-6CAF-4238-9C2A-E368C9E6C8C3}" dt="2022-12-21T11:42:48.791" v="745"/>
          <ac:spMkLst>
            <pc:docMk/>
            <pc:sldMk cId="374538786" sldId="324"/>
            <ac:spMk id="22" creationId="{40C8DCB0-99AE-3440-3FBC-F872806B98CF}"/>
          </ac:spMkLst>
        </pc:spChg>
        <pc:grpChg chg="add mod">
          <ac:chgData name="Mohamed-Reda Derraz" userId="d4e215a6228e3416" providerId="LiveId" clId="{BF6C96B2-6CAF-4238-9C2A-E368C9E6C8C3}" dt="2022-12-21T11:43:26.842" v="749" actId="1076"/>
          <ac:grpSpMkLst>
            <pc:docMk/>
            <pc:sldMk cId="374538786" sldId="324"/>
            <ac:grpSpMk id="3" creationId="{0828E7B1-81A9-0724-A709-36489106F002}"/>
          </ac:grpSpMkLst>
        </pc:grpChg>
        <pc:grpChg chg="mod">
          <ac:chgData name="Mohamed-Reda Derraz" userId="d4e215a6228e3416" providerId="LiveId" clId="{BF6C96B2-6CAF-4238-9C2A-E368C9E6C8C3}" dt="2022-12-21T11:42:48.791" v="745"/>
          <ac:grpSpMkLst>
            <pc:docMk/>
            <pc:sldMk cId="374538786" sldId="324"/>
            <ac:grpSpMk id="7" creationId="{EEBD0E9A-302E-C7B9-01C4-51D8B67D3B99}"/>
          </ac:grpSpMkLst>
        </pc:grpChg>
        <pc:grpChg chg="add mod">
          <ac:chgData name="Mohamed-Reda Derraz" userId="d4e215a6228e3416" providerId="LiveId" clId="{BF6C96B2-6CAF-4238-9C2A-E368C9E6C8C3}" dt="2022-12-21T11:43:26.842" v="749" actId="1076"/>
          <ac:grpSpMkLst>
            <pc:docMk/>
            <pc:sldMk cId="374538786" sldId="324"/>
            <ac:grpSpMk id="11" creationId="{70E741C1-5B12-E4BA-4264-2C427D4086B6}"/>
          </ac:grpSpMkLst>
        </pc:grpChg>
        <pc:grpChg chg="mod">
          <ac:chgData name="Mohamed-Reda Derraz" userId="d4e215a6228e3416" providerId="LiveId" clId="{BF6C96B2-6CAF-4238-9C2A-E368C9E6C8C3}" dt="2022-12-21T11:42:48.791" v="745"/>
          <ac:grpSpMkLst>
            <pc:docMk/>
            <pc:sldMk cId="374538786" sldId="324"/>
            <ac:grpSpMk id="14" creationId="{62D46BD9-DE4E-3844-F9E4-3C979836DD27}"/>
          </ac:grpSpMkLst>
        </pc:grpChg>
      </pc:sldChg>
      <pc:sldChg chg="addSp modSp add del mod modAnim modNotesTx">
        <pc:chgData name="Mohamed-Reda Derraz" userId="d4e215a6228e3416" providerId="LiveId" clId="{BF6C96B2-6CAF-4238-9C2A-E368C9E6C8C3}" dt="2022-12-22T13:15:47.263" v="1606" actId="2696"/>
        <pc:sldMkLst>
          <pc:docMk/>
          <pc:sldMk cId="1013734271" sldId="325"/>
        </pc:sldMkLst>
        <pc:spChg chg="add mod">
          <ac:chgData name="Mohamed-Reda Derraz" userId="d4e215a6228e3416" providerId="LiveId" clId="{BF6C96B2-6CAF-4238-9C2A-E368C9E6C8C3}" dt="2022-12-21T11:50:47.206" v="889" actId="2085"/>
          <ac:spMkLst>
            <pc:docMk/>
            <pc:sldMk cId="1013734271" sldId="325"/>
            <ac:spMk id="4" creationId="{A672D4E8-145F-EE84-1BAF-9BA1A1B92686}"/>
          </ac:spMkLst>
        </pc:spChg>
        <pc:picChg chg="add mod">
          <ac:chgData name="Mohamed-Reda Derraz" userId="d4e215a6228e3416" providerId="LiveId" clId="{BF6C96B2-6CAF-4238-9C2A-E368C9E6C8C3}" dt="2022-12-21T11:49:50.261" v="872"/>
          <ac:picMkLst>
            <pc:docMk/>
            <pc:sldMk cId="1013734271" sldId="325"/>
            <ac:picMk id="2" creationId="{2C8FB018-66EC-F70D-F15F-8FBA99220413}"/>
          </ac:picMkLst>
        </pc:picChg>
        <pc:picChg chg="add mod">
          <ac:chgData name="Mohamed-Reda Derraz" userId="d4e215a6228e3416" providerId="LiveId" clId="{BF6C96B2-6CAF-4238-9C2A-E368C9E6C8C3}" dt="2022-12-21T11:50:19.969" v="875" actId="1076"/>
          <ac:picMkLst>
            <pc:docMk/>
            <pc:sldMk cId="1013734271" sldId="325"/>
            <ac:picMk id="3" creationId="{2A0B41F8-4629-3723-81DC-A53FDB4CF266}"/>
          </ac:picMkLst>
        </pc:picChg>
      </pc:sldChg>
      <pc:sldChg chg="addSp delSp modSp mod modAnim modNotesTx">
        <pc:chgData name="Mohamed-Reda Derraz" userId="d4e215a6228e3416" providerId="LiveId" clId="{BF6C96B2-6CAF-4238-9C2A-E368C9E6C8C3}" dt="2022-12-22T12:35:11.778" v="986" actId="20577"/>
        <pc:sldMkLst>
          <pc:docMk/>
          <pc:sldMk cId="3613935451" sldId="326"/>
        </pc:sldMkLst>
        <pc:picChg chg="add del mod">
          <ac:chgData name="Mohamed-Reda Derraz" userId="d4e215a6228e3416" providerId="LiveId" clId="{BF6C96B2-6CAF-4238-9C2A-E368C9E6C8C3}" dt="2022-12-22T12:25:26.847" v="902" actId="478"/>
          <ac:picMkLst>
            <pc:docMk/>
            <pc:sldMk cId="3613935451" sldId="326"/>
            <ac:picMk id="3" creationId="{1E3037FC-39F3-DFE9-32F0-0C33E9D1E34E}"/>
          </ac:picMkLst>
        </pc:picChg>
        <pc:picChg chg="add mod modCrop">
          <ac:chgData name="Mohamed-Reda Derraz" userId="d4e215a6228e3416" providerId="LiveId" clId="{BF6C96B2-6CAF-4238-9C2A-E368C9E6C8C3}" dt="2022-12-22T12:25:49.010" v="914" actId="1076"/>
          <ac:picMkLst>
            <pc:docMk/>
            <pc:sldMk cId="3613935451" sldId="326"/>
            <ac:picMk id="5" creationId="{BCD3AF68-9D14-DDC1-9801-C342247F3330}"/>
          </ac:picMkLst>
        </pc:picChg>
        <pc:picChg chg="add mod">
          <ac:chgData name="Mohamed-Reda Derraz" userId="d4e215a6228e3416" providerId="LiveId" clId="{BF6C96B2-6CAF-4238-9C2A-E368C9E6C8C3}" dt="2022-12-22T12:29:17.648" v="941" actId="1076"/>
          <ac:picMkLst>
            <pc:docMk/>
            <pc:sldMk cId="3613935451" sldId="326"/>
            <ac:picMk id="6" creationId="{C5FECCDA-8359-E2E4-4EBD-8BFCC678F958}"/>
          </ac:picMkLst>
        </pc:picChg>
        <pc:picChg chg="add mod">
          <ac:chgData name="Mohamed-Reda Derraz" userId="d4e215a6228e3416" providerId="LiveId" clId="{BF6C96B2-6CAF-4238-9C2A-E368C9E6C8C3}" dt="2022-12-22T12:30:05.406" v="946" actId="1076"/>
          <ac:picMkLst>
            <pc:docMk/>
            <pc:sldMk cId="3613935451" sldId="326"/>
            <ac:picMk id="9" creationId="{D388EA88-B795-2B92-4849-55BB69FA842A}"/>
          </ac:picMkLst>
        </pc:picChg>
        <pc:picChg chg="add mod">
          <ac:chgData name="Mohamed-Reda Derraz" userId="d4e215a6228e3416" providerId="LiveId" clId="{BF6C96B2-6CAF-4238-9C2A-E368C9E6C8C3}" dt="2022-12-22T12:32:48.528" v="969" actId="1076"/>
          <ac:picMkLst>
            <pc:docMk/>
            <pc:sldMk cId="3613935451" sldId="326"/>
            <ac:picMk id="11" creationId="{4BA53BF2-16B3-890D-9A23-AB2C9F885959}"/>
          </ac:picMkLst>
        </pc:picChg>
        <pc:picChg chg="add mod">
          <ac:chgData name="Mohamed-Reda Derraz" userId="d4e215a6228e3416" providerId="LiveId" clId="{BF6C96B2-6CAF-4238-9C2A-E368C9E6C8C3}" dt="2022-12-22T12:34:01.622" v="982" actId="1076"/>
          <ac:picMkLst>
            <pc:docMk/>
            <pc:sldMk cId="3613935451" sldId="326"/>
            <ac:picMk id="13" creationId="{FE3E9D43-CAA5-4638-DCB0-5EF1AC6588E0}"/>
          </ac:picMkLst>
        </pc:picChg>
        <pc:picChg chg="add mod">
          <ac:chgData name="Mohamed-Reda Derraz" userId="d4e215a6228e3416" providerId="LiveId" clId="{BF6C96B2-6CAF-4238-9C2A-E368C9E6C8C3}" dt="2022-12-22T12:34:03.884" v="983" actId="1076"/>
          <ac:picMkLst>
            <pc:docMk/>
            <pc:sldMk cId="3613935451" sldId="326"/>
            <ac:picMk id="15" creationId="{B5CEFBA8-0C15-5067-7F72-334DCCE77CC2}"/>
          </ac:picMkLst>
        </pc:picChg>
        <pc:picChg chg="add del">
          <ac:chgData name="Mohamed-Reda Derraz" userId="d4e215a6228e3416" providerId="LiveId" clId="{BF6C96B2-6CAF-4238-9C2A-E368C9E6C8C3}" dt="2022-12-22T12:25:06.380" v="899" actId="478"/>
          <ac:picMkLst>
            <pc:docMk/>
            <pc:sldMk cId="3613935451" sldId="326"/>
            <ac:picMk id="1026" creationId="{0B05131C-FC5F-152D-B1A9-6DEFF789818C}"/>
          </ac:picMkLst>
        </pc:picChg>
        <pc:picChg chg="add del mod">
          <ac:chgData name="Mohamed-Reda Derraz" userId="d4e215a6228e3416" providerId="LiveId" clId="{BF6C96B2-6CAF-4238-9C2A-E368C9E6C8C3}" dt="2022-12-22T12:31:48.318" v="962" actId="478"/>
          <ac:picMkLst>
            <pc:docMk/>
            <pc:sldMk cId="3613935451" sldId="326"/>
            <ac:picMk id="1028" creationId="{B87CFE81-6C9E-E8C1-CB25-80991678FF80}"/>
          </ac:picMkLst>
        </pc:picChg>
      </pc:sldChg>
      <pc:sldChg chg="addSp modSp mod modAnim">
        <pc:chgData name="Mohamed-Reda Derraz" userId="d4e215a6228e3416" providerId="LiveId" clId="{BF6C96B2-6CAF-4238-9C2A-E368C9E6C8C3}" dt="2022-12-21T11:47:07.141" v="813"/>
        <pc:sldMkLst>
          <pc:docMk/>
          <pc:sldMk cId="280990694" sldId="327"/>
        </pc:sldMkLst>
        <pc:spChg chg="add mod">
          <ac:chgData name="Mohamed-Reda Derraz" userId="d4e215a6228e3416" providerId="LiveId" clId="{BF6C96B2-6CAF-4238-9C2A-E368C9E6C8C3}" dt="2022-12-21T11:46:28.940" v="808" actId="1076"/>
          <ac:spMkLst>
            <pc:docMk/>
            <pc:sldMk cId="280990694" sldId="327"/>
            <ac:spMk id="3" creationId="{472B8181-94DF-4346-C8D0-A89B7D7E3700}"/>
          </ac:spMkLst>
        </pc:spChg>
        <pc:picChg chg="add mod">
          <ac:chgData name="Mohamed-Reda Derraz" userId="d4e215a6228e3416" providerId="LiveId" clId="{BF6C96B2-6CAF-4238-9C2A-E368C9E6C8C3}" dt="2022-12-21T11:45:39.590" v="754" actId="1076"/>
          <ac:picMkLst>
            <pc:docMk/>
            <pc:sldMk cId="280990694" sldId="327"/>
            <ac:picMk id="2" creationId="{38C533C4-BCD9-2427-FD52-2422A3642584}"/>
          </ac:picMkLst>
        </pc:picChg>
      </pc:sldChg>
      <pc:sldChg chg="addSp modSp modAnim">
        <pc:chgData name="Mohamed-Reda Derraz" userId="d4e215a6228e3416" providerId="LiveId" clId="{BF6C96B2-6CAF-4238-9C2A-E368C9E6C8C3}" dt="2022-12-21T11:47:25.187" v="839" actId="20577"/>
        <pc:sldMkLst>
          <pc:docMk/>
          <pc:sldMk cId="3520267062" sldId="328"/>
        </pc:sldMkLst>
        <pc:spChg chg="add mod">
          <ac:chgData name="Mohamed-Reda Derraz" userId="d4e215a6228e3416" providerId="LiveId" clId="{BF6C96B2-6CAF-4238-9C2A-E368C9E6C8C3}" dt="2022-12-21T11:47:25.187" v="839" actId="20577"/>
          <ac:spMkLst>
            <pc:docMk/>
            <pc:sldMk cId="3520267062" sldId="328"/>
            <ac:spMk id="3" creationId="{D5D7BC20-D15F-DEAF-0BF6-99F276979BAC}"/>
          </ac:spMkLst>
        </pc:spChg>
        <pc:picChg chg="add mod">
          <ac:chgData name="Mohamed-Reda Derraz" userId="d4e215a6228e3416" providerId="LiveId" clId="{BF6C96B2-6CAF-4238-9C2A-E368C9E6C8C3}" dt="2022-12-21T11:47:17.630" v="814"/>
          <ac:picMkLst>
            <pc:docMk/>
            <pc:sldMk cId="3520267062" sldId="328"/>
            <ac:picMk id="2" creationId="{26BF52A6-CA3B-9282-69AD-6A6DC415ABBF}"/>
          </ac:picMkLst>
        </pc:picChg>
      </pc:sldChg>
      <pc:sldChg chg="addSp modSp modAnim">
        <pc:chgData name="Mohamed-Reda Derraz" userId="d4e215a6228e3416" providerId="LiveId" clId="{BF6C96B2-6CAF-4238-9C2A-E368C9E6C8C3}" dt="2022-12-21T11:47:36.233" v="861" actId="20577"/>
        <pc:sldMkLst>
          <pc:docMk/>
          <pc:sldMk cId="2839561291" sldId="330"/>
        </pc:sldMkLst>
        <pc:spChg chg="add mod">
          <ac:chgData name="Mohamed-Reda Derraz" userId="d4e215a6228e3416" providerId="LiveId" clId="{BF6C96B2-6CAF-4238-9C2A-E368C9E6C8C3}" dt="2022-12-21T11:47:36.233" v="861" actId="20577"/>
          <ac:spMkLst>
            <pc:docMk/>
            <pc:sldMk cId="2839561291" sldId="330"/>
            <ac:spMk id="3" creationId="{7E1DE292-D2C6-6146-A62C-56C53D384A0F}"/>
          </ac:spMkLst>
        </pc:spChg>
        <pc:picChg chg="add mod">
          <ac:chgData name="Mohamed-Reda Derraz" userId="d4e215a6228e3416" providerId="LiveId" clId="{BF6C96B2-6CAF-4238-9C2A-E368C9E6C8C3}" dt="2022-12-21T11:47:29.488" v="840"/>
          <ac:picMkLst>
            <pc:docMk/>
            <pc:sldMk cId="2839561291" sldId="330"/>
            <ac:picMk id="2" creationId="{88652C75-D822-15DE-DF55-EFE9A87FD4E0}"/>
          </ac:picMkLst>
        </pc:picChg>
      </pc:sldChg>
      <pc:sldChg chg="add del">
        <pc:chgData name="Mohamed-Reda Derraz" userId="d4e215a6228e3416" providerId="LiveId" clId="{BF6C96B2-6CAF-4238-9C2A-E368C9E6C8C3}" dt="2022-12-21T11:47:50.637" v="864" actId="47"/>
        <pc:sldMkLst>
          <pc:docMk/>
          <pc:sldMk cId="680747241" sldId="332"/>
        </pc:sldMkLst>
      </pc:sldChg>
      <pc:sldChg chg="addSp modSp mod">
        <pc:chgData name="Mohamed-Reda Derraz" userId="d4e215a6228e3416" providerId="LiveId" clId="{BF6C96B2-6CAF-4238-9C2A-E368C9E6C8C3}" dt="2022-12-21T11:49:24.622" v="871" actId="1076"/>
        <pc:sldMkLst>
          <pc:docMk/>
          <pc:sldMk cId="3137854468" sldId="333"/>
        </pc:sldMkLst>
        <pc:picChg chg="add mod">
          <ac:chgData name="Mohamed-Reda Derraz" userId="d4e215a6228e3416" providerId="LiveId" clId="{BF6C96B2-6CAF-4238-9C2A-E368C9E6C8C3}" dt="2022-12-21T11:49:24.622" v="871" actId="1076"/>
          <ac:picMkLst>
            <pc:docMk/>
            <pc:sldMk cId="3137854468" sldId="333"/>
            <ac:picMk id="3" creationId="{A60E2E18-2EDB-3DE3-A2E2-670CC324A658}"/>
          </ac:picMkLst>
        </pc:picChg>
      </pc:sldChg>
      <pc:sldChg chg="addSp delSp modSp add mod delAnim modAnim modNotesTx">
        <pc:chgData name="Mohamed-Reda Derraz" userId="d4e215a6228e3416" providerId="LiveId" clId="{BF6C96B2-6CAF-4238-9C2A-E368C9E6C8C3}" dt="2022-12-22T12:41:01.692" v="1107"/>
        <pc:sldMkLst>
          <pc:docMk/>
          <pc:sldMk cId="90341484" sldId="334"/>
        </pc:sldMkLst>
        <pc:spChg chg="mod">
          <ac:chgData name="Mohamed-Reda Derraz" userId="d4e215a6228e3416" providerId="LiveId" clId="{BF6C96B2-6CAF-4238-9C2A-E368C9E6C8C3}" dt="2022-12-22T12:41:00.960" v="1106"/>
          <ac:spMkLst>
            <pc:docMk/>
            <pc:sldMk cId="90341484" sldId="334"/>
            <ac:spMk id="3" creationId="{90AD2EFE-7B3B-CFFE-6556-984F94579B91}"/>
          </ac:spMkLst>
        </pc:spChg>
        <pc:spChg chg="mod">
          <ac:chgData name="Mohamed-Reda Derraz" userId="d4e215a6228e3416" providerId="LiveId" clId="{BF6C96B2-6CAF-4238-9C2A-E368C9E6C8C3}" dt="2022-12-22T12:41:00.960" v="1106"/>
          <ac:spMkLst>
            <pc:docMk/>
            <pc:sldMk cId="90341484" sldId="334"/>
            <ac:spMk id="4" creationId="{793070AF-861E-82E6-3C37-04D418BFAB7D}"/>
          </ac:spMkLst>
        </pc:spChg>
        <pc:spChg chg="mod">
          <ac:chgData name="Mohamed-Reda Derraz" userId="d4e215a6228e3416" providerId="LiveId" clId="{BF6C96B2-6CAF-4238-9C2A-E368C9E6C8C3}" dt="2022-12-21T10:52:34.089" v="300" actId="1035"/>
          <ac:spMkLst>
            <pc:docMk/>
            <pc:sldMk cId="90341484" sldId="334"/>
            <ac:spMk id="5" creationId="{F4011EDE-8A92-9B1A-9955-8A4BF0374481}"/>
          </ac:spMkLst>
        </pc:spChg>
        <pc:spChg chg="add mod">
          <ac:chgData name="Mohamed-Reda Derraz" userId="d4e215a6228e3416" providerId="LiveId" clId="{BF6C96B2-6CAF-4238-9C2A-E368C9E6C8C3}" dt="2022-12-21T10:52:34.089" v="300" actId="1035"/>
          <ac:spMkLst>
            <pc:docMk/>
            <pc:sldMk cId="90341484" sldId="334"/>
            <ac:spMk id="8" creationId="{35A6954E-56C5-3AAF-E12C-4355C355DDD1}"/>
          </ac:spMkLst>
        </pc:spChg>
        <pc:spChg chg="add mod">
          <ac:chgData name="Mohamed-Reda Derraz" userId="d4e215a6228e3416" providerId="LiveId" clId="{BF6C96B2-6CAF-4238-9C2A-E368C9E6C8C3}" dt="2022-12-21T10:52:34.089" v="300" actId="1035"/>
          <ac:spMkLst>
            <pc:docMk/>
            <pc:sldMk cId="90341484" sldId="334"/>
            <ac:spMk id="9" creationId="{B1517F72-580A-23CF-94B6-418FEE64F202}"/>
          </ac:spMkLst>
        </pc:spChg>
        <pc:spChg chg="mod">
          <ac:chgData name="Mohamed-Reda Derraz" userId="d4e215a6228e3416" providerId="LiveId" clId="{BF6C96B2-6CAF-4238-9C2A-E368C9E6C8C3}" dt="2022-12-21T10:41:57.548" v="145"/>
          <ac:spMkLst>
            <pc:docMk/>
            <pc:sldMk cId="90341484" sldId="334"/>
            <ac:spMk id="13" creationId="{69954FE8-CF3B-1683-6364-B069936D2503}"/>
          </ac:spMkLst>
        </pc:spChg>
        <pc:spChg chg="mod">
          <ac:chgData name="Mohamed-Reda Derraz" userId="d4e215a6228e3416" providerId="LiveId" clId="{BF6C96B2-6CAF-4238-9C2A-E368C9E6C8C3}" dt="2022-12-21T10:41:57.548" v="145"/>
          <ac:spMkLst>
            <pc:docMk/>
            <pc:sldMk cId="90341484" sldId="334"/>
            <ac:spMk id="14" creationId="{22E173E1-5073-B546-48DC-532707D709AC}"/>
          </ac:spMkLst>
        </pc:spChg>
        <pc:spChg chg="mod">
          <ac:chgData name="Mohamed-Reda Derraz" userId="d4e215a6228e3416" providerId="LiveId" clId="{BF6C96B2-6CAF-4238-9C2A-E368C9E6C8C3}" dt="2022-12-21T10:41:57.548" v="145"/>
          <ac:spMkLst>
            <pc:docMk/>
            <pc:sldMk cId="90341484" sldId="334"/>
            <ac:spMk id="16" creationId="{AB38F1F0-75FD-5017-FD33-C4C53BAF3EC7}"/>
          </ac:spMkLst>
        </pc:spChg>
        <pc:spChg chg="mod">
          <ac:chgData name="Mohamed-Reda Derraz" userId="d4e215a6228e3416" providerId="LiveId" clId="{BF6C96B2-6CAF-4238-9C2A-E368C9E6C8C3}" dt="2022-12-21T10:41:57.548" v="145"/>
          <ac:spMkLst>
            <pc:docMk/>
            <pc:sldMk cId="90341484" sldId="334"/>
            <ac:spMk id="17" creationId="{6E94FFF6-9940-8C46-956B-F689A799DF6C}"/>
          </ac:spMkLst>
        </pc:spChg>
        <pc:spChg chg="mod">
          <ac:chgData name="Mohamed-Reda Derraz" userId="d4e215a6228e3416" providerId="LiveId" clId="{BF6C96B2-6CAF-4238-9C2A-E368C9E6C8C3}" dt="2022-12-21T10:41:57.548" v="145"/>
          <ac:spMkLst>
            <pc:docMk/>
            <pc:sldMk cId="90341484" sldId="334"/>
            <ac:spMk id="18" creationId="{3B95331E-2A8C-613D-C8C3-51BBE21FE6F4}"/>
          </ac:spMkLst>
        </pc:spChg>
        <pc:spChg chg="mod">
          <ac:chgData name="Mohamed-Reda Derraz" userId="d4e215a6228e3416" providerId="LiveId" clId="{BF6C96B2-6CAF-4238-9C2A-E368C9E6C8C3}" dt="2022-12-21T10:41:57.548" v="145"/>
          <ac:spMkLst>
            <pc:docMk/>
            <pc:sldMk cId="90341484" sldId="334"/>
            <ac:spMk id="19" creationId="{1B289683-8BB4-AB95-4621-FB76264DFD65}"/>
          </ac:spMkLst>
        </pc:spChg>
        <pc:spChg chg="mod">
          <ac:chgData name="Mohamed-Reda Derraz" userId="d4e215a6228e3416" providerId="LiveId" clId="{BF6C96B2-6CAF-4238-9C2A-E368C9E6C8C3}" dt="2022-12-21T10:41:57.548" v="145"/>
          <ac:spMkLst>
            <pc:docMk/>
            <pc:sldMk cId="90341484" sldId="334"/>
            <ac:spMk id="20" creationId="{A8CDB534-59D6-B71C-E212-63E8E13240DB}"/>
          </ac:spMkLst>
        </pc:spChg>
        <pc:spChg chg="mod">
          <ac:chgData name="Mohamed-Reda Derraz" userId="d4e215a6228e3416" providerId="LiveId" clId="{BF6C96B2-6CAF-4238-9C2A-E368C9E6C8C3}" dt="2022-12-21T10:41:57.548" v="145"/>
          <ac:spMkLst>
            <pc:docMk/>
            <pc:sldMk cId="90341484" sldId="334"/>
            <ac:spMk id="21" creationId="{55480C9F-5CF2-3FEB-9D58-7C8B146443FB}"/>
          </ac:spMkLst>
        </pc:spChg>
        <pc:spChg chg="mod">
          <ac:chgData name="Mohamed-Reda Derraz" userId="d4e215a6228e3416" providerId="LiveId" clId="{BF6C96B2-6CAF-4238-9C2A-E368C9E6C8C3}" dt="2022-12-21T10:41:57.548" v="145"/>
          <ac:spMkLst>
            <pc:docMk/>
            <pc:sldMk cId="90341484" sldId="334"/>
            <ac:spMk id="22" creationId="{B9F715F8-7A15-3696-C4F2-BB2905034922}"/>
          </ac:spMkLst>
        </pc:spChg>
        <pc:spChg chg="mod">
          <ac:chgData name="Mohamed-Reda Derraz" userId="d4e215a6228e3416" providerId="LiveId" clId="{BF6C96B2-6CAF-4238-9C2A-E368C9E6C8C3}" dt="2022-12-21T10:41:57.548" v="145"/>
          <ac:spMkLst>
            <pc:docMk/>
            <pc:sldMk cId="90341484" sldId="334"/>
            <ac:spMk id="23" creationId="{5FC0FA29-F586-1F34-7B06-5314BC38692D}"/>
          </ac:spMkLst>
        </pc:spChg>
        <pc:spChg chg="mod">
          <ac:chgData name="Mohamed-Reda Derraz" userId="d4e215a6228e3416" providerId="LiveId" clId="{BF6C96B2-6CAF-4238-9C2A-E368C9E6C8C3}" dt="2022-12-22T12:41:00.960" v="1106"/>
          <ac:spMkLst>
            <pc:docMk/>
            <pc:sldMk cId="90341484" sldId="334"/>
            <ac:spMk id="24" creationId="{4A0C4C00-6499-C141-3223-D8A0AB5744AF}"/>
          </ac:spMkLst>
        </pc:spChg>
        <pc:spChg chg="add mod">
          <ac:chgData name="Mohamed-Reda Derraz" userId="d4e215a6228e3416" providerId="LiveId" clId="{BF6C96B2-6CAF-4238-9C2A-E368C9E6C8C3}" dt="2022-12-21T10:52:34.089" v="300" actId="1035"/>
          <ac:spMkLst>
            <pc:docMk/>
            <pc:sldMk cId="90341484" sldId="334"/>
            <ac:spMk id="26" creationId="{487896D2-803D-A10A-53B1-97ECDAA28E1E}"/>
          </ac:spMkLst>
        </pc:spChg>
        <pc:spChg chg="mod">
          <ac:chgData name="Mohamed-Reda Derraz" userId="d4e215a6228e3416" providerId="LiveId" clId="{BF6C96B2-6CAF-4238-9C2A-E368C9E6C8C3}" dt="2022-12-22T12:41:00.960" v="1106"/>
          <ac:spMkLst>
            <pc:docMk/>
            <pc:sldMk cId="90341484" sldId="334"/>
            <ac:spMk id="27" creationId="{BF9EF81B-2D26-9936-F959-21775B5DDF28}"/>
          </ac:spMkLst>
        </pc:spChg>
        <pc:spChg chg="mod">
          <ac:chgData name="Mohamed-Reda Derraz" userId="d4e215a6228e3416" providerId="LiveId" clId="{BF6C96B2-6CAF-4238-9C2A-E368C9E6C8C3}" dt="2022-12-22T12:41:00.960" v="1106"/>
          <ac:spMkLst>
            <pc:docMk/>
            <pc:sldMk cId="90341484" sldId="334"/>
            <ac:spMk id="29" creationId="{2076FB99-0F4E-896F-EA4B-7FFD1598D5E4}"/>
          </ac:spMkLst>
        </pc:spChg>
        <pc:spChg chg="add mod">
          <ac:chgData name="Mohamed-Reda Derraz" userId="d4e215a6228e3416" providerId="LiveId" clId="{BF6C96B2-6CAF-4238-9C2A-E368C9E6C8C3}" dt="2022-12-21T10:57:06.338" v="393" actId="1076"/>
          <ac:spMkLst>
            <pc:docMk/>
            <pc:sldMk cId="90341484" sldId="334"/>
            <ac:spMk id="32" creationId="{C8D0D1A9-7B30-FA79-5A6D-CD18D843E961}"/>
          </ac:spMkLst>
        </pc:spChg>
        <pc:spChg chg="add mod">
          <ac:chgData name="Mohamed-Reda Derraz" userId="d4e215a6228e3416" providerId="LiveId" clId="{BF6C96B2-6CAF-4238-9C2A-E368C9E6C8C3}" dt="2022-12-21T10:57:13.113" v="396" actId="1076"/>
          <ac:spMkLst>
            <pc:docMk/>
            <pc:sldMk cId="90341484" sldId="334"/>
            <ac:spMk id="33" creationId="{C8AFE465-AA7F-025A-78F7-D7AB74EE047B}"/>
          </ac:spMkLst>
        </pc:spChg>
        <pc:spChg chg="add mod">
          <ac:chgData name="Mohamed-Reda Derraz" userId="d4e215a6228e3416" providerId="LiveId" clId="{BF6C96B2-6CAF-4238-9C2A-E368C9E6C8C3}" dt="2022-12-21T10:58:00.226" v="408" actId="1076"/>
          <ac:spMkLst>
            <pc:docMk/>
            <pc:sldMk cId="90341484" sldId="334"/>
            <ac:spMk id="34" creationId="{69F0F841-6C22-B4A1-0E6F-7D30EEE1A9DC}"/>
          </ac:spMkLst>
        </pc:spChg>
        <pc:spChg chg="mod">
          <ac:chgData name="Mohamed-Reda Derraz" userId="d4e215a6228e3416" providerId="LiveId" clId="{BF6C96B2-6CAF-4238-9C2A-E368C9E6C8C3}" dt="2022-12-22T12:41:00.960" v="1106"/>
          <ac:spMkLst>
            <pc:docMk/>
            <pc:sldMk cId="90341484" sldId="334"/>
            <ac:spMk id="35" creationId="{5895D463-5F82-B319-5926-84B41EF95EF3}"/>
          </ac:spMkLst>
        </pc:spChg>
        <pc:spChg chg="mod">
          <ac:chgData name="Mohamed-Reda Derraz" userId="d4e215a6228e3416" providerId="LiveId" clId="{BF6C96B2-6CAF-4238-9C2A-E368C9E6C8C3}" dt="2022-12-22T12:41:00.960" v="1106"/>
          <ac:spMkLst>
            <pc:docMk/>
            <pc:sldMk cId="90341484" sldId="334"/>
            <ac:spMk id="36" creationId="{F6917EEA-7D66-D540-935C-239F6C9C074E}"/>
          </ac:spMkLst>
        </pc:spChg>
        <pc:spChg chg="mod">
          <ac:chgData name="Mohamed-Reda Derraz" userId="d4e215a6228e3416" providerId="LiveId" clId="{BF6C96B2-6CAF-4238-9C2A-E368C9E6C8C3}" dt="2022-12-22T12:41:00.960" v="1106"/>
          <ac:spMkLst>
            <pc:docMk/>
            <pc:sldMk cId="90341484" sldId="334"/>
            <ac:spMk id="37" creationId="{64EA5858-91F0-FDCC-DB38-095714E92F3E}"/>
          </ac:spMkLst>
        </pc:spChg>
        <pc:spChg chg="mod">
          <ac:chgData name="Mohamed-Reda Derraz" userId="d4e215a6228e3416" providerId="LiveId" clId="{BF6C96B2-6CAF-4238-9C2A-E368C9E6C8C3}" dt="2022-12-22T12:41:00.960" v="1106"/>
          <ac:spMkLst>
            <pc:docMk/>
            <pc:sldMk cId="90341484" sldId="334"/>
            <ac:spMk id="38" creationId="{8D687936-F70B-FA7B-AAE6-B8E6E21F9327}"/>
          </ac:spMkLst>
        </pc:spChg>
        <pc:spChg chg="mod">
          <ac:chgData name="Mohamed-Reda Derraz" userId="d4e215a6228e3416" providerId="LiveId" clId="{BF6C96B2-6CAF-4238-9C2A-E368C9E6C8C3}" dt="2022-12-22T12:41:00.960" v="1106"/>
          <ac:spMkLst>
            <pc:docMk/>
            <pc:sldMk cId="90341484" sldId="334"/>
            <ac:spMk id="39" creationId="{97561DF9-D2B0-39A0-D34C-27E759F733AB}"/>
          </ac:spMkLst>
        </pc:spChg>
        <pc:grpChg chg="add del mod">
          <ac:chgData name="Mohamed-Reda Derraz" userId="d4e215a6228e3416" providerId="LiveId" clId="{BF6C96B2-6CAF-4238-9C2A-E368C9E6C8C3}" dt="2022-12-22T12:41:01.692" v="1107"/>
          <ac:grpSpMkLst>
            <pc:docMk/>
            <pc:sldMk cId="90341484" sldId="334"/>
            <ac:grpSpMk id="2" creationId="{9971C0F4-A053-C480-E7BF-0AA22C3112BB}"/>
          </ac:grpSpMkLst>
        </pc:grpChg>
        <pc:grpChg chg="mod">
          <ac:chgData name="Mohamed-Reda Derraz" userId="d4e215a6228e3416" providerId="LiveId" clId="{BF6C96B2-6CAF-4238-9C2A-E368C9E6C8C3}" dt="2022-12-22T12:41:00.960" v="1106"/>
          <ac:grpSpMkLst>
            <pc:docMk/>
            <pc:sldMk cId="90341484" sldId="334"/>
            <ac:grpSpMk id="10" creationId="{277907D5-61FF-A705-CB28-2D23AE4FF681}"/>
          </ac:grpSpMkLst>
        </pc:grpChg>
        <pc:grpChg chg="add mod">
          <ac:chgData name="Mohamed-Reda Derraz" userId="d4e215a6228e3416" providerId="LiveId" clId="{BF6C96B2-6CAF-4238-9C2A-E368C9E6C8C3}" dt="2022-12-21T10:52:34.089" v="300" actId="1035"/>
          <ac:grpSpMkLst>
            <pc:docMk/>
            <pc:sldMk cId="90341484" sldId="334"/>
            <ac:grpSpMk id="12" creationId="{7E252B31-9673-6852-AB4B-49835F4A8988}"/>
          </ac:grpSpMkLst>
        </pc:grpChg>
        <pc:grpChg chg="mod">
          <ac:chgData name="Mohamed-Reda Derraz" userId="d4e215a6228e3416" providerId="LiveId" clId="{BF6C96B2-6CAF-4238-9C2A-E368C9E6C8C3}" dt="2022-12-21T10:41:57.548" v="145"/>
          <ac:grpSpMkLst>
            <pc:docMk/>
            <pc:sldMk cId="90341484" sldId="334"/>
            <ac:grpSpMk id="15" creationId="{BE7CB1A2-776D-E475-E0C2-AA9E9CD8845B}"/>
          </ac:grpSpMkLst>
        </pc:grpChg>
        <pc:picChg chg="del">
          <ac:chgData name="Mohamed-Reda Derraz" userId="d4e215a6228e3416" providerId="LiveId" clId="{BF6C96B2-6CAF-4238-9C2A-E368C9E6C8C3}" dt="2022-12-21T10:39:26.324" v="116" actId="478"/>
          <ac:picMkLst>
            <pc:docMk/>
            <pc:sldMk cId="90341484" sldId="334"/>
            <ac:picMk id="2" creationId="{19E3CEC2-841C-938F-5248-BDB323FF3C06}"/>
          </ac:picMkLst>
        </pc:picChg>
        <pc:picChg chg="del">
          <ac:chgData name="Mohamed-Reda Derraz" userId="d4e215a6228e3416" providerId="LiveId" clId="{BF6C96B2-6CAF-4238-9C2A-E368C9E6C8C3}" dt="2022-12-21T10:39:26.581" v="117" actId="478"/>
          <ac:picMkLst>
            <pc:docMk/>
            <pc:sldMk cId="90341484" sldId="334"/>
            <ac:picMk id="3" creationId="{4384B5C6-CEDF-5584-FF0C-0C54F9FA9FDE}"/>
          </ac:picMkLst>
        </pc:picChg>
        <pc:picChg chg="add mod">
          <ac:chgData name="Mohamed-Reda Derraz" userId="d4e215a6228e3416" providerId="LiveId" clId="{BF6C96B2-6CAF-4238-9C2A-E368C9E6C8C3}" dt="2022-12-21T10:52:34.089" v="300" actId="1035"/>
          <ac:picMkLst>
            <pc:docMk/>
            <pc:sldMk cId="90341484" sldId="334"/>
            <ac:picMk id="6" creationId="{3451CDCA-561F-DB57-2F3F-C443CEE335ED}"/>
          </ac:picMkLst>
        </pc:picChg>
        <pc:picChg chg="add mod">
          <ac:chgData name="Mohamed-Reda Derraz" userId="d4e215a6228e3416" providerId="LiveId" clId="{BF6C96B2-6CAF-4238-9C2A-E368C9E6C8C3}" dt="2022-12-21T10:52:34.089" v="300" actId="1035"/>
          <ac:picMkLst>
            <pc:docMk/>
            <pc:sldMk cId="90341484" sldId="334"/>
            <ac:picMk id="11" creationId="{AA3BE915-978F-10DC-65E8-4512BA0997D3}"/>
          </ac:picMkLst>
        </pc:picChg>
        <pc:picChg chg="add mod">
          <ac:chgData name="Mohamed-Reda Derraz" userId="d4e215a6228e3416" providerId="LiveId" clId="{BF6C96B2-6CAF-4238-9C2A-E368C9E6C8C3}" dt="2022-12-21T10:52:34.089" v="300" actId="1035"/>
          <ac:picMkLst>
            <pc:docMk/>
            <pc:sldMk cId="90341484" sldId="334"/>
            <ac:picMk id="25" creationId="{7F77DC9A-666F-537B-0A54-873D349616E8}"/>
          </ac:picMkLst>
        </pc:picChg>
        <pc:picChg chg="add mod">
          <ac:chgData name="Mohamed-Reda Derraz" userId="d4e215a6228e3416" providerId="LiveId" clId="{BF6C96B2-6CAF-4238-9C2A-E368C9E6C8C3}" dt="2022-12-21T10:57:02.761" v="391" actId="1076"/>
          <ac:picMkLst>
            <pc:docMk/>
            <pc:sldMk cId="90341484" sldId="334"/>
            <ac:picMk id="28" creationId="{6A125A35-6A10-CCCF-0089-90DCF892BDF7}"/>
          </ac:picMkLst>
        </pc:picChg>
        <pc:picChg chg="add mod">
          <ac:chgData name="Mohamed-Reda Derraz" userId="d4e215a6228e3416" providerId="LiveId" clId="{BF6C96B2-6CAF-4238-9C2A-E368C9E6C8C3}" dt="2022-12-21T10:57:15.179" v="398" actId="1035"/>
          <ac:picMkLst>
            <pc:docMk/>
            <pc:sldMk cId="90341484" sldId="334"/>
            <ac:picMk id="30" creationId="{56B52998-45BF-BCBD-FC08-CD21935C178E}"/>
          </ac:picMkLst>
        </pc:picChg>
        <pc:picChg chg="add mod">
          <ac:chgData name="Mohamed-Reda Derraz" userId="d4e215a6228e3416" providerId="LiveId" clId="{BF6C96B2-6CAF-4238-9C2A-E368C9E6C8C3}" dt="2022-12-21T10:56:59.886" v="390" actId="1076"/>
          <ac:picMkLst>
            <pc:docMk/>
            <pc:sldMk cId="90341484" sldId="334"/>
            <ac:picMk id="31" creationId="{10B1FE9D-B8BA-3DFF-C71F-D8D64FB058FE}"/>
          </ac:picMkLst>
        </pc:picChg>
      </pc:sldChg>
      <pc:sldChg chg="addSp delSp modSp mod modAnim modNotesTx">
        <pc:chgData name="Mohamed-Reda Derraz" userId="d4e215a6228e3416" providerId="LiveId" clId="{BF6C96B2-6CAF-4238-9C2A-E368C9E6C8C3}" dt="2022-12-23T13:42:34.531" v="2789"/>
        <pc:sldMkLst>
          <pc:docMk/>
          <pc:sldMk cId="2727102743" sldId="335"/>
        </pc:sldMkLst>
        <pc:spChg chg="add del mod">
          <ac:chgData name="Mohamed-Reda Derraz" userId="d4e215a6228e3416" providerId="LiveId" clId="{BF6C96B2-6CAF-4238-9C2A-E368C9E6C8C3}" dt="2022-12-22T12:38:58.202" v="1048" actId="11529"/>
          <ac:spMkLst>
            <pc:docMk/>
            <pc:sldMk cId="2727102743" sldId="335"/>
            <ac:spMk id="10" creationId="{12BB07FC-0DF1-A4D7-4718-58FF752219A9}"/>
          </ac:spMkLst>
        </pc:spChg>
        <pc:spChg chg="mod topLvl">
          <ac:chgData name="Mohamed-Reda Derraz" userId="d4e215a6228e3416" providerId="LiveId" clId="{BF6C96B2-6CAF-4238-9C2A-E368C9E6C8C3}" dt="2022-12-22T12:40:38.483" v="1095" actId="164"/>
          <ac:spMkLst>
            <pc:docMk/>
            <pc:sldMk cId="2727102743" sldId="335"/>
            <ac:spMk id="13" creationId="{ADDAF3BF-3A5B-E578-93CF-DDB5F65DCFEB}"/>
          </ac:spMkLst>
        </pc:spChg>
        <pc:spChg chg="mod topLvl">
          <ac:chgData name="Mohamed-Reda Derraz" userId="d4e215a6228e3416" providerId="LiveId" clId="{BF6C96B2-6CAF-4238-9C2A-E368C9E6C8C3}" dt="2022-12-22T12:40:38.483" v="1095" actId="164"/>
          <ac:spMkLst>
            <pc:docMk/>
            <pc:sldMk cId="2727102743" sldId="335"/>
            <ac:spMk id="14" creationId="{857563E5-7FBB-48BD-BD59-B7C52573AFBE}"/>
          </ac:spMkLst>
        </pc:spChg>
        <pc:spChg chg="mod topLvl">
          <ac:chgData name="Mohamed-Reda Derraz" userId="d4e215a6228e3416" providerId="LiveId" clId="{BF6C96B2-6CAF-4238-9C2A-E368C9E6C8C3}" dt="2022-12-22T12:40:38.483" v="1095" actId="164"/>
          <ac:spMkLst>
            <pc:docMk/>
            <pc:sldMk cId="2727102743" sldId="335"/>
            <ac:spMk id="15" creationId="{73DA92C4-46AE-E516-782D-4A0419C979F0}"/>
          </ac:spMkLst>
        </pc:spChg>
        <pc:spChg chg="mod topLvl">
          <ac:chgData name="Mohamed-Reda Derraz" userId="d4e215a6228e3416" providerId="LiveId" clId="{BF6C96B2-6CAF-4238-9C2A-E368C9E6C8C3}" dt="2022-12-22T12:40:38.483" v="1095" actId="164"/>
          <ac:spMkLst>
            <pc:docMk/>
            <pc:sldMk cId="2727102743" sldId="335"/>
            <ac:spMk id="16" creationId="{159A18F6-1369-1670-CE5A-455C3325F681}"/>
          </ac:spMkLst>
        </pc:spChg>
        <pc:spChg chg="mod topLvl">
          <ac:chgData name="Mohamed-Reda Derraz" userId="d4e215a6228e3416" providerId="LiveId" clId="{BF6C96B2-6CAF-4238-9C2A-E368C9E6C8C3}" dt="2022-12-22T12:40:38.483" v="1095" actId="164"/>
          <ac:spMkLst>
            <pc:docMk/>
            <pc:sldMk cId="2727102743" sldId="335"/>
            <ac:spMk id="17" creationId="{E76FDEEB-42D2-2ED2-ECCD-676500F1187D}"/>
          </ac:spMkLst>
        </pc:spChg>
        <pc:spChg chg="mod topLvl">
          <ac:chgData name="Mohamed-Reda Derraz" userId="d4e215a6228e3416" providerId="LiveId" clId="{BF6C96B2-6CAF-4238-9C2A-E368C9E6C8C3}" dt="2022-12-22T12:40:38.483" v="1095" actId="164"/>
          <ac:spMkLst>
            <pc:docMk/>
            <pc:sldMk cId="2727102743" sldId="335"/>
            <ac:spMk id="18" creationId="{C140F268-9CED-FAE4-C8BA-2D2920154A18}"/>
          </ac:spMkLst>
        </pc:spChg>
        <pc:spChg chg="mod topLvl">
          <ac:chgData name="Mohamed-Reda Derraz" userId="d4e215a6228e3416" providerId="LiveId" clId="{BF6C96B2-6CAF-4238-9C2A-E368C9E6C8C3}" dt="2022-12-22T12:40:38.483" v="1095" actId="164"/>
          <ac:spMkLst>
            <pc:docMk/>
            <pc:sldMk cId="2727102743" sldId="335"/>
            <ac:spMk id="19" creationId="{73677965-A127-E56D-7865-7770B23A7CA4}"/>
          </ac:spMkLst>
        </pc:spChg>
        <pc:spChg chg="mod topLvl">
          <ac:chgData name="Mohamed-Reda Derraz" userId="d4e215a6228e3416" providerId="LiveId" clId="{BF6C96B2-6CAF-4238-9C2A-E368C9E6C8C3}" dt="2022-12-22T12:40:38.483" v="1095" actId="164"/>
          <ac:spMkLst>
            <pc:docMk/>
            <pc:sldMk cId="2727102743" sldId="335"/>
            <ac:spMk id="20" creationId="{A7A5093C-7200-CFB4-3BF5-84725EA9EE8C}"/>
          </ac:spMkLst>
        </pc:spChg>
        <pc:spChg chg="mod topLvl">
          <ac:chgData name="Mohamed-Reda Derraz" userId="d4e215a6228e3416" providerId="LiveId" clId="{BF6C96B2-6CAF-4238-9C2A-E368C9E6C8C3}" dt="2022-12-22T12:40:38.483" v="1095" actId="164"/>
          <ac:spMkLst>
            <pc:docMk/>
            <pc:sldMk cId="2727102743" sldId="335"/>
            <ac:spMk id="21" creationId="{3FAC0EF2-1C7B-6640-B8B7-ECA2FDCE0CB7}"/>
          </ac:spMkLst>
        </pc:spChg>
        <pc:spChg chg="mod topLvl">
          <ac:chgData name="Mohamed-Reda Derraz" userId="d4e215a6228e3416" providerId="LiveId" clId="{BF6C96B2-6CAF-4238-9C2A-E368C9E6C8C3}" dt="2022-12-22T12:40:38.483" v="1095" actId="164"/>
          <ac:spMkLst>
            <pc:docMk/>
            <pc:sldMk cId="2727102743" sldId="335"/>
            <ac:spMk id="22" creationId="{07BCDF7F-87A0-F1C5-B776-92349940D4D1}"/>
          </ac:spMkLst>
        </pc:spChg>
        <pc:spChg chg="mod topLvl">
          <ac:chgData name="Mohamed-Reda Derraz" userId="d4e215a6228e3416" providerId="LiveId" clId="{BF6C96B2-6CAF-4238-9C2A-E368C9E6C8C3}" dt="2022-12-22T12:40:38.483" v="1095" actId="164"/>
          <ac:spMkLst>
            <pc:docMk/>
            <pc:sldMk cId="2727102743" sldId="335"/>
            <ac:spMk id="23" creationId="{FFC23C03-15E7-70F1-2653-281EFE5CB3AE}"/>
          </ac:spMkLst>
        </pc:spChg>
        <pc:spChg chg="mod topLvl">
          <ac:chgData name="Mohamed-Reda Derraz" userId="d4e215a6228e3416" providerId="LiveId" clId="{BF6C96B2-6CAF-4238-9C2A-E368C9E6C8C3}" dt="2022-12-22T12:40:38.483" v="1095" actId="164"/>
          <ac:spMkLst>
            <pc:docMk/>
            <pc:sldMk cId="2727102743" sldId="335"/>
            <ac:spMk id="24" creationId="{652F827B-91BC-4F02-D8AA-61D517CCADDC}"/>
          </ac:spMkLst>
        </pc:spChg>
        <pc:spChg chg="mod topLvl">
          <ac:chgData name="Mohamed-Reda Derraz" userId="d4e215a6228e3416" providerId="LiveId" clId="{BF6C96B2-6CAF-4238-9C2A-E368C9E6C8C3}" dt="2022-12-22T12:40:38.483" v="1095" actId="164"/>
          <ac:spMkLst>
            <pc:docMk/>
            <pc:sldMk cId="2727102743" sldId="335"/>
            <ac:spMk id="25" creationId="{E4395447-7B92-FE03-CF36-9513F8B3E079}"/>
          </ac:spMkLst>
        </pc:spChg>
        <pc:spChg chg="mod topLvl">
          <ac:chgData name="Mohamed-Reda Derraz" userId="d4e215a6228e3416" providerId="LiveId" clId="{BF6C96B2-6CAF-4238-9C2A-E368C9E6C8C3}" dt="2022-12-22T12:40:38.483" v="1095" actId="164"/>
          <ac:spMkLst>
            <pc:docMk/>
            <pc:sldMk cId="2727102743" sldId="335"/>
            <ac:spMk id="26" creationId="{8AC3DF10-D193-66DA-9608-1241F84E9AFE}"/>
          </ac:spMkLst>
        </pc:spChg>
        <pc:spChg chg="mod topLvl">
          <ac:chgData name="Mohamed-Reda Derraz" userId="d4e215a6228e3416" providerId="LiveId" clId="{BF6C96B2-6CAF-4238-9C2A-E368C9E6C8C3}" dt="2022-12-22T12:40:38.483" v="1095" actId="164"/>
          <ac:spMkLst>
            <pc:docMk/>
            <pc:sldMk cId="2727102743" sldId="335"/>
            <ac:spMk id="27" creationId="{5B5C02B4-9AB5-1576-56C1-1DFD0FEBD7BD}"/>
          </ac:spMkLst>
        </pc:spChg>
        <pc:spChg chg="mod topLvl">
          <ac:chgData name="Mohamed-Reda Derraz" userId="d4e215a6228e3416" providerId="LiveId" clId="{BF6C96B2-6CAF-4238-9C2A-E368C9E6C8C3}" dt="2022-12-22T12:40:38.483" v="1095" actId="164"/>
          <ac:spMkLst>
            <pc:docMk/>
            <pc:sldMk cId="2727102743" sldId="335"/>
            <ac:spMk id="28" creationId="{D6B85075-CF16-2C8B-17CC-F8CDC63BD3CC}"/>
          </ac:spMkLst>
        </pc:spChg>
        <pc:spChg chg="mod topLvl">
          <ac:chgData name="Mohamed-Reda Derraz" userId="d4e215a6228e3416" providerId="LiveId" clId="{BF6C96B2-6CAF-4238-9C2A-E368C9E6C8C3}" dt="2022-12-22T12:40:38.483" v="1095" actId="164"/>
          <ac:spMkLst>
            <pc:docMk/>
            <pc:sldMk cId="2727102743" sldId="335"/>
            <ac:spMk id="29" creationId="{D46BA7F5-9E5F-EE81-9E82-D2D82BE53F2F}"/>
          </ac:spMkLst>
        </pc:spChg>
        <pc:spChg chg="mod topLvl">
          <ac:chgData name="Mohamed-Reda Derraz" userId="d4e215a6228e3416" providerId="LiveId" clId="{BF6C96B2-6CAF-4238-9C2A-E368C9E6C8C3}" dt="2022-12-22T12:40:38.483" v="1095" actId="164"/>
          <ac:spMkLst>
            <pc:docMk/>
            <pc:sldMk cId="2727102743" sldId="335"/>
            <ac:spMk id="30" creationId="{1A528D60-0F8B-60BA-A4E6-88D939EF42C3}"/>
          </ac:spMkLst>
        </pc:spChg>
        <pc:spChg chg="mod topLvl">
          <ac:chgData name="Mohamed-Reda Derraz" userId="d4e215a6228e3416" providerId="LiveId" clId="{BF6C96B2-6CAF-4238-9C2A-E368C9E6C8C3}" dt="2022-12-22T12:40:38.483" v="1095" actId="164"/>
          <ac:spMkLst>
            <pc:docMk/>
            <pc:sldMk cId="2727102743" sldId="335"/>
            <ac:spMk id="31" creationId="{B844BEEC-3294-CC11-7BAE-220C192726B0}"/>
          </ac:spMkLst>
        </pc:spChg>
        <pc:spChg chg="mod topLvl">
          <ac:chgData name="Mohamed-Reda Derraz" userId="d4e215a6228e3416" providerId="LiveId" clId="{BF6C96B2-6CAF-4238-9C2A-E368C9E6C8C3}" dt="2022-12-22T12:40:38.483" v="1095" actId="164"/>
          <ac:spMkLst>
            <pc:docMk/>
            <pc:sldMk cId="2727102743" sldId="335"/>
            <ac:spMk id="32" creationId="{DD613B0D-CF12-6C24-36A2-0B103A54CF03}"/>
          </ac:spMkLst>
        </pc:spChg>
        <pc:spChg chg="mod">
          <ac:chgData name="Mohamed-Reda Derraz" userId="d4e215a6228e3416" providerId="LiveId" clId="{BF6C96B2-6CAF-4238-9C2A-E368C9E6C8C3}" dt="2022-12-22T12:41:04.917" v="1108"/>
          <ac:spMkLst>
            <pc:docMk/>
            <pc:sldMk cId="2727102743" sldId="335"/>
            <ac:spMk id="35" creationId="{C2A4EC4F-354D-758A-E069-8A7681E1FE41}"/>
          </ac:spMkLst>
        </pc:spChg>
        <pc:spChg chg="mod">
          <ac:chgData name="Mohamed-Reda Derraz" userId="d4e215a6228e3416" providerId="LiveId" clId="{BF6C96B2-6CAF-4238-9C2A-E368C9E6C8C3}" dt="2022-12-22T12:41:04.917" v="1108"/>
          <ac:spMkLst>
            <pc:docMk/>
            <pc:sldMk cId="2727102743" sldId="335"/>
            <ac:spMk id="36" creationId="{5EE678FE-E919-8803-2A56-F5FB79708ED3}"/>
          </ac:spMkLst>
        </pc:spChg>
        <pc:spChg chg="mod">
          <ac:chgData name="Mohamed-Reda Derraz" userId="d4e215a6228e3416" providerId="LiveId" clId="{BF6C96B2-6CAF-4238-9C2A-E368C9E6C8C3}" dt="2022-12-22T12:41:04.917" v="1108"/>
          <ac:spMkLst>
            <pc:docMk/>
            <pc:sldMk cId="2727102743" sldId="335"/>
            <ac:spMk id="38" creationId="{C6AE4233-A770-8DD3-4D16-3AD31DE66AEC}"/>
          </ac:spMkLst>
        </pc:spChg>
        <pc:spChg chg="mod">
          <ac:chgData name="Mohamed-Reda Derraz" userId="d4e215a6228e3416" providerId="LiveId" clId="{BF6C96B2-6CAF-4238-9C2A-E368C9E6C8C3}" dt="2022-12-22T12:41:04.917" v="1108"/>
          <ac:spMkLst>
            <pc:docMk/>
            <pc:sldMk cId="2727102743" sldId="335"/>
            <ac:spMk id="39" creationId="{94E9344C-5759-B350-5715-88D03FB32D57}"/>
          </ac:spMkLst>
        </pc:spChg>
        <pc:spChg chg="mod">
          <ac:chgData name="Mohamed-Reda Derraz" userId="d4e215a6228e3416" providerId="LiveId" clId="{BF6C96B2-6CAF-4238-9C2A-E368C9E6C8C3}" dt="2022-12-22T12:41:04.917" v="1108"/>
          <ac:spMkLst>
            <pc:docMk/>
            <pc:sldMk cId="2727102743" sldId="335"/>
            <ac:spMk id="40" creationId="{BE98F51E-CA39-E5A5-38DF-0D831BDBCA80}"/>
          </ac:spMkLst>
        </pc:spChg>
        <pc:spChg chg="mod">
          <ac:chgData name="Mohamed-Reda Derraz" userId="d4e215a6228e3416" providerId="LiveId" clId="{BF6C96B2-6CAF-4238-9C2A-E368C9E6C8C3}" dt="2022-12-22T12:41:04.917" v="1108"/>
          <ac:spMkLst>
            <pc:docMk/>
            <pc:sldMk cId="2727102743" sldId="335"/>
            <ac:spMk id="41" creationId="{43CD1955-A6A8-A74B-FE3E-97792D9B1413}"/>
          </ac:spMkLst>
        </pc:spChg>
        <pc:spChg chg="mod">
          <ac:chgData name="Mohamed-Reda Derraz" userId="d4e215a6228e3416" providerId="LiveId" clId="{BF6C96B2-6CAF-4238-9C2A-E368C9E6C8C3}" dt="2022-12-22T12:41:04.917" v="1108"/>
          <ac:spMkLst>
            <pc:docMk/>
            <pc:sldMk cId="2727102743" sldId="335"/>
            <ac:spMk id="42" creationId="{A953EC34-1862-62B5-57EE-77436E1E3603}"/>
          </ac:spMkLst>
        </pc:spChg>
        <pc:spChg chg="mod">
          <ac:chgData name="Mohamed-Reda Derraz" userId="d4e215a6228e3416" providerId="LiveId" clId="{BF6C96B2-6CAF-4238-9C2A-E368C9E6C8C3}" dt="2022-12-22T12:41:04.917" v="1108"/>
          <ac:spMkLst>
            <pc:docMk/>
            <pc:sldMk cId="2727102743" sldId="335"/>
            <ac:spMk id="43" creationId="{34140E2C-5EEA-1B02-2233-393DD841FD3D}"/>
          </ac:spMkLst>
        </pc:spChg>
        <pc:spChg chg="mod">
          <ac:chgData name="Mohamed-Reda Derraz" userId="d4e215a6228e3416" providerId="LiveId" clId="{BF6C96B2-6CAF-4238-9C2A-E368C9E6C8C3}" dt="2022-12-22T12:41:04.917" v="1108"/>
          <ac:spMkLst>
            <pc:docMk/>
            <pc:sldMk cId="2727102743" sldId="335"/>
            <ac:spMk id="44" creationId="{B5A3D63C-0A23-F307-828F-E7569A5A8FA8}"/>
          </ac:spMkLst>
        </pc:spChg>
        <pc:spChg chg="mod">
          <ac:chgData name="Mohamed-Reda Derraz" userId="d4e215a6228e3416" providerId="LiveId" clId="{BF6C96B2-6CAF-4238-9C2A-E368C9E6C8C3}" dt="2022-12-22T12:41:04.917" v="1108"/>
          <ac:spMkLst>
            <pc:docMk/>
            <pc:sldMk cId="2727102743" sldId="335"/>
            <ac:spMk id="45" creationId="{8F7DBF42-154F-069F-1E11-99585D929573}"/>
          </ac:spMkLst>
        </pc:spChg>
        <pc:grpChg chg="del mod">
          <ac:chgData name="Mohamed-Reda Derraz" userId="d4e215a6228e3416" providerId="LiveId" clId="{BF6C96B2-6CAF-4238-9C2A-E368C9E6C8C3}" dt="2022-12-22T12:40:17.883" v="1090" actId="165"/>
          <ac:grpSpMkLst>
            <pc:docMk/>
            <pc:sldMk cId="2727102743" sldId="335"/>
            <ac:grpSpMk id="12" creationId="{2B449E8F-46D1-F532-84DF-D121DDFF7AD4}"/>
          </ac:grpSpMkLst>
        </pc:grpChg>
        <pc:grpChg chg="add mod">
          <ac:chgData name="Mohamed-Reda Derraz" userId="d4e215a6228e3416" providerId="LiveId" clId="{BF6C96B2-6CAF-4238-9C2A-E368C9E6C8C3}" dt="2022-12-22T12:42:03.125" v="1140" actId="1076"/>
          <ac:grpSpMkLst>
            <pc:docMk/>
            <pc:sldMk cId="2727102743" sldId="335"/>
            <ac:grpSpMk id="33" creationId="{10122D21-4B6B-0BDD-35C0-8E135FA280E8}"/>
          </ac:grpSpMkLst>
        </pc:grpChg>
        <pc:grpChg chg="add mod ord">
          <ac:chgData name="Mohamed-Reda Derraz" userId="d4e215a6228e3416" providerId="LiveId" clId="{BF6C96B2-6CAF-4238-9C2A-E368C9E6C8C3}" dt="2022-12-22T12:41:27.308" v="1114" actId="167"/>
          <ac:grpSpMkLst>
            <pc:docMk/>
            <pc:sldMk cId="2727102743" sldId="335"/>
            <ac:grpSpMk id="34" creationId="{7E02E481-C01D-7009-7429-62E66F780BD0}"/>
          </ac:grpSpMkLst>
        </pc:grpChg>
        <pc:grpChg chg="mod">
          <ac:chgData name="Mohamed-Reda Derraz" userId="d4e215a6228e3416" providerId="LiveId" clId="{BF6C96B2-6CAF-4238-9C2A-E368C9E6C8C3}" dt="2022-12-22T12:41:04.917" v="1108"/>
          <ac:grpSpMkLst>
            <pc:docMk/>
            <pc:sldMk cId="2727102743" sldId="335"/>
            <ac:grpSpMk id="37" creationId="{9A521B41-BF17-89ED-921D-59FD8D50652B}"/>
          </ac:grpSpMkLst>
        </pc:grpChg>
        <pc:picChg chg="add mod ord">
          <ac:chgData name="Mohamed-Reda Derraz" userId="d4e215a6228e3416" providerId="LiveId" clId="{BF6C96B2-6CAF-4238-9C2A-E368C9E6C8C3}" dt="2022-12-22T12:38:08.565" v="1020" actId="1076"/>
          <ac:picMkLst>
            <pc:docMk/>
            <pc:sldMk cId="2727102743" sldId="335"/>
            <ac:picMk id="2" creationId="{090D834A-D74B-A119-85FB-2CDAA3BD1E59}"/>
          </ac:picMkLst>
        </pc:picChg>
        <pc:picChg chg="mod">
          <ac:chgData name="Mohamed-Reda Derraz" userId="d4e215a6228e3416" providerId="LiveId" clId="{BF6C96B2-6CAF-4238-9C2A-E368C9E6C8C3}" dt="2022-12-22T12:36:12.761" v="987" actId="14100"/>
          <ac:picMkLst>
            <pc:docMk/>
            <pc:sldMk cId="2727102743" sldId="335"/>
            <ac:picMk id="3" creationId="{D439BA0A-4FEC-0728-F88F-C84C815655A2}"/>
          </ac:picMkLst>
        </pc:picChg>
        <pc:picChg chg="add mod">
          <ac:chgData name="Mohamed-Reda Derraz" userId="d4e215a6228e3416" providerId="LiveId" clId="{BF6C96B2-6CAF-4238-9C2A-E368C9E6C8C3}" dt="2022-12-22T12:38:08.565" v="1020" actId="1076"/>
          <ac:picMkLst>
            <pc:docMk/>
            <pc:sldMk cId="2727102743" sldId="335"/>
            <ac:picMk id="4" creationId="{A02BB20C-B4A7-2961-96C0-99A559CE2AEA}"/>
          </ac:picMkLst>
        </pc:picChg>
        <pc:picChg chg="add mod">
          <ac:chgData name="Mohamed-Reda Derraz" userId="d4e215a6228e3416" providerId="LiveId" clId="{BF6C96B2-6CAF-4238-9C2A-E368C9E6C8C3}" dt="2022-12-22T12:39:35.479" v="1073" actId="1037"/>
          <ac:picMkLst>
            <pc:docMk/>
            <pc:sldMk cId="2727102743" sldId="335"/>
            <ac:picMk id="5" creationId="{CC1041AC-8A0D-8E16-FD2B-D8F683314886}"/>
          </ac:picMkLst>
        </pc:picChg>
        <pc:picChg chg="add mod">
          <ac:chgData name="Mohamed-Reda Derraz" userId="d4e215a6228e3416" providerId="LiveId" clId="{BF6C96B2-6CAF-4238-9C2A-E368C9E6C8C3}" dt="2022-12-22T12:38:08.565" v="1020" actId="1076"/>
          <ac:picMkLst>
            <pc:docMk/>
            <pc:sldMk cId="2727102743" sldId="335"/>
            <ac:picMk id="6" creationId="{C90F4012-7278-0834-1ECC-CFCA7FBD104A}"/>
          </ac:picMkLst>
        </pc:picChg>
        <pc:picChg chg="add del mod ord">
          <ac:chgData name="Mohamed-Reda Derraz" userId="d4e215a6228e3416" providerId="LiveId" clId="{BF6C96B2-6CAF-4238-9C2A-E368C9E6C8C3}" dt="2022-12-22T12:39:22.865" v="1058" actId="167"/>
          <ac:picMkLst>
            <pc:docMk/>
            <pc:sldMk cId="2727102743" sldId="335"/>
            <ac:picMk id="9" creationId="{738EA1FB-A029-CE26-7F12-BED9DCD5F02F}"/>
          </ac:picMkLst>
        </pc:picChg>
        <pc:picChg chg="add del mod">
          <ac:chgData name="Mohamed-Reda Derraz" userId="d4e215a6228e3416" providerId="LiveId" clId="{BF6C96B2-6CAF-4238-9C2A-E368C9E6C8C3}" dt="2022-12-22T12:40:13.383" v="1089" actId="27803"/>
          <ac:picMkLst>
            <pc:docMk/>
            <pc:sldMk cId="2727102743" sldId="335"/>
            <ac:picMk id="11" creationId="{3DA18E1F-71B0-7508-5BDB-3E354BBF3F3E}"/>
          </ac:picMkLst>
        </pc:picChg>
      </pc:sldChg>
      <pc:sldChg chg="addSp modSp mod modAnim">
        <pc:chgData name="Mohamed-Reda Derraz" userId="d4e215a6228e3416" providerId="LiveId" clId="{BF6C96B2-6CAF-4238-9C2A-E368C9E6C8C3}" dt="2022-12-22T13:16:44.938" v="1628" actId="20577"/>
        <pc:sldMkLst>
          <pc:docMk/>
          <pc:sldMk cId="3356310626" sldId="336"/>
        </pc:sldMkLst>
        <pc:spChg chg="add mod">
          <ac:chgData name="Mohamed-Reda Derraz" userId="d4e215a6228e3416" providerId="LiveId" clId="{BF6C96B2-6CAF-4238-9C2A-E368C9E6C8C3}" dt="2022-12-22T12:43:54.885" v="1178" actId="1076"/>
          <ac:spMkLst>
            <pc:docMk/>
            <pc:sldMk cId="3356310626" sldId="336"/>
            <ac:spMk id="2" creationId="{8ED1A572-626C-5C13-AFC2-4B9BBD1B89DF}"/>
          </ac:spMkLst>
        </pc:spChg>
        <pc:spChg chg="add mod">
          <ac:chgData name="Mohamed-Reda Derraz" userId="d4e215a6228e3416" providerId="LiveId" clId="{BF6C96B2-6CAF-4238-9C2A-E368C9E6C8C3}" dt="2022-12-22T13:16:44.938" v="1628" actId="20577"/>
          <ac:spMkLst>
            <pc:docMk/>
            <pc:sldMk cId="3356310626" sldId="336"/>
            <ac:spMk id="3" creationId="{F600EFD5-752E-39AC-81E9-A82E81B8D7E0}"/>
          </ac:spMkLst>
        </pc:spChg>
        <pc:spChg chg="add mod">
          <ac:chgData name="Mohamed-Reda Derraz" userId="d4e215a6228e3416" providerId="LiveId" clId="{BF6C96B2-6CAF-4238-9C2A-E368C9E6C8C3}" dt="2022-12-22T12:44:07.729" v="1204" actId="20577"/>
          <ac:spMkLst>
            <pc:docMk/>
            <pc:sldMk cId="3356310626" sldId="336"/>
            <ac:spMk id="4" creationId="{BD344C14-C0EC-F481-61CD-7B6D930CBC54}"/>
          </ac:spMkLst>
        </pc:spChg>
      </pc:sldChg>
      <pc:sldChg chg="addSp delSp modSp mod modAnim modNotesTx">
        <pc:chgData name="Mohamed-Reda Derraz" userId="d4e215a6228e3416" providerId="LiveId" clId="{BF6C96B2-6CAF-4238-9C2A-E368C9E6C8C3}" dt="2022-12-22T13:10:35.128" v="1484" actId="962"/>
        <pc:sldMkLst>
          <pc:docMk/>
          <pc:sldMk cId="3192978913" sldId="337"/>
        </pc:sldMkLst>
        <pc:spChg chg="mod">
          <ac:chgData name="Mohamed-Reda Derraz" userId="d4e215a6228e3416" providerId="LiveId" clId="{BF6C96B2-6CAF-4238-9C2A-E368C9E6C8C3}" dt="2022-12-22T13:02:04.782" v="1337"/>
          <ac:spMkLst>
            <pc:docMk/>
            <pc:sldMk cId="3192978913" sldId="337"/>
            <ac:spMk id="4" creationId="{F66373B3-2A15-3172-EB0A-CDCE4C3BCDEC}"/>
          </ac:spMkLst>
        </pc:spChg>
        <pc:spChg chg="mod">
          <ac:chgData name="Mohamed-Reda Derraz" userId="d4e215a6228e3416" providerId="LiveId" clId="{BF6C96B2-6CAF-4238-9C2A-E368C9E6C8C3}" dt="2022-12-22T13:02:04.782" v="1337"/>
          <ac:spMkLst>
            <pc:docMk/>
            <pc:sldMk cId="3192978913" sldId="337"/>
            <ac:spMk id="5" creationId="{F1377FEA-EFC8-5BDD-9B7F-C9FBE351C2F7}"/>
          </ac:spMkLst>
        </pc:spChg>
        <pc:spChg chg="mod">
          <ac:chgData name="Mohamed-Reda Derraz" userId="d4e215a6228e3416" providerId="LiveId" clId="{BF6C96B2-6CAF-4238-9C2A-E368C9E6C8C3}" dt="2022-12-22T13:02:04.782" v="1337"/>
          <ac:spMkLst>
            <pc:docMk/>
            <pc:sldMk cId="3192978913" sldId="337"/>
            <ac:spMk id="8" creationId="{57638112-D839-4513-1B38-7FA83FA52233}"/>
          </ac:spMkLst>
        </pc:spChg>
        <pc:spChg chg="mod">
          <ac:chgData name="Mohamed-Reda Derraz" userId="d4e215a6228e3416" providerId="LiveId" clId="{BF6C96B2-6CAF-4238-9C2A-E368C9E6C8C3}" dt="2022-12-22T13:02:04.782" v="1337"/>
          <ac:spMkLst>
            <pc:docMk/>
            <pc:sldMk cId="3192978913" sldId="337"/>
            <ac:spMk id="9" creationId="{5C0F8D7D-A81C-B13F-3EA7-F4CE50A61AA4}"/>
          </ac:spMkLst>
        </pc:spChg>
        <pc:spChg chg="mod">
          <ac:chgData name="Mohamed-Reda Derraz" userId="d4e215a6228e3416" providerId="LiveId" clId="{BF6C96B2-6CAF-4238-9C2A-E368C9E6C8C3}" dt="2022-12-22T13:02:04.782" v="1337"/>
          <ac:spMkLst>
            <pc:docMk/>
            <pc:sldMk cId="3192978913" sldId="337"/>
            <ac:spMk id="10" creationId="{5477BD2D-A861-F23C-00F1-EF8A0DB7F5D8}"/>
          </ac:spMkLst>
        </pc:spChg>
        <pc:spChg chg="mod">
          <ac:chgData name="Mohamed-Reda Derraz" userId="d4e215a6228e3416" providerId="LiveId" clId="{BF6C96B2-6CAF-4238-9C2A-E368C9E6C8C3}" dt="2022-12-22T13:02:04.782" v="1337"/>
          <ac:spMkLst>
            <pc:docMk/>
            <pc:sldMk cId="3192978913" sldId="337"/>
            <ac:spMk id="11" creationId="{60411D1A-B491-24B1-8ADF-B61E0A0B9F17}"/>
          </ac:spMkLst>
        </pc:spChg>
        <pc:spChg chg="mod">
          <ac:chgData name="Mohamed-Reda Derraz" userId="d4e215a6228e3416" providerId="LiveId" clId="{BF6C96B2-6CAF-4238-9C2A-E368C9E6C8C3}" dt="2022-12-22T13:02:04.782" v="1337"/>
          <ac:spMkLst>
            <pc:docMk/>
            <pc:sldMk cId="3192978913" sldId="337"/>
            <ac:spMk id="12" creationId="{D6CE0AC0-0285-C31F-5442-26AE38E2A949}"/>
          </ac:spMkLst>
        </pc:spChg>
        <pc:spChg chg="mod">
          <ac:chgData name="Mohamed-Reda Derraz" userId="d4e215a6228e3416" providerId="LiveId" clId="{BF6C96B2-6CAF-4238-9C2A-E368C9E6C8C3}" dt="2022-12-22T13:02:04.782" v="1337"/>
          <ac:spMkLst>
            <pc:docMk/>
            <pc:sldMk cId="3192978913" sldId="337"/>
            <ac:spMk id="13" creationId="{30FE9B72-F815-D38D-2028-0DC6D77C6482}"/>
          </ac:spMkLst>
        </pc:spChg>
        <pc:spChg chg="mod">
          <ac:chgData name="Mohamed-Reda Derraz" userId="d4e215a6228e3416" providerId="LiveId" clId="{BF6C96B2-6CAF-4238-9C2A-E368C9E6C8C3}" dt="2022-12-22T13:02:04.782" v="1337"/>
          <ac:spMkLst>
            <pc:docMk/>
            <pc:sldMk cId="3192978913" sldId="337"/>
            <ac:spMk id="14" creationId="{5983E502-AE38-4A67-538E-6F632F79CDB2}"/>
          </ac:spMkLst>
        </pc:spChg>
        <pc:spChg chg="mod">
          <ac:chgData name="Mohamed-Reda Derraz" userId="d4e215a6228e3416" providerId="LiveId" clId="{BF6C96B2-6CAF-4238-9C2A-E368C9E6C8C3}" dt="2022-12-22T13:02:04.782" v="1337"/>
          <ac:spMkLst>
            <pc:docMk/>
            <pc:sldMk cId="3192978913" sldId="337"/>
            <ac:spMk id="15" creationId="{0A3D858C-FC6A-0CDF-C029-9AA6822B4F54}"/>
          </ac:spMkLst>
        </pc:spChg>
        <pc:spChg chg="mod">
          <ac:chgData name="Mohamed-Reda Derraz" userId="d4e215a6228e3416" providerId="LiveId" clId="{BF6C96B2-6CAF-4238-9C2A-E368C9E6C8C3}" dt="2022-12-22T13:03:51.694" v="1355"/>
          <ac:spMkLst>
            <pc:docMk/>
            <pc:sldMk cId="3192978913" sldId="337"/>
            <ac:spMk id="23" creationId="{BA37D102-F2B4-F3FA-E72A-C3ABA916BC25}"/>
          </ac:spMkLst>
        </pc:spChg>
        <pc:spChg chg="mod">
          <ac:chgData name="Mohamed-Reda Derraz" userId="d4e215a6228e3416" providerId="LiveId" clId="{BF6C96B2-6CAF-4238-9C2A-E368C9E6C8C3}" dt="2022-12-22T13:03:51.694" v="1355"/>
          <ac:spMkLst>
            <pc:docMk/>
            <pc:sldMk cId="3192978913" sldId="337"/>
            <ac:spMk id="24" creationId="{E72EDF7B-879F-66CB-BE2F-037CB923E8BD}"/>
          </ac:spMkLst>
        </pc:spChg>
        <pc:spChg chg="mod">
          <ac:chgData name="Mohamed-Reda Derraz" userId="d4e215a6228e3416" providerId="LiveId" clId="{BF6C96B2-6CAF-4238-9C2A-E368C9E6C8C3}" dt="2022-12-22T13:03:51.694" v="1355"/>
          <ac:spMkLst>
            <pc:docMk/>
            <pc:sldMk cId="3192978913" sldId="337"/>
            <ac:spMk id="25" creationId="{D8BCE95D-4A43-74E4-294C-B5B353ED75BD}"/>
          </ac:spMkLst>
        </pc:spChg>
        <pc:spChg chg="mod">
          <ac:chgData name="Mohamed-Reda Derraz" userId="d4e215a6228e3416" providerId="LiveId" clId="{BF6C96B2-6CAF-4238-9C2A-E368C9E6C8C3}" dt="2022-12-22T13:03:51.694" v="1355"/>
          <ac:spMkLst>
            <pc:docMk/>
            <pc:sldMk cId="3192978913" sldId="337"/>
            <ac:spMk id="26" creationId="{69518733-6792-D25B-B274-9840F02467AB}"/>
          </ac:spMkLst>
        </pc:spChg>
        <pc:spChg chg="mod">
          <ac:chgData name="Mohamed-Reda Derraz" userId="d4e215a6228e3416" providerId="LiveId" clId="{BF6C96B2-6CAF-4238-9C2A-E368C9E6C8C3}" dt="2022-12-22T13:03:51.694" v="1355"/>
          <ac:spMkLst>
            <pc:docMk/>
            <pc:sldMk cId="3192978913" sldId="337"/>
            <ac:spMk id="27" creationId="{9A174F15-34C9-DE43-0B08-5746806D48DB}"/>
          </ac:spMkLst>
        </pc:spChg>
        <pc:spChg chg="mod">
          <ac:chgData name="Mohamed-Reda Derraz" userId="d4e215a6228e3416" providerId="LiveId" clId="{BF6C96B2-6CAF-4238-9C2A-E368C9E6C8C3}" dt="2022-12-22T13:03:51.694" v="1355"/>
          <ac:spMkLst>
            <pc:docMk/>
            <pc:sldMk cId="3192978913" sldId="337"/>
            <ac:spMk id="28" creationId="{58BA4777-306F-0B0B-85D5-E26FEAFE3C1C}"/>
          </ac:spMkLst>
        </pc:spChg>
        <pc:spChg chg="mod">
          <ac:chgData name="Mohamed-Reda Derraz" userId="d4e215a6228e3416" providerId="LiveId" clId="{BF6C96B2-6CAF-4238-9C2A-E368C9E6C8C3}" dt="2022-12-22T13:03:51.694" v="1355"/>
          <ac:spMkLst>
            <pc:docMk/>
            <pc:sldMk cId="3192978913" sldId="337"/>
            <ac:spMk id="29" creationId="{3143343B-9920-6D0C-BF2D-D966B8786E28}"/>
          </ac:spMkLst>
        </pc:spChg>
        <pc:spChg chg="mod">
          <ac:chgData name="Mohamed-Reda Derraz" userId="d4e215a6228e3416" providerId="LiveId" clId="{BF6C96B2-6CAF-4238-9C2A-E368C9E6C8C3}" dt="2022-12-22T13:03:51.694" v="1355"/>
          <ac:spMkLst>
            <pc:docMk/>
            <pc:sldMk cId="3192978913" sldId="337"/>
            <ac:spMk id="30" creationId="{1A6CC1E4-E7D9-18DF-0937-29BD8A735D5D}"/>
          </ac:spMkLst>
        </pc:spChg>
        <pc:spChg chg="mod">
          <ac:chgData name="Mohamed-Reda Derraz" userId="d4e215a6228e3416" providerId="LiveId" clId="{BF6C96B2-6CAF-4238-9C2A-E368C9E6C8C3}" dt="2022-12-22T13:03:51.694" v="1355"/>
          <ac:spMkLst>
            <pc:docMk/>
            <pc:sldMk cId="3192978913" sldId="337"/>
            <ac:spMk id="31" creationId="{7722850C-F9A6-88DA-E5F6-486497B06531}"/>
          </ac:spMkLst>
        </pc:spChg>
        <pc:spChg chg="mod">
          <ac:chgData name="Mohamed-Reda Derraz" userId="d4e215a6228e3416" providerId="LiveId" clId="{BF6C96B2-6CAF-4238-9C2A-E368C9E6C8C3}" dt="2022-12-22T13:03:51.694" v="1355"/>
          <ac:spMkLst>
            <pc:docMk/>
            <pc:sldMk cId="3192978913" sldId="337"/>
            <ac:spMk id="32" creationId="{9784B86E-FFB3-5AE9-72E3-8CC6028771E4}"/>
          </ac:spMkLst>
        </pc:spChg>
        <pc:spChg chg="mod">
          <ac:chgData name="Mohamed-Reda Derraz" userId="d4e215a6228e3416" providerId="LiveId" clId="{BF6C96B2-6CAF-4238-9C2A-E368C9E6C8C3}" dt="2022-12-22T13:03:51.694" v="1355"/>
          <ac:spMkLst>
            <pc:docMk/>
            <pc:sldMk cId="3192978913" sldId="337"/>
            <ac:spMk id="33" creationId="{5371EF66-6A8E-EF7C-583C-C9897EA1A03A}"/>
          </ac:spMkLst>
        </pc:spChg>
        <pc:spChg chg="mod">
          <ac:chgData name="Mohamed-Reda Derraz" userId="d4e215a6228e3416" providerId="LiveId" clId="{BF6C96B2-6CAF-4238-9C2A-E368C9E6C8C3}" dt="2022-12-22T13:03:51.694" v="1355"/>
          <ac:spMkLst>
            <pc:docMk/>
            <pc:sldMk cId="3192978913" sldId="337"/>
            <ac:spMk id="34" creationId="{A077717A-6C2D-38B3-6638-7CF47B5095D8}"/>
          </ac:spMkLst>
        </pc:spChg>
        <pc:spChg chg="mod">
          <ac:chgData name="Mohamed-Reda Derraz" userId="d4e215a6228e3416" providerId="LiveId" clId="{BF6C96B2-6CAF-4238-9C2A-E368C9E6C8C3}" dt="2022-12-22T13:03:51.694" v="1355"/>
          <ac:spMkLst>
            <pc:docMk/>
            <pc:sldMk cId="3192978913" sldId="337"/>
            <ac:spMk id="35" creationId="{E69073CD-6220-0F86-BABB-CCC5FDA04854}"/>
          </ac:spMkLst>
        </pc:spChg>
        <pc:spChg chg="mod">
          <ac:chgData name="Mohamed-Reda Derraz" userId="d4e215a6228e3416" providerId="LiveId" clId="{BF6C96B2-6CAF-4238-9C2A-E368C9E6C8C3}" dt="2022-12-22T13:03:51.694" v="1355"/>
          <ac:spMkLst>
            <pc:docMk/>
            <pc:sldMk cId="3192978913" sldId="337"/>
            <ac:spMk id="36" creationId="{972D39FE-6291-1254-B978-8B98E8E538DA}"/>
          </ac:spMkLst>
        </pc:spChg>
        <pc:spChg chg="mod">
          <ac:chgData name="Mohamed-Reda Derraz" userId="d4e215a6228e3416" providerId="LiveId" clId="{BF6C96B2-6CAF-4238-9C2A-E368C9E6C8C3}" dt="2022-12-22T13:03:51.694" v="1355"/>
          <ac:spMkLst>
            <pc:docMk/>
            <pc:sldMk cId="3192978913" sldId="337"/>
            <ac:spMk id="37" creationId="{BB4ADED5-B8FF-9BF3-F7D8-E48D4F67D98B}"/>
          </ac:spMkLst>
        </pc:spChg>
        <pc:spChg chg="mod">
          <ac:chgData name="Mohamed-Reda Derraz" userId="d4e215a6228e3416" providerId="LiveId" clId="{BF6C96B2-6CAF-4238-9C2A-E368C9E6C8C3}" dt="2022-12-22T13:03:51.694" v="1355"/>
          <ac:spMkLst>
            <pc:docMk/>
            <pc:sldMk cId="3192978913" sldId="337"/>
            <ac:spMk id="38" creationId="{32C246FC-333A-A25E-D74F-2B6C4F674B39}"/>
          </ac:spMkLst>
        </pc:spChg>
        <pc:spChg chg="mod">
          <ac:chgData name="Mohamed-Reda Derraz" userId="d4e215a6228e3416" providerId="LiveId" clId="{BF6C96B2-6CAF-4238-9C2A-E368C9E6C8C3}" dt="2022-12-22T13:03:51.694" v="1355"/>
          <ac:spMkLst>
            <pc:docMk/>
            <pc:sldMk cId="3192978913" sldId="337"/>
            <ac:spMk id="39" creationId="{E2543769-8ECD-B652-6C79-B221C54D999C}"/>
          </ac:spMkLst>
        </pc:spChg>
        <pc:spChg chg="mod">
          <ac:chgData name="Mohamed-Reda Derraz" userId="d4e215a6228e3416" providerId="LiveId" clId="{BF6C96B2-6CAF-4238-9C2A-E368C9E6C8C3}" dt="2022-12-22T13:03:51.694" v="1355"/>
          <ac:spMkLst>
            <pc:docMk/>
            <pc:sldMk cId="3192978913" sldId="337"/>
            <ac:spMk id="40" creationId="{9A8F30DD-DCAC-7196-DEE2-6A2EA0A3456E}"/>
          </ac:spMkLst>
        </pc:spChg>
        <pc:spChg chg="mod">
          <ac:chgData name="Mohamed-Reda Derraz" userId="d4e215a6228e3416" providerId="LiveId" clId="{BF6C96B2-6CAF-4238-9C2A-E368C9E6C8C3}" dt="2022-12-22T13:03:51.694" v="1355"/>
          <ac:spMkLst>
            <pc:docMk/>
            <pc:sldMk cId="3192978913" sldId="337"/>
            <ac:spMk id="41" creationId="{A7180085-4589-785D-D435-955277CD0547}"/>
          </ac:spMkLst>
        </pc:spChg>
        <pc:spChg chg="mod">
          <ac:chgData name="Mohamed-Reda Derraz" userId="d4e215a6228e3416" providerId="LiveId" clId="{BF6C96B2-6CAF-4238-9C2A-E368C9E6C8C3}" dt="2022-12-22T13:03:51.694" v="1355"/>
          <ac:spMkLst>
            <pc:docMk/>
            <pc:sldMk cId="3192978913" sldId="337"/>
            <ac:spMk id="42" creationId="{6EB1781D-F6DB-3645-78DD-F2F3D1FC0CBF}"/>
          </ac:spMkLst>
        </pc:spChg>
        <pc:grpChg chg="add mod ord">
          <ac:chgData name="Mohamed-Reda Derraz" userId="d4e215a6228e3416" providerId="LiveId" clId="{BF6C96B2-6CAF-4238-9C2A-E368C9E6C8C3}" dt="2022-12-22T13:05:30.266" v="1385" actId="1076"/>
          <ac:grpSpMkLst>
            <pc:docMk/>
            <pc:sldMk cId="3192978913" sldId="337"/>
            <ac:grpSpMk id="3" creationId="{57A9079B-FB0E-BFFB-98BE-867F4D55D363}"/>
          </ac:grpSpMkLst>
        </pc:grpChg>
        <pc:grpChg chg="mod">
          <ac:chgData name="Mohamed-Reda Derraz" userId="d4e215a6228e3416" providerId="LiveId" clId="{BF6C96B2-6CAF-4238-9C2A-E368C9E6C8C3}" dt="2022-12-22T13:02:04.782" v="1337"/>
          <ac:grpSpMkLst>
            <pc:docMk/>
            <pc:sldMk cId="3192978913" sldId="337"/>
            <ac:grpSpMk id="6" creationId="{0E7E8ECA-A688-9EE9-20EF-1768E904B516}"/>
          </ac:grpSpMkLst>
        </pc:grpChg>
        <pc:grpChg chg="add mod">
          <ac:chgData name="Mohamed-Reda Derraz" userId="d4e215a6228e3416" providerId="LiveId" clId="{BF6C96B2-6CAF-4238-9C2A-E368C9E6C8C3}" dt="2022-12-22T13:05:30.266" v="1385" actId="1076"/>
          <ac:grpSpMkLst>
            <pc:docMk/>
            <pc:sldMk cId="3192978913" sldId="337"/>
            <ac:grpSpMk id="22" creationId="{2D72C972-567C-D873-F9D4-3ECDD85CDA47}"/>
          </ac:grpSpMkLst>
        </pc:grpChg>
        <pc:picChg chg="add mod">
          <ac:chgData name="Mohamed-Reda Derraz" userId="d4e215a6228e3416" providerId="LiveId" clId="{BF6C96B2-6CAF-4238-9C2A-E368C9E6C8C3}" dt="2022-12-22T13:05:30.266" v="1385" actId="1076"/>
          <ac:picMkLst>
            <pc:docMk/>
            <pc:sldMk cId="3192978913" sldId="337"/>
            <ac:picMk id="2" creationId="{0632D7D5-EFA8-2AD1-6F45-A8DB00AE33D9}"/>
          </ac:picMkLst>
        </pc:picChg>
        <pc:picChg chg="add del mod">
          <ac:chgData name="Mohamed-Reda Derraz" userId="d4e215a6228e3416" providerId="LiveId" clId="{BF6C96B2-6CAF-4238-9C2A-E368C9E6C8C3}" dt="2022-12-22T13:05:12.310" v="1377" actId="478"/>
          <ac:picMkLst>
            <pc:docMk/>
            <pc:sldMk cId="3192978913" sldId="337"/>
            <ac:picMk id="21" creationId="{0D699C80-DB83-3E98-8559-1E3DF8D8205E}"/>
          </ac:picMkLst>
        </pc:picChg>
        <pc:picChg chg="add mod">
          <ac:chgData name="Mohamed-Reda Derraz" userId="d4e215a6228e3416" providerId="LiveId" clId="{BF6C96B2-6CAF-4238-9C2A-E368C9E6C8C3}" dt="2022-12-22T13:05:30.266" v="1385" actId="1076"/>
          <ac:picMkLst>
            <pc:docMk/>
            <pc:sldMk cId="3192978913" sldId="337"/>
            <ac:picMk id="44" creationId="{F029E31F-77B5-1699-8F56-4526554BCF8D}"/>
          </ac:picMkLst>
        </pc:picChg>
        <pc:picChg chg="add del mod">
          <ac:chgData name="Mohamed-Reda Derraz" userId="d4e215a6228e3416" providerId="LiveId" clId="{BF6C96B2-6CAF-4238-9C2A-E368C9E6C8C3}" dt="2022-12-22T13:05:11.944" v="1376" actId="478"/>
          <ac:picMkLst>
            <pc:docMk/>
            <pc:sldMk cId="3192978913" sldId="337"/>
            <ac:picMk id="45" creationId="{25D8CDAE-01B0-73D1-3C70-520028D8EBFC}"/>
          </ac:picMkLst>
        </pc:picChg>
        <pc:picChg chg="add mod">
          <ac:chgData name="Mohamed-Reda Derraz" userId="d4e215a6228e3416" providerId="LiveId" clId="{BF6C96B2-6CAF-4238-9C2A-E368C9E6C8C3}" dt="2022-12-22T13:05:30.266" v="1385" actId="1076"/>
          <ac:picMkLst>
            <pc:docMk/>
            <pc:sldMk cId="3192978913" sldId="337"/>
            <ac:picMk id="46" creationId="{376F0A4A-0086-462E-6218-BB87D521EB68}"/>
          </ac:picMkLst>
        </pc:picChg>
        <pc:picChg chg="add mod">
          <ac:chgData name="Mohamed-Reda Derraz" userId="d4e215a6228e3416" providerId="LiveId" clId="{BF6C96B2-6CAF-4238-9C2A-E368C9E6C8C3}" dt="2022-12-22T13:05:30.266" v="1385" actId="1076"/>
          <ac:picMkLst>
            <pc:docMk/>
            <pc:sldMk cId="3192978913" sldId="337"/>
            <ac:picMk id="47" creationId="{E3AEC5CC-F640-35AD-1326-041558FC5A87}"/>
          </ac:picMkLst>
        </pc:picChg>
        <pc:cxnChg chg="add mod">
          <ac:chgData name="Mohamed-Reda Derraz" userId="d4e215a6228e3416" providerId="LiveId" clId="{BF6C96B2-6CAF-4238-9C2A-E368C9E6C8C3}" dt="2022-12-22T13:10:35.128" v="1484" actId="962"/>
          <ac:cxnSpMkLst>
            <pc:docMk/>
            <pc:sldMk cId="3192978913" sldId="337"/>
            <ac:cxnSpMk id="17" creationId="{E1858691-63CF-DC39-6C7F-618EA484CA45}"/>
          </ac:cxnSpMkLst>
        </pc:cxnChg>
      </pc:sldChg>
      <pc:sldChg chg="addSp delSp modSp mod delAnim modAnim modNotesTx">
        <pc:chgData name="Mohamed-Reda Derraz" userId="d4e215a6228e3416" providerId="LiveId" clId="{BF6C96B2-6CAF-4238-9C2A-E368C9E6C8C3}" dt="2022-12-22T12:59:00.352" v="1334"/>
        <pc:sldMkLst>
          <pc:docMk/>
          <pc:sldMk cId="1170074160" sldId="338"/>
        </pc:sldMkLst>
        <pc:spChg chg="add mod">
          <ac:chgData name="Mohamed-Reda Derraz" userId="d4e215a6228e3416" providerId="LiveId" clId="{BF6C96B2-6CAF-4238-9C2A-E368C9E6C8C3}" dt="2022-12-22T12:57:58.580" v="1314" actId="1076"/>
          <ac:spMkLst>
            <pc:docMk/>
            <pc:sldMk cId="1170074160" sldId="338"/>
            <ac:spMk id="2" creationId="{E3803CEB-D007-8351-9032-6A29CD9731D9}"/>
          </ac:spMkLst>
        </pc:spChg>
        <pc:spChg chg="mod">
          <ac:chgData name="Mohamed-Reda Derraz" userId="d4e215a6228e3416" providerId="LiveId" clId="{BF6C96B2-6CAF-4238-9C2A-E368C9E6C8C3}" dt="2022-12-22T12:56:03.196" v="1237"/>
          <ac:spMkLst>
            <pc:docMk/>
            <pc:sldMk cId="1170074160" sldId="338"/>
            <ac:spMk id="4" creationId="{0F99BF53-995C-7E58-E2F8-B6451923BF94}"/>
          </ac:spMkLst>
        </pc:spChg>
        <pc:spChg chg="mod">
          <ac:chgData name="Mohamed-Reda Derraz" userId="d4e215a6228e3416" providerId="LiveId" clId="{BF6C96B2-6CAF-4238-9C2A-E368C9E6C8C3}" dt="2022-12-22T12:56:03.196" v="1237"/>
          <ac:spMkLst>
            <pc:docMk/>
            <pc:sldMk cId="1170074160" sldId="338"/>
            <ac:spMk id="5" creationId="{E6E8C6A1-59C4-7E5C-ADD3-591A6180A70D}"/>
          </ac:spMkLst>
        </pc:spChg>
        <pc:spChg chg="mod">
          <ac:chgData name="Mohamed-Reda Derraz" userId="d4e215a6228e3416" providerId="LiveId" clId="{BF6C96B2-6CAF-4238-9C2A-E368C9E6C8C3}" dt="2022-12-22T12:56:03.196" v="1237"/>
          <ac:spMkLst>
            <pc:docMk/>
            <pc:sldMk cId="1170074160" sldId="338"/>
            <ac:spMk id="8" creationId="{DC09F6C9-8D0F-5208-58DF-39FC7DD538DA}"/>
          </ac:spMkLst>
        </pc:spChg>
        <pc:spChg chg="mod">
          <ac:chgData name="Mohamed-Reda Derraz" userId="d4e215a6228e3416" providerId="LiveId" clId="{BF6C96B2-6CAF-4238-9C2A-E368C9E6C8C3}" dt="2022-12-22T12:56:03.196" v="1237"/>
          <ac:spMkLst>
            <pc:docMk/>
            <pc:sldMk cId="1170074160" sldId="338"/>
            <ac:spMk id="9" creationId="{13812D79-568C-815E-7E63-3D61CA8B0F1C}"/>
          </ac:spMkLst>
        </pc:spChg>
        <pc:spChg chg="mod">
          <ac:chgData name="Mohamed-Reda Derraz" userId="d4e215a6228e3416" providerId="LiveId" clId="{BF6C96B2-6CAF-4238-9C2A-E368C9E6C8C3}" dt="2022-12-22T12:56:03.196" v="1237"/>
          <ac:spMkLst>
            <pc:docMk/>
            <pc:sldMk cId="1170074160" sldId="338"/>
            <ac:spMk id="10" creationId="{C59556D2-09B8-932B-AD76-07F86E72263B}"/>
          </ac:spMkLst>
        </pc:spChg>
        <pc:spChg chg="mod">
          <ac:chgData name="Mohamed-Reda Derraz" userId="d4e215a6228e3416" providerId="LiveId" clId="{BF6C96B2-6CAF-4238-9C2A-E368C9E6C8C3}" dt="2022-12-22T12:56:03.196" v="1237"/>
          <ac:spMkLst>
            <pc:docMk/>
            <pc:sldMk cId="1170074160" sldId="338"/>
            <ac:spMk id="11" creationId="{EDA567DE-B524-F747-FBD8-4126624F4D16}"/>
          </ac:spMkLst>
        </pc:spChg>
        <pc:spChg chg="mod">
          <ac:chgData name="Mohamed-Reda Derraz" userId="d4e215a6228e3416" providerId="LiveId" clId="{BF6C96B2-6CAF-4238-9C2A-E368C9E6C8C3}" dt="2022-12-22T12:56:03.196" v="1237"/>
          <ac:spMkLst>
            <pc:docMk/>
            <pc:sldMk cId="1170074160" sldId="338"/>
            <ac:spMk id="12" creationId="{929DC4C0-6352-DD8E-818D-6ED415872F9A}"/>
          </ac:spMkLst>
        </pc:spChg>
        <pc:spChg chg="mod">
          <ac:chgData name="Mohamed-Reda Derraz" userId="d4e215a6228e3416" providerId="LiveId" clId="{BF6C96B2-6CAF-4238-9C2A-E368C9E6C8C3}" dt="2022-12-22T12:56:03.196" v="1237"/>
          <ac:spMkLst>
            <pc:docMk/>
            <pc:sldMk cId="1170074160" sldId="338"/>
            <ac:spMk id="13" creationId="{491E5F25-F816-1840-1B78-A68A09DE5425}"/>
          </ac:spMkLst>
        </pc:spChg>
        <pc:spChg chg="mod">
          <ac:chgData name="Mohamed-Reda Derraz" userId="d4e215a6228e3416" providerId="LiveId" clId="{BF6C96B2-6CAF-4238-9C2A-E368C9E6C8C3}" dt="2022-12-22T12:56:03.196" v="1237"/>
          <ac:spMkLst>
            <pc:docMk/>
            <pc:sldMk cId="1170074160" sldId="338"/>
            <ac:spMk id="14" creationId="{C9D589B4-A2E4-8A60-F063-D17DF360BCEE}"/>
          </ac:spMkLst>
        </pc:spChg>
        <pc:spChg chg="mod">
          <ac:chgData name="Mohamed-Reda Derraz" userId="d4e215a6228e3416" providerId="LiveId" clId="{BF6C96B2-6CAF-4238-9C2A-E368C9E6C8C3}" dt="2022-12-22T12:56:03.196" v="1237"/>
          <ac:spMkLst>
            <pc:docMk/>
            <pc:sldMk cId="1170074160" sldId="338"/>
            <ac:spMk id="15" creationId="{EEF81E47-7429-F097-C689-D8257B310DE0}"/>
          </ac:spMkLst>
        </pc:spChg>
        <pc:spChg chg="mod">
          <ac:chgData name="Mohamed-Reda Derraz" userId="d4e215a6228e3416" providerId="LiveId" clId="{BF6C96B2-6CAF-4238-9C2A-E368C9E6C8C3}" dt="2022-12-22T12:56:03.196" v="1237"/>
          <ac:spMkLst>
            <pc:docMk/>
            <pc:sldMk cId="1170074160" sldId="338"/>
            <ac:spMk id="22" creationId="{192462DD-87CA-9F44-20D7-9619581BB8AC}"/>
          </ac:spMkLst>
        </pc:spChg>
        <pc:spChg chg="mod">
          <ac:chgData name="Mohamed-Reda Derraz" userId="d4e215a6228e3416" providerId="LiveId" clId="{BF6C96B2-6CAF-4238-9C2A-E368C9E6C8C3}" dt="2022-12-22T12:56:03.196" v="1237"/>
          <ac:spMkLst>
            <pc:docMk/>
            <pc:sldMk cId="1170074160" sldId="338"/>
            <ac:spMk id="23" creationId="{C2822245-E2CA-6ABE-32EB-AAD0BD3F9E25}"/>
          </ac:spMkLst>
        </pc:spChg>
        <pc:spChg chg="mod">
          <ac:chgData name="Mohamed-Reda Derraz" userId="d4e215a6228e3416" providerId="LiveId" clId="{BF6C96B2-6CAF-4238-9C2A-E368C9E6C8C3}" dt="2022-12-22T12:56:03.196" v="1237"/>
          <ac:spMkLst>
            <pc:docMk/>
            <pc:sldMk cId="1170074160" sldId="338"/>
            <ac:spMk id="24" creationId="{57974833-070C-A944-B2CC-CE51BF343D54}"/>
          </ac:spMkLst>
        </pc:spChg>
        <pc:spChg chg="mod">
          <ac:chgData name="Mohamed-Reda Derraz" userId="d4e215a6228e3416" providerId="LiveId" clId="{BF6C96B2-6CAF-4238-9C2A-E368C9E6C8C3}" dt="2022-12-22T12:56:03.196" v="1237"/>
          <ac:spMkLst>
            <pc:docMk/>
            <pc:sldMk cId="1170074160" sldId="338"/>
            <ac:spMk id="25" creationId="{FE739803-02F2-F43B-9A22-37303A5E9C8A}"/>
          </ac:spMkLst>
        </pc:spChg>
        <pc:spChg chg="mod">
          <ac:chgData name="Mohamed-Reda Derraz" userId="d4e215a6228e3416" providerId="LiveId" clId="{BF6C96B2-6CAF-4238-9C2A-E368C9E6C8C3}" dt="2022-12-22T12:56:03.196" v="1237"/>
          <ac:spMkLst>
            <pc:docMk/>
            <pc:sldMk cId="1170074160" sldId="338"/>
            <ac:spMk id="26" creationId="{042AD20E-A702-B655-9CD7-90D271C1A738}"/>
          </ac:spMkLst>
        </pc:spChg>
        <pc:spChg chg="mod">
          <ac:chgData name="Mohamed-Reda Derraz" userId="d4e215a6228e3416" providerId="LiveId" clId="{BF6C96B2-6CAF-4238-9C2A-E368C9E6C8C3}" dt="2022-12-22T12:56:03.196" v="1237"/>
          <ac:spMkLst>
            <pc:docMk/>
            <pc:sldMk cId="1170074160" sldId="338"/>
            <ac:spMk id="27" creationId="{022AC399-C987-15BE-67ED-6E4EF25A1DC7}"/>
          </ac:spMkLst>
        </pc:spChg>
        <pc:spChg chg="mod">
          <ac:chgData name="Mohamed-Reda Derraz" userId="d4e215a6228e3416" providerId="LiveId" clId="{BF6C96B2-6CAF-4238-9C2A-E368C9E6C8C3}" dt="2022-12-22T12:56:03.196" v="1237"/>
          <ac:spMkLst>
            <pc:docMk/>
            <pc:sldMk cId="1170074160" sldId="338"/>
            <ac:spMk id="28" creationId="{C79677F4-72D8-D4BD-6948-1FCCF6510997}"/>
          </ac:spMkLst>
        </pc:spChg>
        <pc:spChg chg="mod">
          <ac:chgData name="Mohamed-Reda Derraz" userId="d4e215a6228e3416" providerId="LiveId" clId="{BF6C96B2-6CAF-4238-9C2A-E368C9E6C8C3}" dt="2022-12-22T12:56:03.196" v="1237"/>
          <ac:spMkLst>
            <pc:docMk/>
            <pc:sldMk cId="1170074160" sldId="338"/>
            <ac:spMk id="29" creationId="{C3675261-8E01-CC6C-5739-0484E9533704}"/>
          </ac:spMkLst>
        </pc:spChg>
        <pc:spChg chg="mod">
          <ac:chgData name="Mohamed-Reda Derraz" userId="d4e215a6228e3416" providerId="LiveId" clId="{BF6C96B2-6CAF-4238-9C2A-E368C9E6C8C3}" dt="2022-12-22T12:56:03.196" v="1237"/>
          <ac:spMkLst>
            <pc:docMk/>
            <pc:sldMk cId="1170074160" sldId="338"/>
            <ac:spMk id="30" creationId="{4B8CF2BF-62CB-6B20-FDD4-0E71E450CBEB}"/>
          </ac:spMkLst>
        </pc:spChg>
        <pc:spChg chg="mod">
          <ac:chgData name="Mohamed-Reda Derraz" userId="d4e215a6228e3416" providerId="LiveId" clId="{BF6C96B2-6CAF-4238-9C2A-E368C9E6C8C3}" dt="2022-12-22T12:56:03.196" v="1237"/>
          <ac:spMkLst>
            <pc:docMk/>
            <pc:sldMk cId="1170074160" sldId="338"/>
            <ac:spMk id="31" creationId="{505703FD-357D-59B3-ADC8-DDD069D0A89E}"/>
          </ac:spMkLst>
        </pc:spChg>
        <pc:spChg chg="mod">
          <ac:chgData name="Mohamed-Reda Derraz" userId="d4e215a6228e3416" providerId="LiveId" clId="{BF6C96B2-6CAF-4238-9C2A-E368C9E6C8C3}" dt="2022-12-22T12:56:03.196" v="1237"/>
          <ac:spMkLst>
            <pc:docMk/>
            <pc:sldMk cId="1170074160" sldId="338"/>
            <ac:spMk id="32" creationId="{A11C775E-E2DA-7658-0ADD-B08DCD8C6036}"/>
          </ac:spMkLst>
        </pc:spChg>
        <pc:spChg chg="mod">
          <ac:chgData name="Mohamed-Reda Derraz" userId="d4e215a6228e3416" providerId="LiveId" clId="{BF6C96B2-6CAF-4238-9C2A-E368C9E6C8C3}" dt="2022-12-22T12:56:03.196" v="1237"/>
          <ac:spMkLst>
            <pc:docMk/>
            <pc:sldMk cId="1170074160" sldId="338"/>
            <ac:spMk id="33" creationId="{A5BC7C3D-1792-1D76-2075-B04F87F32834}"/>
          </ac:spMkLst>
        </pc:spChg>
        <pc:spChg chg="mod">
          <ac:chgData name="Mohamed-Reda Derraz" userId="d4e215a6228e3416" providerId="LiveId" clId="{BF6C96B2-6CAF-4238-9C2A-E368C9E6C8C3}" dt="2022-12-22T12:56:03.196" v="1237"/>
          <ac:spMkLst>
            <pc:docMk/>
            <pc:sldMk cId="1170074160" sldId="338"/>
            <ac:spMk id="34" creationId="{D17CC525-8FDB-872A-FD1D-313715578A61}"/>
          </ac:spMkLst>
        </pc:spChg>
        <pc:spChg chg="mod">
          <ac:chgData name="Mohamed-Reda Derraz" userId="d4e215a6228e3416" providerId="LiveId" clId="{BF6C96B2-6CAF-4238-9C2A-E368C9E6C8C3}" dt="2022-12-22T12:56:03.196" v="1237"/>
          <ac:spMkLst>
            <pc:docMk/>
            <pc:sldMk cId="1170074160" sldId="338"/>
            <ac:spMk id="35" creationId="{897759DE-6E9F-537E-D7B1-8ACC0E45C87A}"/>
          </ac:spMkLst>
        </pc:spChg>
        <pc:spChg chg="mod">
          <ac:chgData name="Mohamed-Reda Derraz" userId="d4e215a6228e3416" providerId="LiveId" clId="{BF6C96B2-6CAF-4238-9C2A-E368C9E6C8C3}" dt="2022-12-22T12:56:03.196" v="1237"/>
          <ac:spMkLst>
            <pc:docMk/>
            <pc:sldMk cId="1170074160" sldId="338"/>
            <ac:spMk id="36" creationId="{A16D1DBC-E02F-E3D5-E087-D10174964FD7}"/>
          </ac:spMkLst>
        </pc:spChg>
        <pc:spChg chg="mod">
          <ac:chgData name="Mohamed-Reda Derraz" userId="d4e215a6228e3416" providerId="LiveId" clId="{BF6C96B2-6CAF-4238-9C2A-E368C9E6C8C3}" dt="2022-12-22T12:56:03.196" v="1237"/>
          <ac:spMkLst>
            <pc:docMk/>
            <pc:sldMk cId="1170074160" sldId="338"/>
            <ac:spMk id="37" creationId="{E26590D0-A442-4FA8-26A1-9759DED12FB2}"/>
          </ac:spMkLst>
        </pc:spChg>
        <pc:spChg chg="mod">
          <ac:chgData name="Mohamed-Reda Derraz" userId="d4e215a6228e3416" providerId="LiveId" clId="{BF6C96B2-6CAF-4238-9C2A-E368C9E6C8C3}" dt="2022-12-22T12:56:03.196" v="1237"/>
          <ac:spMkLst>
            <pc:docMk/>
            <pc:sldMk cId="1170074160" sldId="338"/>
            <ac:spMk id="38" creationId="{7108E1DA-B970-D52E-5E74-3152F07124B0}"/>
          </ac:spMkLst>
        </pc:spChg>
        <pc:spChg chg="mod">
          <ac:chgData name="Mohamed-Reda Derraz" userId="d4e215a6228e3416" providerId="LiveId" clId="{BF6C96B2-6CAF-4238-9C2A-E368C9E6C8C3}" dt="2022-12-22T12:56:03.196" v="1237"/>
          <ac:spMkLst>
            <pc:docMk/>
            <pc:sldMk cId="1170074160" sldId="338"/>
            <ac:spMk id="39" creationId="{5B36B2B7-26AB-6476-FA2B-8C58BD415857}"/>
          </ac:spMkLst>
        </pc:spChg>
        <pc:spChg chg="mod">
          <ac:chgData name="Mohamed-Reda Derraz" userId="d4e215a6228e3416" providerId="LiveId" clId="{BF6C96B2-6CAF-4238-9C2A-E368C9E6C8C3}" dt="2022-12-22T12:56:03.196" v="1237"/>
          <ac:spMkLst>
            <pc:docMk/>
            <pc:sldMk cId="1170074160" sldId="338"/>
            <ac:spMk id="40" creationId="{6FC68265-1713-F531-07B2-69393B3FD12C}"/>
          </ac:spMkLst>
        </pc:spChg>
        <pc:spChg chg="mod">
          <ac:chgData name="Mohamed-Reda Derraz" userId="d4e215a6228e3416" providerId="LiveId" clId="{BF6C96B2-6CAF-4238-9C2A-E368C9E6C8C3}" dt="2022-12-22T12:56:03.196" v="1237"/>
          <ac:spMkLst>
            <pc:docMk/>
            <pc:sldMk cId="1170074160" sldId="338"/>
            <ac:spMk id="41" creationId="{8FC172EE-50CB-67B9-E4EF-6B14D845BE11}"/>
          </ac:spMkLst>
        </pc:spChg>
        <pc:spChg chg="mod">
          <ac:chgData name="Mohamed-Reda Derraz" userId="d4e215a6228e3416" providerId="LiveId" clId="{BF6C96B2-6CAF-4238-9C2A-E368C9E6C8C3}" dt="2022-12-22T12:56:52.327" v="1287"/>
          <ac:spMkLst>
            <pc:docMk/>
            <pc:sldMk cId="1170074160" sldId="338"/>
            <ac:spMk id="43" creationId="{312B2627-4A7E-3712-4ABA-8E8FC243F572}"/>
          </ac:spMkLst>
        </pc:spChg>
        <pc:spChg chg="mod">
          <ac:chgData name="Mohamed-Reda Derraz" userId="d4e215a6228e3416" providerId="LiveId" clId="{BF6C96B2-6CAF-4238-9C2A-E368C9E6C8C3}" dt="2022-12-22T12:56:52.327" v="1287"/>
          <ac:spMkLst>
            <pc:docMk/>
            <pc:sldMk cId="1170074160" sldId="338"/>
            <ac:spMk id="44" creationId="{B5BABC12-29E8-E142-037D-6B40730FEC8C}"/>
          </ac:spMkLst>
        </pc:spChg>
        <pc:spChg chg="mod">
          <ac:chgData name="Mohamed-Reda Derraz" userId="d4e215a6228e3416" providerId="LiveId" clId="{BF6C96B2-6CAF-4238-9C2A-E368C9E6C8C3}" dt="2022-12-22T12:56:52.327" v="1287"/>
          <ac:spMkLst>
            <pc:docMk/>
            <pc:sldMk cId="1170074160" sldId="338"/>
            <ac:spMk id="45" creationId="{8E9DCEA7-4D58-53E6-FB6D-1F47A716563E}"/>
          </ac:spMkLst>
        </pc:spChg>
        <pc:spChg chg="mod">
          <ac:chgData name="Mohamed-Reda Derraz" userId="d4e215a6228e3416" providerId="LiveId" clId="{BF6C96B2-6CAF-4238-9C2A-E368C9E6C8C3}" dt="2022-12-22T12:56:52.327" v="1287"/>
          <ac:spMkLst>
            <pc:docMk/>
            <pc:sldMk cId="1170074160" sldId="338"/>
            <ac:spMk id="47" creationId="{C6AE13DF-737E-2289-5050-A0B070FD830B}"/>
          </ac:spMkLst>
        </pc:spChg>
        <pc:spChg chg="mod">
          <ac:chgData name="Mohamed-Reda Derraz" userId="d4e215a6228e3416" providerId="LiveId" clId="{BF6C96B2-6CAF-4238-9C2A-E368C9E6C8C3}" dt="2022-12-22T12:56:52.327" v="1287"/>
          <ac:spMkLst>
            <pc:docMk/>
            <pc:sldMk cId="1170074160" sldId="338"/>
            <ac:spMk id="48" creationId="{2EE293A6-1428-4EB8-BBA1-DBD813549D9A}"/>
          </ac:spMkLst>
        </pc:spChg>
        <pc:spChg chg="mod">
          <ac:chgData name="Mohamed-Reda Derraz" userId="d4e215a6228e3416" providerId="LiveId" clId="{BF6C96B2-6CAF-4238-9C2A-E368C9E6C8C3}" dt="2022-12-22T12:56:52.327" v="1287"/>
          <ac:spMkLst>
            <pc:docMk/>
            <pc:sldMk cId="1170074160" sldId="338"/>
            <ac:spMk id="49" creationId="{C860D6DB-848F-01A0-4D12-A2019D0E97C9}"/>
          </ac:spMkLst>
        </pc:spChg>
        <pc:spChg chg="mod">
          <ac:chgData name="Mohamed-Reda Derraz" userId="d4e215a6228e3416" providerId="LiveId" clId="{BF6C96B2-6CAF-4238-9C2A-E368C9E6C8C3}" dt="2022-12-22T12:56:52.327" v="1287"/>
          <ac:spMkLst>
            <pc:docMk/>
            <pc:sldMk cId="1170074160" sldId="338"/>
            <ac:spMk id="51" creationId="{BAEE3DE0-210B-2655-4BD8-C6F17D0CE64B}"/>
          </ac:spMkLst>
        </pc:spChg>
        <pc:spChg chg="mod">
          <ac:chgData name="Mohamed-Reda Derraz" userId="d4e215a6228e3416" providerId="LiveId" clId="{BF6C96B2-6CAF-4238-9C2A-E368C9E6C8C3}" dt="2022-12-22T12:56:52.327" v="1287"/>
          <ac:spMkLst>
            <pc:docMk/>
            <pc:sldMk cId="1170074160" sldId="338"/>
            <ac:spMk id="52" creationId="{B3EED686-A999-91F4-DC6A-EB734F26C6C4}"/>
          </ac:spMkLst>
        </pc:spChg>
        <pc:spChg chg="mod">
          <ac:chgData name="Mohamed-Reda Derraz" userId="d4e215a6228e3416" providerId="LiveId" clId="{BF6C96B2-6CAF-4238-9C2A-E368C9E6C8C3}" dt="2022-12-22T12:56:52.327" v="1287"/>
          <ac:spMkLst>
            <pc:docMk/>
            <pc:sldMk cId="1170074160" sldId="338"/>
            <ac:spMk id="54" creationId="{3E27A3F4-90AA-1179-9FB9-D700168E6715}"/>
          </ac:spMkLst>
        </pc:spChg>
        <pc:spChg chg="mod">
          <ac:chgData name="Mohamed-Reda Derraz" userId="d4e215a6228e3416" providerId="LiveId" clId="{BF6C96B2-6CAF-4238-9C2A-E368C9E6C8C3}" dt="2022-12-22T12:56:52.327" v="1287"/>
          <ac:spMkLst>
            <pc:docMk/>
            <pc:sldMk cId="1170074160" sldId="338"/>
            <ac:spMk id="55" creationId="{6D563A1E-1DB0-3DB4-83A8-2CF94E5714C1}"/>
          </ac:spMkLst>
        </pc:spChg>
        <pc:spChg chg="mod">
          <ac:chgData name="Mohamed-Reda Derraz" userId="d4e215a6228e3416" providerId="LiveId" clId="{BF6C96B2-6CAF-4238-9C2A-E368C9E6C8C3}" dt="2022-12-22T12:56:52.327" v="1287"/>
          <ac:spMkLst>
            <pc:docMk/>
            <pc:sldMk cId="1170074160" sldId="338"/>
            <ac:spMk id="56" creationId="{4FBAA391-D248-E771-C20F-3A659EF6DC8B}"/>
          </ac:spMkLst>
        </pc:spChg>
        <pc:spChg chg="mod">
          <ac:chgData name="Mohamed-Reda Derraz" userId="d4e215a6228e3416" providerId="LiveId" clId="{BF6C96B2-6CAF-4238-9C2A-E368C9E6C8C3}" dt="2022-12-22T12:56:52.327" v="1287"/>
          <ac:spMkLst>
            <pc:docMk/>
            <pc:sldMk cId="1170074160" sldId="338"/>
            <ac:spMk id="57" creationId="{8E08BB6C-C1C7-1492-A973-28910350BD3D}"/>
          </ac:spMkLst>
        </pc:spChg>
        <pc:spChg chg="mod">
          <ac:chgData name="Mohamed-Reda Derraz" userId="d4e215a6228e3416" providerId="LiveId" clId="{BF6C96B2-6CAF-4238-9C2A-E368C9E6C8C3}" dt="2022-12-22T12:56:52.327" v="1287"/>
          <ac:spMkLst>
            <pc:docMk/>
            <pc:sldMk cId="1170074160" sldId="338"/>
            <ac:spMk id="58" creationId="{660536F2-E171-6DCF-D52D-74E9529C2B09}"/>
          </ac:spMkLst>
        </pc:spChg>
        <pc:spChg chg="mod">
          <ac:chgData name="Mohamed-Reda Derraz" userId="d4e215a6228e3416" providerId="LiveId" clId="{BF6C96B2-6CAF-4238-9C2A-E368C9E6C8C3}" dt="2022-12-22T12:56:52.327" v="1287"/>
          <ac:spMkLst>
            <pc:docMk/>
            <pc:sldMk cId="1170074160" sldId="338"/>
            <ac:spMk id="59" creationId="{943F755D-AEF0-730C-6C7A-F90649DFD15E}"/>
          </ac:spMkLst>
        </pc:spChg>
        <pc:spChg chg="mod">
          <ac:chgData name="Mohamed-Reda Derraz" userId="d4e215a6228e3416" providerId="LiveId" clId="{BF6C96B2-6CAF-4238-9C2A-E368C9E6C8C3}" dt="2022-12-22T12:56:52.327" v="1287"/>
          <ac:spMkLst>
            <pc:docMk/>
            <pc:sldMk cId="1170074160" sldId="338"/>
            <ac:spMk id="60" creationId="{31D70EA6-8FE9-C9DB-F1D2-006BB757A57A}"/>
          </ac:spMkLst>
        </pc:spChg>
        <pc:spChg chg="mod">
          <ac:chgData name="Mohamed-Reda Derraz" userId="d4e215a6228e3416" providerId="LiveId" clId="{BF6C96B2-6CAF-4238-9C2A-E368C9E6C8C3}" dt="2022-12-22T12:56:52.327" v="1287"/>
          <ac:spMkLst>
            <pc:docMk/>
            <pc:sldMk cId="1170074160" sldId="338"/>
            <ac:spMk id="61" creationId="{F68BEB1F-A12D-A0CF-321D-D7F1421FC304}"/>
          </ac:spMkLst>
        </pc:spChg>
        <pc:spChg chg="mod">
          <ac:chgData name="Mohamed-Reda Derraz" userId="d4e215a6228e3416" providerId="LiveId" clId="{BF6C96B2-6CAF-4238-9C2A-E368C9E6C8C3}" dt="2022-12-22T12:57:11.782" v="1292"/>
          <ac:spMkLst>
            <pc:docMk/>
            <pc:sldMk cId="1170074160" sldId="338"/>
            <ac:spMk id="63" creationId="{CE9352AC-050B-5CD8-7C98-9D49101202C1}"/>
          </ac:spMkLst>
        </pc:spChg>
        <pc:spChg chg="mod">
          <ac:chgData name="Mohamed-Reda Derraz" userId="d4e215a6228e3416" providerId="LiveId" clId="{BF6C96B2-6CAF-4238-9C2A-E368C9E6C8C3}" dt="2022-12-22T12:57:11.782" v="1292"/>
          <ac:spMkLst>
            <pc:docMk/>
            <pc:sldMk cId="1170074160" sldId="338"/>
            <ac:spMk id="64" creationId="{E45D5EB8-2FDB-0B0A-47EF-E5A7ECF89B1D}"/>
          </ac:spMkLst>
        </pc:spChg>
        <pc:spChg chg="mod">
          <ac:chgData name="Mohamed-Reda Derraz" userId="d4e215a6228e3416" providerId="LiveId" clId="{BF6C96B2-6CAF-4238-9C2A-E368C9E6C8C3}" dt="2022-12-22T12:57:11.782" v="1292"/>
          <ac:spMkLst>
            <pc:docMk/>
            <pc:sldMk cId="1170074160" sldId="338"/>
            <ac:spMk id="66" creationId="{6D52E74F-1DC3-9F4F-4BD9-9D3F28377C90}"/>
          </ac:spMkLst>
        </pc:spChg>
        <pc:spChg chg="mod">
          <ac:chgData name="Mohamed-Reda Derraz" userId="d4e215a6228e3416" providerId="LiveId" clId="{BF6C96B2-6CAF-4238-9C2A-E368C9E6C8C3}" dt="2022-12-22T12:57:11.782" v="1292"/>
          <ac:spMkLst>
            <pc:docMk/>
            <pc:sldMk cId="1170074160" sldId="338"/>
            <ac:spMk id="67" creationId="{3CACD551-102C-14C5-8ABC-11BA772E3C47}"/>
          </ac:spMkLst>
        </pc:spChg>
        <pc:spChg chg="mod">
          <ac:chgData name="Mohamed-Reda Derraz" userId="d4e215a6228e3416" providerId="LiveId" clId="{BF6C96B2-6CAF-4238-9C2A-E368C9E6C8C3}" dt="2022-12-22T12:57:11.782" v="1292"/>
          <ac:spMkLst>
            <pc:docMk/>
            <pc:sldMk cId="1170074160" sldId="338"/>
            <ac:spMk id="68" creationId="{B784F2B5-4EDC-94B1-A7EB-7732619DC7D7}"/>
          </ac:spMkLst>
        </pc:spChg>
        <pc:spChg chg="mod">
          <ac:chgData name="Mohamed-Reda Derraz" userId="d4e215a6228e3416" providerId="LiveId" clId="{BF6C96B2-6CAF-4238-9C2A-E368C9E6C8C3}" dt="2022-12-22T12:57:11.782" v="1292"/>
          <ac:spMkLst>
            <pc:docMk/>
            <pc:sldMk cId="1170074160" sldId="338"/>
            <ac:spMk id="69" creationId="{117EFDED-A1A8-209A-A552-11493DD05144}"/>
          </ac:spMkLst>
        </pc:spChg>
        <pc:spChg chg="mod">
          <ac:chgData name="Mohamed-Reda Derraz" userId="d4e215a6228e3416" providerId="LiveId" clId="{BF6C96B2-6CAF-4238-9C2A-E368C9E6C8C3}" dt="2022-12-22T12:57:11.782" v="1292"/>
          <ac:spMkLst>
            <pc:docMk/>
            <pc:sldMk cId="1170074160" sldId="338"/>
            <ac:spMk id="70" creationId="{41CEA653-1614-FFD5-0BD5-60B2ED532668}"/>
          </ac:spMkLst>
        </pc:spChg>
        <pc:spChg chg="mod">
          <ac:chgData name="Mohamed-Reda Derraz" userId="d4e215a6228e3416" providerId="LiveId" clId="{BF6C96B2-6CAF-4238-9C2A-E368C9E6C8C3}" dt="2022-12-22T12:57:11.782" v="1292"/>
          <ac:spMkLst>
            <pc:docMk/>
            <pc:sldMk cId="1170074160" sldId="338"/>
            <ac:spMk id="71" creationId="{88236698-8896-77ED-766E-241258673DBD}"/>
          </ac:spMkLst>
        </pc:spChg>
        <pc:spChg chg="mod">
          <ac:chgData name="Mohamed-Reda Derraz" userId="d4e215a6228e3416" providerId="LiveId" clId="{BF6C96B2-6CAF-4238-9C2A-E368C9E6C8C3}" dt="2022-12-22T12:57:11.782" v="1292"/>
          <ac:spMkLst>
            <pc:docMk/>
            <pc:sldMk cId="1170074160" sldId="338"/>
            <ac:spMk id="72" creationId="{037D2DD0-C846-933B-7F4D-C94E469A0E40}"/>
          </ac:spMkLst>
        </pc:spChg>
        <pc:spChg chg="mod">
          <ac:chgData name="Mohamed-Reda Derraz" userId="d4e215a6228e3416" providerId="LiveId" clId="{BF6C96B2-6CAF-4238-9C2A-E368C9E6C8C3}" dt="2022-12-22T12:57:11.782" v="1292"/>
          <ac:spMkLst>
            <pc:docMk/>
            <pc:sldMk cId="1170074160" sldId="338"/>
            <ac:spMk id="73" creationId="{8F923CB1-796E-03AE-B03A-9DBC43CE7C44}"/>
          </ac:spMkLst>
        </pc:spChg>
        <pc:spChg chg="mod">
          <ac:chgData name="Mohamed-Reda Derraz" userId="d4e215a6228e3416" providerId="LiveId" clId="{BF6C96B2-6CAF-4238-9C2A-E368C9E6C8C3}" dt="2022-12-22T12:57:14.007" v="1294"/>
          <ac:spMkLst>
            <pc:docMk/>
            <pc:sldMk cId="1170074160" sldId="338"/>
            <ac:spMk id="75" creationId="{70984A82-E86A-9989-3FAA-B5F8DF8D8C3F}"/>
          </ac:spMkLst>
        </pc:spChg>
        <pc:spChg chg="mod">
          <ac:chgData name="Mohamed-Reda Derraz" userId="d4e215a6228e3416" providerId="LiveId" clId="{BF6C96B2-6CAF-4238-9C2A-E368C9E6C8C3}" dt="2022-12-22T12:57:14.007" v="1294"/>
          <ac:spMkLst>
            <pc:docMk/>
            <pc:sldMk cId="1170074160" sldId="338"/>
            <ac:spMk id="76" creationId="{9FE8DA3D-808B-4DC1-D287-51770D7FE1D7}"/>
          </ac:spMkLst>
        </pc:spChg>
        <pc:spChg chg="mod">
          <ac:chgData name="Mohamed-Reda Derraz" userId="d4e215a6228e3416" providerId="LiveId" clId="{BF6C96B2-6CAF-4238-9C2A-E368C9E6C8C3}" dt="2022-12-22T12:57:14.007" v="1294"/>
          <ac:spMkLst>
            <pc:docMk/>
            <pc:sldMk cId="1170074160" sldId="338"/>
            <ac:spMk id="78" creationId="{CBC2BD6C-29BA-0169-A497-626A31C2EFBF}"/>
          </ac:spMkLst>
        </pc:spChg>
        <pc:spChg chg="mod">
          <ac:chgData name="Mohamed-Reda Derraz" userId="d4e215a6228e3416" providerId="LiveId" clId="{BF6C96B2-6CAF-4238-9C2A-E368C9E6C8C3}" dt="2022-12-22T12:57:14.007" v="1294"/>
          <ac:spMkLst>
            <pc:docMk/>
            <pc:sldMk cId="1170074160" sldId="338"/>
            <ac:spMk id="79" creationId="{155C1EE4-088B-B37C-BA8A-25F5D5858F60}"/>
          </ac:spMkLst>
        </pc:spChg>
        <pc:spChg chg="mod">
          <ac:chgData name="Mohamed-Reda Derraz" userId="d4e215a6228e3416" providerId="LiveId" clId="{BF6C96B2-6CAF-4238-9C2A-E368C9E6C8C3}" dt="2022-12-22T12:57:14.007" v="1294"/>
          <ac:spMkLst>
            <pc:docMk/>
            <pc:sldMk cId="1170074160" sldId="338"/>
            <ac:spMk id="80" creationId="{6FE3838F-FB35-47DF-9C0F-F074BC947E4A}"/>
          </ac:spMkLst>
        </pc:spChg>
        <pc:spChg chg="mod">
          <ac:chgData name="Mohamed-Reda Derraz" userId="d4e215a6228e3416" providerId="LiveId" clId="{BF6C96B2-6CAF-4238-9C2A-E368C9E6C8C3}" dt="2022-12-22T12:57:14.007" v="1294"/>
          <ac:spMkLst>
            <pc:docMk/>
            <pc:sldMk cId="1170074160" sldId="338"/>
            <ac:spMk id="81" creationId="{1E4CF224-4F41-917F-5D41-388E37087E0A}"/>
          </ac:spMkLst>
        </pc:spChg>
        <pc:spChg chg="mod">
          <ac:chgData name="Mohamed-Reda Derraz" userId="d4e215a6228e3416" providerId="LiveId" clId="{BF6C96B2-6CAF-4238-9C2A-E368C9E6C8C3}" dt="2022-12-22T12:57:14.007" v="1294"/>
          <ac:spMkLst>
            <pc:docMk/>
            <pc:sldMk cId="1170074160" sldId="338"/>
            <ac:spMk id="82" creationId="{EF782C26-AD1E-F880-E090-78B0CBF7283F}"/>
          </ac:spMkLst>
        </pc:spChg>
        <pc:spChg chg="mod">
          <ac:chgData name="Mohamed-Reda Derraz" userId="d4e215a6228e3416" providerId="LiveId" clId="{BF6C96B2-6CAF-4238-9C2A-E368C9E6C8C3}" dt="2022-12-22T12:57:14.007" v="1294"/>
          <ac:spMkLst>
            <pc:docMk/>
            <pc:sldMk cId="1170074160" sldId="338"/>
            <ac:spMk id="83" creationId="{95961A3A-C273-4AD0-F380-27AE36E59168}"/>
          </ac:spMkLst>
        </pc:spChg>
        <pc:spChg chg="mod">
          <ac:chgData name="Mohamed-Reda Derraz" userId="d4e215a6228e3416" providerId="LiveId" clId="{BF6C96B2-6CAF-4238-9C2A-E368C9E6C8C3}" dt="2022-12-22T12:57:14.007" v="1294"/>
          <ac:spMkLst>
            <pc:docMk/>
            <pc:sldMk cId="1170074160" sldId="338"/>
            <ac:spMk id="84" creationId="{5D3B8D74-CD78-C533-9A76-E676CF74F238}"/>
          </ac:spMkLst>
        </pc:spChg>
        <pc:spChg chg="mod">
          <ac:chgData name="Mohamed-Reda Derraz" userId="d4e215a6228e3416" providerId="LiveId" clId="{BF6C96B2-6CAF-4238-9C2A-E368C9E6C8C3}" dt="2022-12-22T12:57:14.007" v="1294"/>
          <ac:spMkLst>
            <pc:docMk/>
            <pc:sldMk cId="1170074160" sldId="338"/>
            <ac:spMk id="85" creationId="{489231C7-DABD-BD93-A00F-EF8836BB5AF3}"/>
          </ac:spMkLst>
        </pc:spChg>
        <pc:spChg chg="mod">
          <ac:chgData name="Mohamed-Reda Derraz" userId="d4e215a6228e3416" providerId="LiveId" clId="{BF6C96B2-6CAF-4238-9C2A-E368C9E6C8C3}" dt="2022-12-22T12:57:18.073" v="1296"/>
          <ac:spMkLst>
            <pc:docMk/>
            <pc:sldMk cId="1170074160" sldId="338"/>
            <ac:spMk id="87" creationId="{6043B678-37DD-CD16-8688-E0510E3EB63E}"/>
          </ac:spMkLst>
        </pc:spChg>
        <pc:spChg chg="mod">
          <ac:chgData name="Mohamed-Reda Derraz" userId="d4e215a6228e3416" providerId="LiveId" clId="{BF6C96B2-6CAF-4238-9C2A-E368C9E6C8C3}" dt="2022-12-22T12:57:18.073" v="1296"/>
          <ac:spMkLst>
            <pc:docMk/>
            <pc:sldMk cId="1170074160" sldId="338"/>
            <ac:spMk id="88" creationId="{BF29B01D-1D3E-9DFB-015E-0020364A926D}"/>
          </ac:spMkLst>
        </pc:spChg>
        <pc:spChg chg="mod">
          <ac:chgData name="Mohamed-Reda Derraz" userId="d4e215a6228e3416" providerId="LiveId" clId="{BF6C96B2-6CAF-4238-9C2A-E368C9E6C8C3}" dt="2022-12-22T12:57:18.073" v="1296"/>
          <ac:spMkLst>
            <pc:docMk/>
            <pc:sldMk cId="1170074160" sldId="338"/>
            <ac:spMk id="90" creationId="{98986BAF-883E-D4C5-A6C8-64A980FC4E5E}"/>
          </ac:spMkLst>
        </pc:spChg>
        <pc:spChg chg="mod">
          <ac:chgData name="Mohamed-Reda Derraz" userId="d4e215a6228e3416" providerId="LiveId" clId="{BF6C96B2-6CAF-4238-9C2A-E368C9E6C8C3}" dt="2022-12-22T12:57:18.073" v="1296"/>
          <ac:spMkLst>
            <pc:docMk/>
            <pc:sldMk cId="1170074160" sldId="338"/>
            <ac:spMk id="91" creationId="{36063588-9D05-9E2B-CD26-64C2D1A3604B}"/>
          </ac:spMkLst>
        </pc:spChg>
        <pc:spChg chg="mod">
          <ac:chgData name="Mohamed-Reda Derraz" userId="d4e215a6228e3416" providerId="LiveId" clId="{BF6C96B2-6CAF-4238-9C2A-E368C9E6C8C3}" dt="2022-12-22T12:57:18.073" v="1296"/>
          <ac:spMkLst>
            <pc:docMk/>
            <pc:sldMk cId="1170074160" sldId="338"/>
            <ac:spMk id="92" creationId="{A24F33B1-8F28-8FD4-95ED-DB714D0D2082}"/>
          </ac:spMkLst>
        </pc:spChg>
        <pc:spChg chg="mod">
          <ac:chgData name="Mohamed-Reda Derraz" userId="d4e215a6228e3416" providerId="LiveId" clId="{BF6C96B2-6CAF-4238-9C2A-E368C9E6C8C3}" dt="2022-12-22T12:57:18.073" v="1296"/>
          <ac:spMkLst>
            <pc:docMk/>
            <pc:sldMk cId="1170074160" sldId="338"/>
            <ac:spMk id="93" creationId="{1073B0DA-1187-CBAF-29A6-650A367E4F6A}"/>
          </ac:spMkLst>
        </pc:spChg>
        <pc:spChg chg="mod">
          <ac:chgData name="Mohamed-Reda Derraz" userId="d4e215a6228e3416" providerId="LiveId" clId="{BF6C96B2-6CAF-4238-9C2A-E368C9E6C8C3}" dt="2022-12-22T12:57:18.073" v="1296"/>
          <ac:spMkLst>
            <pc:docMk/>
            <pc:sldMk cId="1170074160" sldId="338"/>
            <ac:spMk id="94" creationId="{B3091F3A-5AC8-9705-3B5B-841E124300B2}"/>
          </ac:spMkLst>
        </pc:spChg>
        <pc:spChg chg="mod">
          <ac:chgData name="Mohamed-Reda Derraz" userId="d4e215a6228e3416" providerId="LiveId" clId="{BF6C96B2-6CAF-4238-9C2A-E368C9E6C8C3}" dt="2022-12-22T12:57:18.073" v="1296"/>
          <ac:spMkLst>
            <pc:docMk/>
            <pc:sldMk cId="1170074160" sldId="338"/>
            <ac:spMk id="95" creationId="{6F2BD01F-9BF6-CB9C-461A-47122FB9F0EA}"/>
          </ac:spMkLst>
        </pc:spChg>
        <pc:spChg chg="mod">
          <ac:chgData name="Mohamed-Reda Derraz" userId="d4e215a6228e3416" providerId="LiveId" clId="{BF6C96B2-6CAF-4238-9C2A-E368C9E6C8C3}" dt="2022-12-22T12:57:18.073" v="1296"/>
          <ac:spMkLst>
            <pc:docMk/>
            <pc:sldMk cId="1170074160" sldId="338"/>
            <ac:spMk id="96" creationId="{4BA647E8-B50F-90C5-FAE6-787BDA6C6C35}"/>
          </ac:spMkLst>
        </pc:spChg>
        <pc:spChg chg="mod">
          <ac:chgData name="Mohamed-Reda Derraz" userId="d4e215a6228e3416" providerId="LiveId" clId="{BF6C96B2-6CAF-4238-9C2A-E368C9E6C8C3}" dt="2022-12-22T12:57:18.073" v="1296"/>
          <ac:spMkLst>
            <pc:docMk/>
            <pc:sldMk cId="1170074160" sldId="338"/>
            <ac:spMk id="97" creationId="{AFB97E61-378E-3A8D-923E-DA5A19CAD1DA}"/>
          </ac:spMkLst>
        </pc:spChg>
        <pc:spChg chg="mod">
          <ac:chgData name="Mohamed-Reda Derraz" userId="d4e215a6228e3416" providerId="LiveId" clId="{BF6C96B2-6CAF-4238-9C2A-E368C9E6C8C3}" dt="2022-12-22T12:57:45.141" v="1310"/>
          <ac:spMkLst>
            <pc:docMk/>
            <pc:sldMk cId="1170074160" sldId="338"/>
            <ac:spMk id="99" creationId="{96B78B06-1E85-8E1D-0DB1-F0163C433CE1}"/>
          </ac:spMkLst>
        </pc:spChg>
        <pc:spChg chg="mod">
          <ac:chgData name="Mohamed-Reda Derraz" userId="d4e215a6228e3416" providerId="LiveId" clId="{BF6C96B2-6CAF-4238-9C2A-E368C9E6C8C3}" dt="2022-12-22T12:57:45.141" v="1310"/>
          <ac:spMkLst>
            <pc:docMk/>
            <pc:sldMk cId="1170074160" sldId="338"/>
            <ac:spMk id="100" creationId="{3D8F2A04-87EF-EAD2-0855-75D88F8797D8}"/>
          </ac:spMkLst>
        </pc:spChg>
        <pc:spChg chg="mod">
          <ac:chgData name="Mohamed-Reda Derraz" userId="d4e215a6228e3416" providerId="LiveId" clId="{BF6C96B2-6CAF-4238-9C2A-E368C9E6C8C3}" dt="2022-12-22T12:57:45.141" v="1310"/>
          <ac:spMkLst>
            <pc:docMk/>
            <pc:sldMk cId="1170074160" sldId="338"/>
            <ac:spMk id="102" creationId="{31C151E7-4F21-C84B-6C1D-8FE9BCA45FC6}"/>
          </ac:spMkLst>
        </pc:spChg>
        <pc:spChg chg="mod">
          <ac:chgData name="Mohamed-Reda Derraz" userId="d4e215a6228e3416" providerId="LiveId" clId="{BF6C96B2-6CAF-4238-9C2A-E368C9E6C8C3}" dt="2022-12-22T12:57:45.141" v="1310"/>
          <ac:spMkLst>
            <pc:docMk/>
            <pc:sldMk cId="1170074160" sldId="338"/>
            <ac:spMk id="103" creationId="{C74EDCCA-73D8-7734-C156-06A577ED2F19}"/>
          </ac:spMkLst>
        </pc:spChg>
        <pc:spChg chg="mod">
          <ac:chgData name="Mohamed-Reda Derraz" userId="d4e215a6228e3416" providerId="LiveId" clId="{BF6C96B2-6CAF-4238-9C2A-E368C9E6C8C3}" dt="2022-12-22T12:57:45.141" v="1310"/>
          <ac:spMkLst>
            <pc:docMk/>
            <pc:sldMk cId="1170074160" sldId="338"/>
            <ac:spMk id="104" creationId="{020A6E10-BF2A-D207-6879-6F2BE981CD00}"/>
          </ac:spMkLst>
        </pc:spChg>
        <pc:spChg chg="mod">
          <ac:chgData name="Mohamed-Reda Derraz" userId="d4e215a6228e3416" providerId="LiveId" clId="{BF6C96B2-6CAF-4238-9C2A-E368C9E6C8C3}" dt="2022-12-22T12:57:45.141" v="1310"/>
          <ac:spMkLst>
            <pc:docMk/>
            <pc:sldMk cId="1170074160" sldId="338"/>
            <ac:spMk id="105" creationId="{D1450458-BF48-16FD-9FB6-56BA228BCED9}"/>
          </ac:spMkLst>
        </pc:spChg>
        <pc:spChg chg="mod">
          <ac:chgData name="Mohamed-Reda Derraz" userId="d4e215a6228e3416" providerId="LiveId" clId="{BF6C96B2-6CAF-4238-9C2A-E368C9E6C8C3}" dt="2022-12-22T12:57:45.141" v="1310"/>
          <ac:spMkLst>
            <pc:docMk/>
            <pc:sldMk cId="1170074160" sldId="338"/>
            <ac:spMk id="106" creationId="{BFBFF37D-D695-BA20-B9DE-7BADE43605C4}"/>
          </ac:spMkLst>
        </pc:spChg>
        <pc:spChg chg="mod">
          <ac:chgData name="Mohamed-Reda Derraz" userId="d4e215a6228e3416" providerId="LiveId" clId="{BF6C96B2-6CAF-4238-9C2A-E368C9E6C8C3}" dt="2022-12-22T12:57:45.141" v="1310"/>
          <ac:spMkLst>
            <pc:docMk/>
            <pc:sldMk cId="1170074160" sldId="338"/>
            <ac:spMk id="107" creationId="{D89C6674-0191-D6C8-4562-D12D3CDDAFE7}"/>
          </ac:spMkLst>
        </pc:spChg>
        <pc:spChg chg="mod">
          <ac:chgData name="Mohamed-Reda Derraz" userId="d4e215a6228e3416" providerId="LiveId" clId="{BF6C96B2-6CAF-4238-9C2A-E368C9E6C8C3}" dt="2022-12-22T12:57:45.141" v="1310"/>
          <ac:spMkLst>
            <pc:docMk/>
            <pc:sldMk cId="1170074160" sldId="338"/>
            <ac:spMk id="108" creationId="{CE5B3A3D-0747-BF0F-2F6C-418062D9989A}"/>
          </ac:spMkLst>
        </pc:spChg>
        <pc:spChg chg="mod">
          <ac:chgData name="Mohamed-Reda Derraz" userId="d4e215a6228e3416" providerId="LiveId" clId="{BF6C96B2-6CAF-4238-9C2A-E368C9E6C8C3}" dt="2022-12-22T12:57:45.141" v="1310"/>
          <ac:spMkLst>
            <pc:docMk/>
            <pc:sldMk cId="1170074160" sldId="338"/>
            <ac:spMk id="109" creationId="{EC97D7C9-474E-2049-C9F0-5B00C36BB292}"/>
          </ac:spMkLst>
        </pc:spChg>
        <pc:spChg chg="mod">
          <ac:chgData name="Mohamed-Reda Derraz" userId="d4e215a6228e3416" providerId="LiveId" clId="{BF6C96B2-6CAF-4238-9C2A-E368C9E6C8C3}" dt="2022-12-22T12:57:45.141" v="1310"/>
          <ac:spMkLst>
            <pc:docMk/>
            <pc:sldMk cId="1170074160" sldId="338"/>
            <ac:spMk id="111" creationId="{E194C1E3-2747-42EE-8A86-4C4F84246C5E}"/>
          </ac:spMkLst>
        </pc:spChg>
        <pc:spChg chg="mod">
          <ac:chgData name="Mohamed-Reda Derraz" userId="d4e215a6228e3416" providerId="LiveId" clId="{BF6C96B2-6CAF-4238-9C2A-E368C9E6C8C3}" dt="2022-12-22T12:57:45.141" v="1310"/>
          <ac:spMkLst>
            <pc:docMk/>
            <pc:sldMk cId="1170074160" sldId="338"/>
            <ac:spMk id="112" creationId="{7374C4EA-64E4-17C2-4093-42250C4D54F0}"/>
          </ac:spMkLst>
        </pc:spChg>
        <pc:spChg chg="mod">
          <ac:chgData name="Mohamed-Reda Derraz" userId="d4e215a6228e3416" providerId="LiveId" clId="{BF6C96B2-6CAF-4238-9C2A-E368C9E6C8C3}" dt="2022-12-22T12:57:45.141" v="1310"/>
          <ac:spMkLst>
            <pc:docMk/>
            <pc:sldMk cId="1170074160" sldId="338"/>
            <ac:spMk id="114" creationId="{88B9824C-652B-EEFC-CF19-68CEAC8B1CB2}"/>
          </ac:spMkLst>
        </pc:spChg>
        <pc:spChg chg="mod">
          <ac:chgData name="Mohamed-Reda Derraz" userId="d4e215a6228e3416" providerId="LiveId" clId="{BF6C96B2-6CAF-4238-9C2A-E368C9E6C8C3}" dt="2022-12-22T12:57:45.141" v="1310"/>
          <ac:spMkLst>
            <pc:docMk/>
            <pc:sldMk cId="1170074160" sldId="338"/>
            <ac:spMk id="115" creationId="{D10495EC-DB02-8F0A-88DE-D7E5A37E5DCF}"/>
          </ac:spMkLst>
        </pc:spChg>
        <pc:spChg chg="mod">
          <ac:chgData name="Mohamed-Reda Derraz" userId="d4e215a6228e3416" providerId="LiveId" clId="{BF6C96B2-6CAF-4238-9C2A-E368C9E6C8C3}" dt="2022-12-22T12:57:45.141" v="1310"/>
          <ac:spMkLst>
            <pc:docMk/>
            <pc:sldMk cId="1170074160" sldId="338"/>
            <ac:spMk id="116" creationId="{6070C6E2-96BE-368F-92C1-AEF8400CF4BC}"/>
          </ac:spMkLst>
        </pc:spChg>
        <pc:spChg chg="mod">
          <ac:chgData name="Mohamed-Reda Derraz" userId="d4e215a6228e3416" providerId="LiveId" clId="{BF6C96B2-6CAF-4238-9C2A-E368C9E6C8C3}" dt="2022-12-22T12:57:45.141" v="1310"/>
          <ac:spMkLst>
            <pc:docMk/>
            <pc:sldMk cId="1170074160" sldId="338"/>
            <ac:spMk id="117" creationId="{62D367DD-9C43-D167-C13A-B29C58EAF3D4}"/>
          </ac:spMkLst>
        </pc:spChg>
        <pc:spChg chg="mod">
          <ac:chgData name="Mohamed-Reda Derraz" userId="d4e215a6228e3416" providerId="LiveId" clId="{BF6C96B2-6CAF-4238-9C2A-E368C9E6C8C3}" dt="2022-12-22T12:57:45.141" v="1310"/>
          <ac:spMkLst>
            <pc:docMk/>
            <pc:sldMk cId="1170074160" sldId="338"/>
            <ac:spMk id="118" creationId="{700E39BE-B953-DD42-CB18-9E35BC2F5430}"/>
          </ac:spMkLst>
        </pc:spChg>
        <pc:spChg chg="mod">
          <ac:chgData name="Mohamed-Reda Derraz" userId="d4e215a6228e3416" providerId="LiveId" clId="{BF6C96B2-6CAF-4238-9C2A-E368C9E6C8C3}" dt="2022-12-22T12:57:45.141" v="1310"/>
          <ac:spMkLst>
            <pc:docMk/>
            <pc:sldMk cId="1170074160" sldId="338"/>
            <ac:spMk id="119" creationId="{4A58B57C-6BFC-55BD-F012-6F40F3AC75B8}"/>
          </ac:spMkLst>
        </pc:spChg>
        <pc:spChg chg="mod">
          <ac:chgData name="Mohamed-Reda Derraz" userId="d4e215a6228e3416" providerId="LiveId" clId="{BF6C96B2-6CAF-4238-9C2A-E368C9E6C8C3}" dt="2022-12-22T12:57:45.141" v="1310"/>
          <ac:spMkLst>
            <pc:docMk/>
            <pc:sldMk cId="1170074160" sldId="338"/>
            <ac:spMk id="120" creationId="{1168477C-F78C-226E-BD8F-C180F530562A}"/>
          </ac:spMkLst>
        </pc:spChg>
        <pc:spChg chg="mod">
          <ac:chgData name="Mohamed-Reda Derraz" userId="d4e215a6228e3416" providerId="LiveId" clId="{BF6C96B2-6CAF-4238-9C2A-E368C9E6C8C3}" dt="2022-12-22T12:57:45.141" v="1310"/>
          <ac:spMkLst>
            <pc:docMk/>
            <pc:sldMk cId="1170074160" sldId="338"/>
            <ac:spMk id="121" creationId="{FE3362C8-8E40-BB8C-B4E8-DD89A7515879}"/>
          </ac:spMkLst>
        </pc:spChg>
        <pc:grpChg chg="add del mod">
          <ac:chgData name="Mohamed-Reda Derraz" userId="d4e215a6228e3416" providerId="LiveId" clId="{BF6C96B2-6CAF-4238-9C2A-E368C9E6C8C3}" dt="2022-12-22T12:56:25.727" v="1282" actId="478"/>
          <ac:grpSpMkLst>
            <pc:docMk/>
            <pc:sldMk cId="1170074160" sldId="338"/>
            <ac:grpSpMk id="3" creationId="{6437FDE5-8008-5FB6-3475-696DDBA9C071}"/>
          </ac:grpSpMkLst>
        </pc:grpChg>
        <pc:grpChg chg="mod">
          <ac:chgData name="Mohamed-Reda Derraz" userId="d4e215a6228e3416" providerId="LiveId" clId="{BF6C96B2-6CAF-4238-9C2A-E368C9E6C8C3}" dt="2022-12-22T12:56:03.196" v="1237"/>
          <ac:grpSpMkLst>
            <pc:docMk/>
            <pc:sldMk cId="1170074160" sldId="338"/>
            <ac:grpSpMk id="6" creationId="{687FF742-E8FC-2E41-938E-1E0C8EFC9959}"/>
          </ac:grpSpMkLst>
        </pc:grpChg>
        <pc:grpChg chg="add del mod">
          <ac:chgData name="Mohamed-Reda Derraz" userId="d4e215a6228e3416" providerId="LiveId" clId="{BF6C96B2-6CAF-4238-9C2A-E368C9E6C8C3}" dt="2022-12-22T12:56:42.668" v="1286" actId="478"/>
          <ac:grpSpMkLst>
            <pc:docMk/>
            <pc:sldMk cId="1170074160" sldId="338"/>
            <ac:grpSpMk id="21" creationId="{F560CD89-1B3A-1341-3C3D-E9E811CD57BC}"/>
          </ac:grpSpMkLst>
        </pc:grpChg>
        <pc:grpChg chg="add mod ord">
          <ac:chgData name="Mohamed-Reda Derraz" userId="d4e215a6228e3416" providerId="LiveId" clId="{BF6C96B2-6CAF-4238-9C2A-E368C9E6C8C3}" dt="2022-12-22T12:58:33.016" v="1322" actId="166"/>
          <ac:grpSpMkLst>
            <pc:docMk/>
            <pc:sldMk cId="1170074160" sldId="338"/>
            <ac:grpSpMk id="42" creationId="{F36173E0-D867-8827-4942-0A513C352856}"/>
          </ac:grpSpMkLst>
        </pc:grpChg>
        <pc:grpChg chg="mod">
          <ac:chgData name="Mohamed-Reda Derraz" userId="d4e215a6228e3416" providerId="LiveId" clId="{BF6C96B2-6CAF-4238-9C2A-E368C9E6C8C3}" dt="2022-12-22T12:56:52.327" v="1287"/>
          <ac:grpSpMkLst>
            <pc:docMk/>
            <pc:sldMk cId="1170074160" sldId="338"/>
            <ac:grpSpMk id="46" creationId="{8493CDE6-A863-3242-5D24-408D4AB821DE}"/>
          </ac:grpSpMkLst>
        </pc:grpChg>
        <pc:grpChg chg="add mod ord">
          <ac:chgData name="Mohamed-Reda Derraz" userId="d4e215a6228e3416" providerId="LiveId" clId="{BF6C96B2-6CAF-4238-9C2A-E368C9E6C8C3}" dt="2022-12-22T12:57:21.075" v="1298" actId="166"/>
          <ac:grpSpMkLst>
            <pc:docMk/>
            <pc:sldMk cId="1170074160" sldId="338"/>
            <ac:grpSpMk id="50" creationId="{F2EFA348-8BFA-E158-DFA0-52B48721FA55}"/>
          </ac:grpSpMkLst>
        </pc:grpChg>
        <pc:grpChg chg="mod">
          <ac:chgData name="Mohamed-Reda Derraz" userId="d4e215a6228e3416" providerId="LiveId" clId="{BF6C96B2-6CAF-4238-9C2A-E368C9E6C8C3}" dt="2022-12-22T12:56:52.327" v="1287"/>
          <ac:grpSpMkLst>
            <pc:docMk/>
            <pc:sldMk cId="1170074160" sldId="338"/>
            <ac:grpSpMk id="53" creationId="{A5DF864F-1EB0-1CB3-F739-81D39E8605CA}"/>
          </ac:grpSpMkLst>
        </pc:grpChg>
        <pc:grpChg chg="add mod">
          <ac:chgData name="Mohamed-Reda Derraz" userId="d4e215a6228e3416" providerId="LiveId" clId="{BF6C96B2-6CAF-4238-9C2A-E368C9E6C8C3}" dt="2022-12-22T12:57:44.175" v="1309" actId="1076"/>
          <ac:grpSpMkLst>
            <pc:docMk/>
            <pc:sldMk cId="1170074160" sldId="338"/>
            <ac:grpSpMk id="62" creationId="{0F77CA1A-474E-9F16-9582-2D0DBCA5A614}"/>
          </ac:grpSpMkLst>
        </pc:grpChg>
        <pc:grpChg chg="mod">
          <ac:chgData name="Mohamed-Reda Derraz" userId="d4e215a6228e3416" providerId="LiveId" clId="{BF6C96B2-6CAF-4238-9C2A-E368C9E6C8C3}" dt="2022-12-22T12:57:11.782" v="1292"/>
          <ac:grpSpMkLst>
            <pc:docMk/>
            <pc:sldMk cId="1170074160" sldId="338"/>
            <ac:grpSpMk id="65" creationId="{405D2C58-88E8-361D-F9C1-36BDFF6D14FF}"/>
          </ac:grpSpMkLst>
        </pc:grpChg>
        <pc:grpChg chg="add del mod ord">
          <ac:chgData name="Mohamed-Reda Derraz" userId="d4e215a6228e3416" providerId="LiveId" clId="{BF6C96B2-6CAF-4238-9C2A-E368C9E6C8C3}" dt="2022-12-22T12:57:37.266" v="1307" actId="478"/>
          <ac:grpSpMkLst>
            <pc:docMk/>
            <pc:sldMk cId="1170074160" sldId="338"/>
            <ac:grpSpMk id="74" creationId="{2C189671-7674-F173-9CF5-7FCE88F052C8}"/>
          </ac:grpSpMkLst>
        </pc:grpChg>
        <pc:grpChg chg="mod">
          <ac:chgData name="Mohamed-Reda Derraz" userId="d4e215a6228e3416" providerId="LiveId" clId="{BF6C96B2-6CAF-4238-9C2A-E368C9E6C8C3}" dt="2022-12-22T12:57:14.007" v="1294"/>
          <ac:grpSpMkLst>
            <pc:docMk/>
            <pc:sldMk cId="1170074160" sldId="338"/>
            <ac:grpSpMk id="77" creationId="{906808A0-DE43-4E20-D69E-D16A95BE610F}"/>
          </ac:grpSpMkLst>
        </pc:grpChg>
        <pc:grpChg chg="add del mod ord">
          <ac:chgData name="Mohamed-Reda Derraz" userId="d4e215a6228e3416" providerId="LiveId" clId="{BF6C96B2-6CAF-4238-9C2A-E368C9E6C8C3}" dt="2022-12-22T12:57:36.794" v="1306" actId="478"/>
          <ac:grpSpMkLst>
            <pc:docMk/>
            <pc:sldMk cId="1170074160" sldId="338"/>
            <ac:grpSpMk id="86" creationId="{E1FF2BF5-3AFE-ECC3-79D2-2119A0D64ED1}"/>
          </ac:grpSpMkLst>
        </pc:grpChg>
        <pc:grpChg chg="mod">
          <ac:chgData name="Mohamed-Reda Derraz" userId="d4e215a6228e3416" providerId="LiveId" clId="{BF6C96B2-6CAF-4238-9C2A-E368C9E6C8C3}" dt="2022-12-22T12:57:18.073" v="1296"/>
          <ac:grpSpMkLst>
            <pc:docMk/>
            <pc:sldMk cId="1170074160" sldId="338"/>
            <ac:grpSpMk id="89" creationId="{C221691B-DEC3-A4DE-084A-2E0BBDE8A84A}"/>
          </ac:grpSpMkLst>
        </pc:grpChg>
        <pc:grpChg chg="add mod ord">
          <ac:chgData name="Mohamed-Reda Derraz" userId="d4e215a6228e3416" providerId="LiveId" clId="{BF6C96B2-6CAF-4238-9C2A-E368C9E6C8C3}" dt="2022-12-22T12:57:52.165" v="1312" actId="167"/>
          <ac:grpSpMkLst>
            <pc:docMk/>
            <pc:sldMk cId="1170074160" sldId="338"/>
            <ac:grpSpMk id="98" creationId="{3F8EB547-ABE3-CC35-04E6-5D155F608797}"/>
          </ac:grpSpMkLst>
        </pc:grpChg>
        <pc:grpChg chg="mod">
          <ac:chgData name="Mohamed-Reda Derraz" userId="d4e215a6228e3416" providerId="LiveId" clId="{BF6C96B2-6CAF-4238-9C2A-E368C9E6C8C3}" dt="2022-12-22T12:57:45.141" v="1310"/>
          <ac:grpSpMkLst>
            <pc:docMk/>
            <pc:sldMk cId="1170074160" sldId="338"/>
            <ac:grpSpMk id="101" creationId="{5E948584-74C9-6831-C4BE-B03CF0AA32F7}"/>
          </ac:grpSpMkLst>
        </pc:grpChg>
        <pc:grpChg chg="add mod ord">
          <ac:chgData name="Mohamed-Reda Derraz" userId="d4e215a6228e3416" providerId="LiveId" clId="{BF6C96B2-6CAF-4238-9C2A-E368C9E6C8C3}" dt="2022-12-22T12:57:52.165" v="1312" actId="167"/>
          <ac:grpSpMkLst>
            <pc:docMk/>
            <pc:sldMk cId="1170074160" sldId="338"/>
            <ac:grpSpMk id="110" creationId="{C977BC77-1E56-06F3-0F03-98CFE67D97BB}"/>
          </ac:grpSpMkLst>
        </pc:grpChg>
        <pc:grpChg chg="mod">
          <ac:chgData name="Mohamed-Reda Derraz" userId="d4e215a6228e3416" providerId="LiveId" clId="{BF6C96B2-6CAF-4238-9C2A-E368C9E6C8C3}" dt="2022-12-22T12:57:45.141" v="1310"/>
          <ac:grpSpMkLst>
            <pc:docMk/>
            <pc:sldMk cId="1170074160" sldId="338"/>
            <ac:grpSpMk id="113" creationId="{3D477A9A-5A93-9313-9176-5613774A56ED}"/>
          </ac:grpSpMkLst>
        </pc:grpChg>
        <pc:picChg chg="add del mod ord">
          <ac:chgData name="Mohamed-Reda Derraz" userId="d4e215a6228e3416" providerId="LiveId" clId="{BF6C96B2-6CAF-4238-9C2A-E368C9E6C8C3}" dt="2022-12-22T12:56:42.668" v="1286" actId="478"/>
          <ac:picMkLst>
            <pc:docMk/>
            <pc:sldMk cId="1170074160" sldId="338"/>
            <ac:picMk id="16" creationId="{79E2A0EE-6F64-F473-5AD0-6BDE05E86C7E}"/>
          </ac:picMkLst>
        </pc:picChg>
        <pc:picChg chg="add del mod">
          <ac:chgData name="Mohamed-Reda Derraz" userId="d4e215a6228e3416" providerId="LiveId" clId="{BF6C96B2-6CAF-4238-9C2A-E368C9E6C8C3}" dt="2022-12-22T12:56:42.668" v="1286" actId="478"/>
          <ac:picMkLst>
            <pc:docMk/>
            <pc:sldMk cId="1170074160" sldId="338"/>
            <ac:picMk id="17" creationId="{ABF60C61-47F9-DECF-6025-A3C7792F5271}"/>
          </ac:picMkLst>
        </pc:picChg>
        <pc:picChg chg="add del mod">
          <ac:chgData name="Mohamed-Reda Derraz" userId="d4e215a6228e3416" providerId="LiveId" clId="{BF6C96B2-6CAF-4238-9C2A-E368C9E6C8C3}" dt="2022-12-22T12:56:42.668" v="1286" actId="478"/>
          <ac:picMkLst>
            <pc:docMk/>
            <pc:sldMk cId="1170074160" sldId="338"/>
            <ac:picMk id="18" creationId="{F1C1DD1D-396B-24FE-69EC-44673F1AE1F4}"/>
          </ac:picMkLst>
        </pc:picChg>
        <pc:picChg chg="add del mod">
          <ac:chgData name="Mohamed-Reda Derraz" userId="d4e215a6228e3416" providerId="LiveId" clId="{BF6C96B2-6CAF-4238-9C2A-E368C9E6C8C3}" dt="2022-12-22T12:56:42.668" v="1286" actId="478"/>
          <ac:picMkLst>
            <pc:docMk/>
            <pc:sldMk cId="1170074160" sldId="338"/>
            <ac:picMk id="19" creationId="{BB6274DE-7000-4056-81B2-D636F5211541}"/>
          </ac:picMkLst>
        </pc:picChg>
        <pc:picChg chg="add del mod">
          <ac:chgData name="Mohamed-Reda Derraz" userId="d4e215a6228e3416" providerId="LiveId" clId="{BF6C96B2-6CAF-4238-9C2A-E368C9E6C8C3}" dt="2022-12-22T12:56:42.668" v="1286" actId="478"/>
          <ac:picMkLst>
            <pc:docMk/>
            <pc:sldMk cId="1170074160" sldId="338"/>
            <ac:picMk id="20" creationId="{C074A351-C1A4-04A1-3F75-246EB4E3C461}"/>
          </ac:picMkLst>
        </pc:picChg>
      </pc:sldChg>
      <pc:sldChg chg="addSp modSp mod modTransition modAnim modNotesTx">
        <pc:chgData name="Mohamed-Reda Derraz" userId="d4e215a6228e3416" providerId="LiveId" clId="{BF6C96B2-6CAF-4238-9C2A-E368C9E6C8C3}" dt="2022-12-22T13:16:38.443" v="1626" actId="20577"/>
        <pc:sldMkLst>
          <pc:docMk/>
          <pc:sldMk cId="1484601876" sldId="339"/>
        </pc:sldMkLst>
        <pc:spChg chg="add mod">
          <ac:chgData name="Mohamed-Reda Derraz" userId="d4e215a6228e3416" providerId="LiveId" clId="{BF6C96B2-6CAF-4238-9C2A-E368C9E6C8C3}" dt="2022-12-22T13:08:23.505" v="1452" actId="1036"/>
          <ac:spMkLst>
            <pc:docMk/>
            <pc:sldMk cId="1484601876" sldId="339"/>
            <ac:spMk id="2" creationId="{83F0E989-9547-2A08-44A0-7765037E6095}"/>
          </ac:spMkLst>
        </pc:spChg>
        <pc:spChg chg="add mod">
          <ac:chgData name="Mohamed-Reda Derraz" userId="d4e215a6228e3416" providerId="LiveId" clId="{BF6C96B2-6CAF-4238-9C2A-E368C9E6C8C3}" dt="2022-12-22T13:16:38.443" v="1626" actId="20577"/>
          <ac:spMkLst>
            <pc:docMk/>
            <pc:sldMk cId="1484601876" sldId="339"/>
            <ac:spMk id="3" creationId="{516E783F-B772-E7E9-A02B-DCAACA609998}"/>
          </ac:spMkLst>
        </pc:spChg>
        <pc:picChg chg="add mod">
          <ac:chgData name="Mohamed-Reda Derraz" userId="d4e215a6228e3416" providerId="LiveId" clId="{BF6C96B2-6CAF-4238-9C2A-E368C9E6C8C3}" dt="2022-12-22T13:08:23.505" v="1452" actId="1036"/>
          <ac:picMkLst>
            <pc:docMk/>
            <pc:sldMk cId="1484601876" sldId="339"/>
            <ac:picMk id="5" creationId="{BBE9AEC7-D362-0486-B6E5-35EF078F4D76}"/>
          </ac:picMkLst>
        </pc:picChg>
        <pc:cxnChg chg="add mod">
          <ac:chgData name="Mohamed-Reda Derraz" userId="d4e215a6228e3416" providerId="LiveId" clId="{BF6C96B2-6CAF-4238-9C2A-E368C9E6C8C3}" dt="2022-12-22T13:10:10.472" v="1481" actId="1076"/>
          <ac:cxnSpMkLst>
            <pc:docMk/>
            <pc:sldMk cId="1484601876" sldId="339"/>
            <ac:cxnSpMk id="6" creationId="{AF9F781F-9142-4C4D-B154-AF843E1AB56E}"/>
          </ac:cxnSpMkLst>
        </pc:cxnChg>
      </pc:sldChg>
      <pc:sldChg chg="addSp delSp modSp mod addAnim delAnim modAnim modNotesTx">
        <pc:chgData name="Mohamed-Reda Derraz" userId="d4e215a6228e3416" providerId="LiveId" clId="{BF6C96B2-6CAF-4238-9C2A-E368C9E6C8C3}" dt="2022-12-22T13:16:36.123" v="1624" actId="20577"/>
        <pc:sldMkLst>
          <pc:docMk/>
          <pc:sldMk cId="2462230668" sldId="340"/>
        </pc:sldMkLst>
        <pc:spChg chg="add mod">
          <ac:chgData name="Mohamed-Reda Derraz" userId="d4e215a6228e3416" providerId="LiveId" clId="{BF6C96B2-6CAF-4238-9C2A-E368C9E6C8C3}" dt="2022-12-22T13:09:22.392" v="1466" actId="1076"/>
          <ac:spMkLst>
            <pc:docMk/>
            <pc:sldMk cId="2462230668" sldId="340"/>
            <ac:spMk id="2" creationId="{C28E2DFC-2C9B-67D7-40EB-464B6E265B95}"/>
          </ac:spMkLst>
        </pc:spChg>
        <pc:spChg chg="add mod">
          <ac:chgData name="Mohamed-Reda Derraz" userId="d4e215a6228e3416" providerId="LiveId" clId="{BF6C96B2-6CAF-4238-9C2A-E368C9E6C8C3}" dt="2022-12-22T13:16:36.123" v="1624" actId="20577"/>
          <ac:spMkLst>
            <pc:docMk/>
            <pc:sldMk cId="2462230668" sldId="340"/>
            <ac:spMk id="6" creationId="{AD8AADA2-9F6D-7061-323E-45B79508C8B9}"/>
          </ac:spMkLst>
        </pc:spChg>
        <pc:spChg chg="add mod">
          <ac:chgData name="Mohamed-Reda Derraz" userId="d4e215a6228e3416" providerId="LiveId" clId="{BF6C96B2-6CAF-4238-9C2A-E368C9E6C8C3}" dt="2022-12-22T13:14:35.390" v="1592" actId="1076"/>
          <ac:spMkLst>
            <pc:docMk/>
            <pc:sldMk cId="2462230668" sldId="340"/>
            <ac:spMk id="8" creationId="{09FC69A3-FCBC-6B78-6F9D-A38E5635E0F5}"/>
          </ac:spMkLst>
        </pc:spChg>
        <pc:spChg chg="add mod">
          <ac:chgData name="Mohamed-Reda Derraz" userId="d4e215a6228e3416" providerId="LiveId" clId="{BF6C96B2-6CAF-4238-9C2A-E368C9E6C8C3}" dt="2022-12-22T13:14:23.762" v="1589" actId="20577"/>
          <ac:spMkLst>
            <pc:docMk/>
            <pc:sldMk cId="2462230668" sldId="340"/>
            <ac:spMk id="9" creationId="{4C6352DB-CEA9-CABB-B9FC-0639C8640826}"/>
          </ac:spMkLst>
        </pc:spChg>
        <pc:picChg chg="add mod ord">
          <ac:chgData name="Mohamed-Reda Derraz" userId="d4e215a6228e3416" providerId="LiveId" clId="{BF6C96B2-6CAF-4238-9C2A-E368C9E6C8C3}" dt="2022-12-22T13:13:42.146" v="1561" actId="29295"/>
          <ac:picMkLst>
            <pc:docMk/>
            <pc:sldMk cId="2462230668" sldId="340"/>
            <ac:picMk id="11" creationId="{DD12D38F-33DB-019E-7316-30743066910D}"/>
          </ac:picMkLst>
        </pc:picChg>
        <pc:picChg chg="add del mod">
          <ac:chgData name="Mohamed-Reda Derraz" userId="d4e215a6228e3416" providerId="LiveId" clId="{BF6C96B2-6CAF-4238-9C2A-E368C9E6C8C3}" dt="2022-12-22T13:15:52.460" v="1608" actId="478"/>
          <ac:picMkLst>
            <pc:docMk/>
            <pc:sldMk cId="2462230668" sldId="340"/>
            <ac:picMk id="12" creationId="{E8E5AAA5-45CF-8E9B-FEEA-373E834B3F66}"/>
          </ac:picMkLst>
        </pc:picChg>
        <pc:cxnChg chg="add del mod">
          <ac:chgData name="Mohamed-Reda Derraz" userId="d4e215a6228e3416" providerId="LiveId" clId="{BF6C96B2-6CAF-4238-9C2A-E368C9E6C8C3}" dt="2022-12-22T13:15:10.766" v="1596" actId="21"/>
          <ac:cxnSpMkLst>
            <pc:docMk/>
            <pc:sldMk cId="2462230668" sldId="340"/>
            <ac:cxnSpMk id="3" creationId="{3A52B54B-C34A-9413-ED6F-5E39193D502A}"/>
          </ac:cxnSpMkLst>
        </pc:cxnChg>
        <pc:cxnChg chg="add mod">
          <ac:chgData name="Mohamed-Reda Derraz" userId="d4e215a6228e3416" providerId="LiveId" clId="{BF6C96B2-6CAF-4238-9C2A-E368C9E6C8C3}" dt="2022-12-22T13:15:08.422" v="1595"/>
          <ac:cxnSpMkLst>
            <pc:docMk/>
            <pc:sldMk cId="2462230668" sldId="340"/>
            <ac:cxnSpMk id="13" creationId="{5E972791-F3D1-6807-B88E-33ED68F0E724}"/>
          </ac:cxnSpMkLst>
        </pc:cxnChg>
      </pc:sldChg>
      <pc:sldChg chg="addSp modSp mod modAnim modNotesTx">
        <pc:chgData name="Mohamed-Reda Derraz" userId="d4e215a6228e3416" providerId="LiveId" clId="{BF6C96B2-6CAF-4238-9C2A-E368C9E6C8C3}" dt="2022-12-22T13:17:15.617" v="1641"/>
        <pc:sldMkLst>
          <pc:docMk/>
          <pc:sldMk cId="3506425519" sldId="341"/>
        </pc:sldMkLst>
        <pc:spChg chg="add mod">
          <ac:chgData name="Mohamed-Reda Derraz" userId="d4e215a6228e3416" providerId="LiveId" clId="{BF6C96B2-6CAF-4238-9C2A-E368C9E6C8C3}" dt="2022-12-22T13:15:15.454" v="1598"/>
          <ac:spMkLst>
            <pc:docMk/>
            <pc:sldMk cId="3506425519" sldId="341"/>
            <ac:spMk id="4" creationId="{014A0DBE-C8F8-8943-97D1-A482E9D87F08}"/>
          </ac:spMkLst>
        </pc:spChg>
        <pc:spChg chg="add mod">
          <ac:chgData name="Mohamed-Reda Derraz" userId="d4e215a6228e3416" providerId="LiveId" clId="{BF6C96B2-6CAF-4238-9C2A-E368C9E6C8C3}" dt="2022-12-22T13:15:15.454" v="1598"/>
          <ac:spMkLst>
            <pc:docMk/>
            <pc:sldMk cId="3506425519" sldId="341"/>
            <ac:spMk id="5" creationId="{F6DD42BF-67FF-8FF6-2741-CADE115209C0}"/>
          </ac:spMkLst>
        </pc:spChg>
        <pc:spChg chg="add mod">
          <ac:chgData name="Mohamed-Reda Derraz" userId="d4e215a6228e3416" providerId="LiveId" clId="{BF6C96B2-6CAF-4238-9C2A-E368C9E6C8C3}" dt="2022-12-22T13:15:15.454" v="1598"/>
          <ac:spMkLst>
            <pc:docMk/>
            <pc:sldMk cId="3506425519" sldId="341"/>
            <ac:spMk id="6" creationId="{B1F16232-DAEF-DBC3-188B-C38273DB38F4}"/>
          </ac:spMkLst>
        </pc:spChg>
        <pc:spChg chg="add mod">
          <ac:chgData name="Mohamed-Reda Derraz" userId="d4e215a6228e3416" providerId="LiveId" clId="{BF6C96B2-6CAF-4238-9C2A-E368C9E6C8C3}" dt="2022-12-22T13:16:30.834" v="1620" actId="20577"/>
          <ac:spMkLst>
            <pc:docMk/>
            <pc:sldMk cId="3506425519" sldId="341"/>
            <ac:spMk id="8" creationId="{F4135F45-BF46-EC99-BD0F-1478F9E9DD48}"/>
          </ac:spMkLst>
        </pc:spChg>
        <pc:spChg chg="add mod">
          <ac:chgData name="Mohamed-Reda Derraz" userId="d4e215a6228e3416" providerId="LiveId" clId="{BF6C96B2-6CAF-4238-9C2A-E368C9E6C8C3}" dt="2022-12-22T13:16:19.922" v="1618" actId="1076"/>
          <ac:spMkLst>
            <pc:docMk/>
            <pc:sldMk cId="3506425519" sldId="341"/>
            <ac:spMk id="10" creationId="{6F6B0846-0259-4873-EABB-16ABB5ADFCCC}"/>
          </ac:spMkLst>
        </pc:spChg>
        <pc:picChg chg="add mod">
          <ac:chgData name="Mohamed-Reda Derraz" userId="d4e215a6228e3416" providerId="LiveId" clId="{BF6C96B2-6CAF-4238-9C2A-E368C9E6C8C3}" dt="2022-12-22T13:15:15.454" v="1598"/>
          <ac:picMkLst>
            <pc:docMk/>
            <pc:sldMk cId="3506425519" sldId="341"/>
            <ac:picMk id="3" creationId="{BC3967A3-A61D-D91C-3D8A-625B78F3FD45}"/>
          </ac:picMkLst>
        </pc:picChg>
        <pc:picChg chg="add mod">
          <ac:chgData name="Mohamed-Reda Derraz" userId="d4e215a6228e3416" providerId="LiveId" clId="{BF6C96B2-6CAF-4238-9C2A-E368C9E6C8C3}" dt="2022-12-22T13:16:02.235" v="1610" actId="1076"/>
          <ac:picMkLst>
            <pc:docMk/>
            <pc:sldMk cId="3506425519" sldId="341"/>
            <ac:picMk id="9" creationId="{A7335A10-CCAB-4D61-AEA0-9153F237F9BC}"/>
          </ac:picMkLst>
        </pc:picChg>
        <pc:cxnChg chg="add mod">
          <ac:chgData name="Mohamed-Reda Derraz" userId="d4e215a6228e3416" providerId="LiveId" clId="{BF6C96B2-6CAF-4238-9C2A-E368C9E6C8C3}" dt="2022-12-22T13:15:11.406" v="1597"/>
          <ac:cxnSpMkLst>
            <pc:docMk/>
            <pc:sldMk cId="3506425519" sldId="341"/>
            <ac:cxnSpMk id="2" creationId="{EEA6B829-8C7E-218A-D906-3504CF998CD8}"/>
          </ac:cxnSpMkLst>
        </pc:cxnChg>
      </pc:sldChg>
      <pc:sldChg chg="addSp modSp mod modAnim modNotesTx">
        <pc:chgData name="Mohamed-Reda Derraz" userId="d4e215a6228e3416" providerId="LiveId" clId="{BF6C96B2-6CAF-4238-9C2A-E368C9E6C8C3}" dt="2022-12-22T13:22:17.660" v="1799" actId="1076"/>
        <pc:sldMkLst>
          <pc:docMk/>
          <pc:sldMk cId="3960802937" sldId="342"/>
        </pc:sldMkLst>
        <pc:spChg chg="mod">
          <ac:chgData name="Mohamed-Reda Derraz" userId="d4e215a6228e3416" providerId="LiveId" clId="{BF6C96B2-6CAF-4238-9C2A-E368C9E6C8C3}" dt="2022-12-22T13:17:44.818" v="1646"/>
          <ac:spMkLst>
            <pc:docMk/>
            <pc:sldMk cId="3960802937" sldId="342"/>
            <ac:spMk id="4" creationId="{E0F8034A-CAF6-D213-9C1D-2D720A526884}"/>
          </ac:spMkLst>
        </pc:spChg>
        <pc:spChg chg="mod">
          <ac:chgData name="Mohamed-Reda Derraz" userId="d4e215a6228e3416" providerId="LiveId" clId="{BF6C96B2-6CAF-4238-9C2A-E368C9E6C8C3}" dt="2022-12-22T13:17:44.818" v="1646"/>
          <ac:spMkLst>
            <pc:docMk/>
            <pc:sldMk cId="3960802937" sldId="342"/>
            <ac:spMk id="5" creationId="{ED230E6D-1499-1356-90B2-879636080B5E}"/>
          </ac:spMkLst>
        </pc:spChg>
        <pc:spChg chg="mod">
          <ac:chgData name="Mohamed-Reda Derraz" userId="d4e215a6228e3416" providerId="LiveId" clId="{BF6C96B2-6CAF-4238-9C2A-E368C9E6C8C3}" dt="2022-12-22T13:17:44.818" v="1646"/>
          <ac:spMkLst>
            <pc:docMk/>
            <pc:sldMk cId="3960802937" sldId="342"/>
            <ac:spMk id="8" creationId="{3713D9AA-D2CA-5582-7EDE-8D555D2B643D}"/>
          </ac:spMkLst>
        </pc:spChg>
        <pc:spChg chg="mod">
          <ac:chgData name="Mohamed-Reda Derraz" userId="d4e215a6228e3416" providerId="LiveId" clId="{BF6C96B2-6CAF-4238-9C2A-E368C9E6C8C3}" dt="2022-12-22T13:17:44.818" v="1646"/>
          <ac:spMkLst>
            <pc:docMk/>
            <pc:sldMk cId="3960802937" sldId="342"/>
            <ac:spMk id="9" creationId="{AAE5B7A4-AF87-A225-C3EB-B10A14F8C49D}"/>
          </ac:spMkLst>
        </pc:spChg>
        <pc:spChg chg="mod">
          <ac:chgData name="Mohamed-Reda Derraz" userId="d4e215a6228e3416" providerId="LiveId" clId="{BF6C96B2-6CAF-4238-9C2A-E368C9E6C8C3}" dt="2022-12-22T13:17:44.818" v="1646"/>
          <ac:spMkLst>
            <pc:docMk/>
            <pc:sldMk cId="3960802937" sldId="342"/>
            <ac:spMk id="10" creationId="{46BEFF19-24FA-405E-4F13-74C444FBC191}"/>
          </ac:spMkLst>
        </pc:spChg>
        <pc:spChg chg="mod">
          <ac:chgData name="Mohamed-Reda Derraz" userId="d4e215a6228e3416" providerId="LiveId" clId="{BF6C96B2-6CAF-4238-9C2A-E368C9E6C8C3}" dt="2022-12-22T13:17:44.818" v="1646"/>
          <ac:spMkLst>
            <pc:docMk/>
            <pc:sldMk cId="3960802937" sldId="342"/>
            <ac:spMk id="11" creationId="{14FB59DD-7090-7669-3027-2C2B76B85D76}"/>
          </ac:spMkLst>
        </pc:spChg>
        <pc:spChg chg="mod">
          <ac:chgData name="Mohamed-Reda Derraz" userId="d4e215a6228e3416" providerId="LiveId" clId="{BF6C96B2-6CAF-4238-9C2A-E368C9E6C8C3}" dt="2022-12-22T13:17:44.818" v="1646"/>
          <ac:spMkLst>
            <pc:docMk/>
            <pc:sldMk cId="3960802937" sldId="342"/>
            <ac:spMk id="12" creationId="{26EE143B-B8D1-85F1-1338-EB27FC913724}"/>
          </ac:spMkLst>
        </pc:spChg>
        <pc:spChg chg="mod">
          <ac:chgData name="Mohamed-Reda Derraz" userId="d4e215a6228e3416" providerId="LiveId" clId="{BF6C96B2-6CAF-4238-9C2A-E368C9E6C8C3}" dt="2022-12-22T13:17:44.818" v="1646"/>
          <ac:spMkLst>
            <pc:docMk/>
            <pc:sldMk cId="3960802937" sldId="342"/>
            <ac:spMk id="13" creationId="{4C690E9C-871B-E3F6-6A5B-23560353213B}"/>
          </ac:spMkLst>
        </pc:spChg>
        <pc:spChg chg="mod">
          <ac:chgData name="Mohamed-Reda Derraz" userId="d4e215a6228e3416" providerId="LiveId" clId="{BF6C96B2-6CAF-4238-9C2A-E368C9E6C8C3}" dt="2022-12-22T13:17:44.818" v="1646"/>
          <ac:spMkLst>
            <pc:docMk/>
            <pc:sldMk cId="3960802937" sldId="342"/>
            <ac:spMk id="14" creationId="{4E1CB757-C4B3-D47A-F151-E1C23551F9E4}"/>
          </ac:spMkLst>
        </pc:spChg>
        <pc:spChg chg="mod">
          <ac:chgData name="Mohamed-Reda Derraz" userId="d4e215a6228e3416" providerId="LiveId" clId="{BF6C96B2-6CAF-4238-9C2A-E368C9E6C8C3}" dt="2022-12-22T13:17:44.818" v="1646"/>
          <ac:spMkLst>
            <pc:docMk/>
            <pc:sldMk cId="3960802937" sldId="342"/>
            <ac:spMk id="15" creationId="{128C1292-DA6B-9DEA-1D8F-6927653801AA}"/>
          </ac:spMkLst>
        </pc:spChg>
        <pc:spChg chg="mod">
          <ac:chgData name="Mohamed-Reda Derraz" userId="d4e215a6228e3416" providerId="LiveId" clId="{BF6C96B2-6CAF-4238-9C2A-E368C9E6C8C3}" dt="2022-12-22T13:17:44.818" v="1646"/>
          <ac:spMkLst>
            <pc:docMk/>
            <pc:sldMk cId="3960802937" sldId="342"/>
            <ac:spMk id="17" creationId="{EBAAEBF6-6D43-19F2-D32E-1FB1CC4AF00D}"/>
          </ac:spMkLst>
        </pc:spChg>
        <pc:spChg chg="mod">
          <ac:chgData name="Mohamed-Reda Derraz" userId="d4e215a6228e3416" providerId="LiveId" clId="{BF6C96B2-6CAF-4238-9C2A-E368C9E6C8C3}" dt="2022-12-22T13:17:44.818" v="1646"/>
          <ac:spMkLst>
            <pc:docMk/>
            <pc:sldMk cId="3960802937" sldId="342"/>
            <ac:spMk id="18" creationId="{B2CC16BE-3B1C-BC5E-C477-6949670D13B1}"/>
          </ac:spMkLst>
        </pc:spChg>
        <pc:spChg chg="mod">
          <ac:chgData name="Mohamed-Reda Derraz" userId="d4e215a6228e3416" providerId="LiveId" clId="{BF6C96B2-6CAF-4238-9C2A-E368C9E6C8C3}" dt="2022-12-22T13:17:44.818" v="1646"/>
          <ac:spMkLst>
            <pc:docMk/>
            <pc:sldMk cId="3960802937" sldId="342"/>
            <ac:spMk id="20" creationId="{A795FD3A-CFE7-98ED-78BB-D6996A1FBC78}"/>
          </ac:spMkLst>
        </pc:spChg>
        <pc:spChg chg="mod">
          <ac:chgData name="Mohamed-Reda Derraz" userId="d4e215a6228e3416" providerId="LiveId" clId="{BF6C96B2-6CAF-4238-9C2A-E368C9E6C8C3}" dt="2022-12-22T13:17:44.818" v="1646"/>
          <ac:spMkLst>
            <pc:docMk/>
            <pc:sldMk cId="3960802937" sldId="342"/>
            <ac:spMk id="21" creationId="{AB29C126-82EC-3D9F-8347-5ABD6E8516D5}"/>
          </ac:spMkLst>
        </pc:spChg>
        <pc:spChg chg="mod">
          <ac:chgData name="Mohamed-Reda Derraz" userId="d4e215a6228e3416" providerId="LiveId" clId="{BF6C96B2-6CAF-4238-9C2A-E368C9E6C8C3}" dt="2022-12-22T13:17:44.818" v="1646"/>
          <ac:spMkLst>
            <pc:docMk/>
            <pc:sldMk cId="3960802937" sldId="342"/>
            <ac:spMk id="22" creationId="{60D16906-2BF8-27B6-3D52-68570D4F0BFA}"/>
          </ac:spMkLst>
        </pc:spChg>
        <pc:spChg chg="mod">
          <ac:chgData name="Mohamed-Reda Derraz" userId="d4e215a6228e3416" providerId="LiveId" clId="{BF6C96B2-6CAF-4238-9C2A-E368C9E6C8C3}" dt="2022-12-22T13:17:44.818" v="1646"/>
          <ac:spMkLst>
            <pc:docMk/>
            <pc:sldMk cId="3960802937" sldId="342"/>
            <ac:spMk id="23" creationId="{F0BAF812-C7A9-A2FE-692F-6820743E55E1}"/>
          </ac:spMkLst>
        </pc:spChg>
        <pc:spChg chg="mod">
          <ac:chgData name="Mohamed-Reda Derraz" userId="d4e215a6228e3416" providerId="LiveId" clId="{BF6C96B2-6CAF-4238-9C2A-E368C9E6C8C3}" dt="2022-12-22T13:17:44.818" v="1646"/>
          <ac:spMkLst>
            <pc:docMk/>
            <pc:sldMk cId="3960802937" sldId="342"/>
            <ac:spMk id="24" creationId="{78C8D47E-5F4C-82DE-68B4-3AF4DD593DCE}"/>
          </ac:spMkLst>
        </pc:spChg>
        <pc:spChg chg="mod">
          <ac:chgData name="Mohamed-Reda Derraz" userId="d4e215a6228e3416" providerId="LiveId" clId="{BF6C96B2-6CAF-4238-9C2A-E368C9E6C8C3}" dt="2022-12-22T13:17:44.818" v="1646"/>
          <ac:spMkLst>
            <pc:docMk/>
            <pc:sldMk cId="3960802937" sldId="342"/>
            <ac:spMk id="25" creationId="{D267A00B-1461-36B1-AAD2-4A03E4B7D404}"/>
          </ac:spMkLst>
        </pc:spChg>
        <pc:spChg chg="mod">
          <ac:chgData name="Mohamed-Reda Derraz" userId="d4e215a6228e3416" providerId="LiveId" clId="{BF6C96B2-6CAF-4238-9C2A-E368C9E6C8C3}" dt="2022-12-22T13:17:44.818" v="1646"/>
          <ac:spMkLst>
            <pc:docMk/>
            <pc:sldMk cId="3960802937" sldId="342"/>
            <ac:spMk id="26" creationId="{0F775C87-55CC-F2A3-165F-C88BDCFD0669}"/>
          </ac:spMkLst>
        </pc:spChg>
        <pc:spChg chg="mod">
          <ac:chgData name="Mohamed-Reda Derraz" userId="d4e215a6228e3416" providerId="LiveId" clId="{BF6C96B2-6CAF-4238-9C2A-E368C9E6C8C3}" dt="2022-12-22T13:17:44.818" v="1646"/>
          <ac:spMkLst>
            <pc:docMk/>
            <pc:sldMk cId="3960802937" sldId="342"/>
            <ac:spMk id="27" creationId="{CF5BC651-7214-A300-9C5F-B489A7A8847E}"/>
          </ac:spMkLst>
        </pc:spChg>
        <pc:spChg chg="mod">
          <ac:chgData name="Mohamed-Reda Derraz" userId="d4e215a6228e3416" providerId="LiveId" clId="{BF6C96B2-6CAF-4238-9C2A-E368C9E6C8C3}" dt="2022-12-22T13:17:44.818" v="1646"/>
          <ac:spMkLst>
            <pc:docMk/>
            <pc:sldMk cId="3960802937" sldId="342"/>
            <ac:spMk id="29" creationId="{8D44A173-A32E-0263-F67F-553A6C46133B}"/>
          </ac:spMkLst>
        </pc:spChg>
        <pc:spChg chg="mod">
          <ac:chgData name="Mohamed-Reda Derraz" userId="d4e215a6228e3416" providerId="LiveId" clId="{BF6C96B2-6CAF-4238-9C2A-E368C9E6C8C3}" dt="2022-12-22T13:17:44.818" v="1646"/>
          <ac:spMkLst>
            <pc:docMk/>
            <pc:sldMk cId="3960802937" sldId="342"/>
            <ac:spMk id="30" creationId="{48B7D88E-A6C5-534C-2F2E-86462D1AEFDA}"/>
          </ac:spMkLst>
        </pc:spChg>
        <pc:spChg chg="mod">
          <ac:chgData name="Mohamed-Reda Derraz" userId="d4e215a6228e3416" providerId="LiveId" clId="{BF6C96B2-6CAF-4238-9C2A-E368C9E6C8C3}" dt="2022-12-22T13:17:44.818" v="1646"/>
          <ac:spMkLst>
            <pc:docMk/>
            <pc:sldMk cId="3960802937" sldId="342"/>
            <ac:spMk id="32" creationId="{8AD54EBC-62D0-4DD3-DB39-7EF4484EABC8}"/>
          </ac:spMkLst>
        </pc:spChg>
        <pc:spChg chg="mod">
          <ac:chgData name="Mohamed-Reda Derraz" userId="d4e215a6228e3416" providerId="LiveId" clId="{BF6C96B2-6CAF-4238-9C2A-E368C9E6C8C3}" dt="2022-12-22T13:17:44.818" v="1646"/>
          <ac:spMkLst>
            <pc:docMk/>
            <pc:sldMk cId="3960802937" sldId="342"/>
            <ac:spMk id="33" creationId="{4DDCE179-00B6-EFC4-E67F-2924CC73F61B}"/>
          </ac:spMkLst>
        </pc:spChg>
        <pc:spChg chg="mod">
          <ac:chgData name="Mohamed-Reda Derraz" userId="d4e215a6228e3416" providerId="LiveId" clId="{BF6C96B2-6CAF-4238-9C2A-E368C9E6C8C3}" dt="2022-12-22T13:17:44.818" v="1646"/>
          <ac:spMkLst>
            <pc:docMk/>
            <pc:sldMk cId="3960802937" sldId="342"/>
            <ac:spMk id="34" creationId="{54D938F9-E980-4FEC-C3E1-CB50D6EB9B3F}"/>
          </ac:spMkLst>
        </pc:spChg>
        <pc:spChg chg="mod">
          <ac:chgData name="Mohamed-Reda Derraz" userId="d4e215a6228e3416" providerId="LiveId" clId="{BF6C96B2-6CAF-4238-9C2A-E368C9E6C8C3}" dt="2022-12-22T13:17:44.818" v="1646"/>
          <ac:spMkLst>
            <pc:docMk/>
            <pc:sldMk cId="3960802937" sldId="342"/>
            <ac:spMk id="35" creationId="{4822B44A-11B8-2EFA-5AC1-040D1970F187}"/>
          </ac:spMkLst>
        </pc:spChg>
        <pc:spChg chg="mod">
          <ac:chgData name="Mohamed-Reda Derraz" userId="d4e215a6228e3416" providerId="LiveId" clId="{BF6C96B2-6CAF-4238-9C2A-E368C9E6C8C3}" dt="2022-12-22T13:17:44.818" v="1646"/>
          <ac:spMkLst>
            <pc:docMk/>
            <pc:sldMk cId="3960802937" sldId="342"/>
            <ac:spMk id="36" creationId="{651BEB4E-D787-8640-BCEF-95357B84CA2C}"/>
          </ac:spMkLst>
        </pc:spChg>
        <pc:spChg chg="mod">
          <ac:chgData name="Mohamed-Reda Derraz" userId="d4e215a6228e3416" providerId="LiveId" clId="{BF6C96B2-6CAF-4238-9C2A-E368C9E6C8C3}" dt="2022-12-22T13:17:44.818" v="1646"/>
          <ac:spMkLst>
            <pc:docMk/>
            <pc:sldMk cId="3960802937" sldId="342"/>
            <ac:spMk id="37" creationId="{CE2417F5-5388-4CBF-C71F-E47D73F8EC14}"/>
          </ac:spMkLst>
        </pc:spChg>
        <pc:spChg chg="mod">
          <ac:chgData name="Mohamed-Reda Derraz" userId="d4e215a6228e3416" providerId="LiveId" clId="{BF6C96B2-6CAF-4238-9C2A-E368C9E6C8C3}" dt="2022-12-22T13:17:44.818" v="1646"/>
          <ac:spMkLst>
            <pc:docMk/>
            <pc:sldMk cId="3960802937" sldId="342"/>
            <ac:spMk id="38" creationId="{8CB89CE3-2EC3-457F-5408-BC7584E61553}"/>
          </ac:spMkLst>
        </pc:spChg>
        <pc:spChg chg="mod">
          <ac:chgData name="Mohamed-Reda Derraz" userId="d4e215a6228e3416" providerId="LiveId" clId="{BF6C96B2-6CAF-4238-9C2A-E368C9E6C8C3}" dt="2022-12-22T13:17:44.818" v="1646"/>
          <ac:spMkLst>
            <pc:docMk/>
            <pc:sldMk cId="3960802937" sldId="342"/>
            <ac:spMk id="39" creationId="{5756CBEA-5F79-DC69-A2C9-752D6F0B1869}"/>
          </ac:spMkLst>
        </pc:spChg>
        <pc:spChg chg="mod">
          <ac:chgData name="Mohamed-Reda Derraz" userId="d4e215a6228e3416" providerId="LiveId" clId="{BF6C96B2-6CAF-4238-9C2A-E368C9E6C8C3}" dt="2022-12-22T13:17:44.818" v="1646"/>
          <ac:spMkLst>
            <pc:docMk/>
            <pc:sldMk cId="3960802937" sldId="342"/>
            <ac:spMk id="41" creationId="{F57FFC9E-5E88-A1D9-09A7-80CEA1D32FB8}"/>
          </ac:spMkLst>
        </pc:spChg>
        <pc:spChg chg="mod">
          <ac:chgData name="Mohamed-Reda Derraz" userId="d4e215a6228e3416" providerId="LiveId" clId="{BF6C96B2-6CAF-4238-9C2A-E368C9E6C8C3}" dt="2022-12-22T13:17:44.818" v="1646"/>
          <ac:spMkLst>
            <pc:docMk/>
            <pc:sldMk cId="3960802937" sldId="342"/>
            <ac:spMk id="42" creationId="{362D3EBF-76A6-56A4-9215-841FD07979AF}"/>
          </ac:spMkLst>
        </pc:spChg>
        <pc:spChg chg="mod">
          <ac:chgData name="Mohamed-Reda Derraz" userId="d4e215a6228e3416" providerId="LiveId" clId="{BF6C96B2-6CAF-4238-9C2A-E368C9E6C8C3}" dt="2022-12-22T13:17:44.818" v="1646"/>
          <ac:spMkLst>
            <pc:docMk/>
            <pc:sldMk cId="3960802937" sldId="342"/>
            <ac:spMk id="44" creationId="{F8F753AD-F5AE-56DF-6ECD-3B9101C315D1}"/>
          </ac:spMkLst>
        </pc:spChg>
        <pc:spChg chg="mod">
          <ac:chgData name="Mohamed-Reda Derraz" userId="d4e215a6228e3416" providerId="LiveId" clId="{BF6C96B2-6CAF-4238-9C2A-E368C9E6C8C3}" dt="2022-12-22T13:17:44.818" v="1646"/>
          <ac:spMkLst>
            <pc:docMk/>
            <pc:sldMk cId="3960802937" sldId="342"/>
            <ac:spMk id="45" creationId="{AA2769CC-7932-7A11-B33E-0940F978EEC0}"/>
          </ac:spMkLst>
        </pc:spChg>
        <pc:spChg chg="mod">
          <ac:chgData name="Mohamed-Reda Derraz" userId="d4e215a6228e3416" providerId="LiveId" clId="{BF6C96B2-6CAF-4238-9C2A-E368C9E6C8C3}" dt="2022-12-22T13:17:44.818" v="1646"/>
          <ac:spMkLst>
            <pc:docMk/>
            <pc:sldMk cId="3960802937" sldId="342"/>
            <ac:spMk id="46" creationId="{D322BB7B-051E-EB80-B997-7AAE4DF6948D}"/>
          </ac:spMkLst>
        </pc:spChg>
        <pc:spChg chg="mod">
          <ac:chgData name="Mohamed-Reda Derraz" userId="d4e215a6228e3416" providerId="LiveId" clId="{BF6C96B2-6CAF-4238-9C2A-E368C9E6C8C3}" dt="2022-12-22T13:17:44.818" v="1646"/>
          <ac:spMkLst>
            <pc:docMk/>
            <pc:sldMk cId="3960802937" sldId="342"/>
            <ac:spMk id="47" creationId="{E70233A9-AA75-DAF9-0EEF-FCB3267E7B8D}"/>
          </ac:spMkLst>
        </pc:spChg>
        <pc:spChg chg="mod">
          <ac:chgData name="Mohamed-Reda Derraz" userId="d4e215a6228e3416" providerId="LiveId" clId="{BF6C96B2-6CAF-4238-9C2A-E368C9E6C8C3}" dt="2022-12-22T13:17:44.818" v="1646"/>
          <ac:spMkLst>
            <pc:docMk/>
            <pc:sldMk cId="3960802937" sldId="342"/>
            <ac:spMk id="48" creationId="{81507F22-B145-C41D-BA88-6409A69DCE19}"/>
          </ac:spMkLst>
        </pc:spChg>
        <pc:spChg chg="mod">
          <ac:chgData name="Mohamed-Reda Derraz" userId="d4e215a6228e3416" providerId="LiveId" clId="{BF6C96B2-6CAF-4238-9C2A-E368C9E6C8C3}" dt="2022-12-22T13:17:44.818" v="1646"/>
          <ac:spMkLst>
            <pc:docMk/>
            <pc:sldMk cId="3960802937" sldId="342"/>
            <ac:spMk id="49" creationId="{D73CE5CC-30DB-25DB-3A8E-349EDC1B0F8A}"/>
          </ac:spMkLst>
        </pc:spChg>
        <pc:spChg chg="mod">
          <ac:chgData name="Mohamed-Reda Derraz" userId="d4e215a6228e3416" providerId="LiveId" clId="{BF6C96B2-6CAF-4238-9C2A-E368C9E6C8C3}" dt="2022-12-22T13:17:44.818" v="1646"/>
          <ac:spMkLst>
            <pc:docMk/>
            <pc:sldMk cId="3960802937" sldId="342"/>
            <ac:spMk id="50" creationId="{B25482B1-8AF2-6A81-4E68-4BBDC375D1A4}"/>
          </ac:spMkLst>
        </pc:spChg>
        <pc:spChg chg="mod">
          <ac:chgData name="Mohamed-Reda Derraz" userId="d4e215a6228e3416" providerId="LiveId" clId="{BF6C96B2-6CAF-4238-9C2A-E368C9E6C8C3}" dt="2022-12-22T13:17:44.818" v="1646"/>
          <ac:spMkLst>
            <pc:docMk/>
            <pc:sldMk cId="3960802937" sldId="342"/>
            <ac:spMk id="51" creationId="{C7C8340A-432E-38D0-98D8-592304DADC99}"/>
          </ac:spMkLst>
        </pc:spChg>
        <pc:spChg chg="mod">
          <ac:chgData name="Mohamed-Reda Derraz" userId="d4e215a6228e3416" providerId="LiveId" clId="{BF6C96B2-6CAF-4238-9C2A-E368C9E6C8C3}" dt="2022-12-22T13:17:46.255" v="1647"/>
          <ac:spMkLst>
            <pc:docMk/>
            <pc:sldMk cId="3960802937" sldId="342"/>
            <ac:spMk id="53" creationId="{A0BEAAAF-6BFD-DFDC-9F3B-8A35A59B1481}"/>
          </ac:spMkLst>
        </pc:spChg>
        <pc:spChg chg="mod">
          <ac:chgData name="Mohamed-Reda Derraz" userId="d4e215a6228e3416" providerId="LiveId" clId="{BF6C96B2-6CAF-4238-9C2A-E368C9E6C8C3}" dt="2022-12-22T13:17:46.255" v="1647"/>
          <ac:spMkLst>
            <pc:docMk/>
            <pc:sldMk cId="3960802937" sldId="342"/>
            <ac:spMk id="54" creationId="{6CD3E80D-C6DC-7180-66B8-A005FE395F29}"/>
          </ac:spMkLst>
        </pc:spChg>
        <pc:spChg chg="mod">
          <ac:chgData name="Mohamed-Reda Derraz" userId="d4e215a6228e3416" providerId="LiveId" clId="{BF6C96B2-6CAF-4238-9C2A-E368C9E6C8C3}" dt="2022-12-22T13:17:46.255" v="1647"/>
          <ac:spMkLst>
            <pc:docMk/>
            <pc:sldMk cId="3960802937" sldId="342"/>
            <ac:spMk id="56" creationId="{659884AC-DF27-6FC3-144A-F14A1D243330}"/>
          </ac:spMkLst>
        </pc:spChg>
        <pc:spChg chg="mod">
          <ac:chgData name="Mohamed-Reda Derraz" userId="d4e215a6228e3416" providerId="LiveId" clId="{BF6C96B2-6CAF-4238-9C2A-E368C9E6C8C3}" dt="2022-12-22T13:17:46.255" v="1647"/>
          <ac:spMkLst>
            <pc:docMk/>
            <pc:sldMk cId="3960802937" sldId="342"/>
            <ac:spMk id="57" creationId="{FBDE0FEE-6CBE-405E-4596-1C392CB03317}"/>
          </ac:spMkLst>
        </pc:spChg>
        <pc:spChg chg="mod">
          <ac:chgData name="Mohamed-Reda Derraz" userId="d4e215a6228e3416" providerId="LiveId" clId="{BF6C96B2-6CAF-4238-9C2A-E368C9E6C8C3}" dt="2022-12-22T13:17:46.255" v="1647"/>
          <ac:spMkLst>
            <pc:docMk/>
            <pc:sldMk cId="3960802937" sldId="342"/>
            <ac:spMk id="58" creationId="{0FD96AB9-FC80-6B41-1881-207387ECCC85}"/>
          </ac:spMkLst>
        </pc:spChg>
        <pc:spChg chg="mod">
          <ac:chgData name="Mohamed-Reda Derraz" userId="d4e215a6228e3416" providerId="LiveId" clId="{BF6C96B2-6CAF-4238-9C2A-E368C9E6C8C3}" dt="2022-12-22T13:17:46.255" v="1647"/>
          <ac:spMkLst>
            <pc:docMk/>
            <pc:sldMk cId="3960802937" sldId="342"/>
            <ac:spMk id="59" creationId="{327AF85A-349E-3F29-96D1-E7E14EB2972B}"/>
          </ac:spMkLst>
        </pc:spChg>
        <pc:spChg chg="mod">
          <ac:chgData name="Mohamed-Reda Derraz" userId="d4e215a6228e3416" providerId="LiveId" clId="{BF6C96B2-6CAF-4238-9C2A-E368C9E6C8C3}" dt="2022-12-22T13:17:46.255" v="1647"/>
          <ac:spMkLst>
            <pc:docMk/>
            <pc:sldMk cId="3960802937" sldId="342"/>
            <ac:spMk id="60" creationId="{671B2DE7-CE73-9042-EBBC-069417599908}"/>
          </ac:spMkLst>
        </pc:spChg>
        <pc:spChg chg="mod">
          <ac:chgData name="Mohamed-Reda Derraz" userId="d4e215a6228e3416" providerId="LiveId" clId="{BF6C96B2-6CAF-4238-9C2A-E368C9E6C8C3}" dt="2022-12-22T13:17:46.255" v="1647"/>
          <ac:spMkLst>
            <pc:docMk/>
            <pc:sldMk cId="3960802937" sldId="342"/>
            <ac:spMk id="61" creationId="{6B1A1865-E46B-F5D7-5364-3089801E9E16}"/>
          </ac:spMkLst>
        </pc:spChg>
        <pc:spChg chg="mod">
          <ac:chgData name="Mohamed-Reda Derraz" userId="d4e215a6228e3416" providerId="LiveId" clId="{BF6C96B2-6CAF-4238-9C2A-E368C9E6C8C3}" dt="2022-12-22T13:17:46.255" v="1647"/>
          <ac:spMkLst>
            <pc:docMk/>
            <pc:sldMk cId="3960802937" sldId="342"/>
            <ac:spMk id="62" creationId="{894FF0D9-90A5-7895-3690-176C15F7C95D}"/>
          </ac:spMkLst>
        </pc:spChg>
        <pc:spChg chg="mod">
          <ac:chgData name="Mohamed-Reda Derraz" userId="d4e215a6228e3416" providerId="LiveId" clId="{BF6C96B2-6CAF-4238-9C2A-E368C9E6C8C3}" dt="2022-12-22T13:17:46.255" v="1647"/>
          <ac:spMkLst>
            <pc:docMk/>
            <pc:sldMk cId="3960802937" sldId="342"/>
            <ac:spMk id="63" creationId="{E57191E3-0F68-DF87-9476-E20F55513713}"/>
          </ac:spMkLst>
        </pc:spChg>
        <pc:grpChg chg="add mod">
          <ac:chgData name="Mohamed-Reda Derraz" userId="d4e215a6228e3416" providerId="LiveId" clId="{BF6C96B2-6CAF-4238-9C2A-E368C9E6C8C3}" dt="2022-12-22T13:22:17.660" v="1799" actId="1076"/>
          <ac:grpSpMkLst>
            <pc:docMk/>
            <pc:sldMk cId="3960802937" sldId="342"/>
            <ac:grpSpMk id="3" creationId="{709D7748-8CE7-4350-4E4E-A4DA025CD03B}"/>
          </ac:grpSpMkLst>
        </pc:grpChg>
        <pc:grpChg chg="mod">
          <ac:chgData name="Mohamed-Reda Derraz" userId="d4e215a6228e3416" providerId="LiveId" clId="{BF6C96B2-6CAF-4238-9C2A-E368C9E6C8C3}" dt="2022-12-22T13:17:44.818" v="1646"/>
          <ac:grpSpMkLst>
            <pc:docMk/>
            <pc:sldMk cId="3960802937" sldId="342"/>
            <ac:grpSpMk id="6" creationId="{7DCA5CB5-ABFE-10D8-B01F-01988ED731C5}"/>
          </ac:grpSpMkLst>
        </pc:grpChg>
        <pc:grpChg chg="add mod">
          <ac:chgData name="Mohamed-Reda Derraz" userId="d4e215a6228e3416" providerId="LiveId" clId="{BF6C96B2-6CAF-4238-9C2A-E368C9E6C8C3}" dt="2022-12-22T13:22:17.660" v="1799" actId="1076"/>
          <ac:grpSpMkLst>
            <pc:docMk/>
            <pc:sldMk cId="3960802937" sldId="342"/>
            <ac:grpSpMk id="16" creationId="{13892503-F2D7-C2D9-CDE4-F5246865586F}"/>
          </ac:grpSpMkLst>
        </pc:grpChg>
        <pc:grpChg chg="mod">
          <ac:chgData name="Mohamed-Reda Derraz" userId="d4e215a6228e3416" providerId="LiveId" clId="{BF6C96B2-6CAF-4238-9C2A-E368C9E6C8C3}" dt="2022-12-22T13:17:44.818" v="1646"/>
          <ac:grpSpMkLst>
            <pc:docMk/>
            <pc:sldMk cId="3960802937" sldId="342"/>
            <ac:grpSpMk id="19" creationId="{FE359650-E7F2-4BE1-5288-B0A9F1B91000}"/>
          </ac:grpSpMkLst>
        </pc:grpChg>
        <pc:grpChg chg="add mod">
          <ac:chgData name="Mohamed-Reda Derraz" userId="d4e215a6228e3416" providerId="LiveId" clId="{BF6C96B2-6CAF-4238-9C2A-E368C9E6C8C3}" dt="2022-12-22T13:22:17.660" v="1799" actId="1076"/>
          <ac:grpSpMkLst>
            <pc:docMk/>
            <pc:sldMk cId="3960802937" sldId="342"/>
            <ac:grpSpMk id="28" creationId="{9E3ACF4E-4925-88F5-8D36-8711EF78D45B}"/>
          </ac:grpSpMkLst>
        </pc:grpChg>
        <pc:grpChg chg="mod">
          <ac:chgData name="Mohamed-Reda Derraz" userId="d4e215a6228e3416" providerId="LiveId" clId="{BF6C96B2-6CAF-4238-9C2A-E368C9E6C8C3}" dt="2022-12-22T13:17:44.818" v="1646"/>
          <ac:grpSpMkLst>
            <pc:docMk/>
            <pc:sldMk cId="3960802937" sldId="342"/>
            <ac:grpSpMk id="31" creationId="{46F12DEF-37A7-A370-2DBD-F28CCF3BB811}"/>
          </ac:grpSpMkLst>
        </pc:grpChg>
        <pc:grpChg chg="add mod">
          <ac:chgData name="Mohamed-Reda Derraz" userId="d4e215a6228e3416" providerId="LiveId" clId="{BF6C96B2-6CAF-4238-9C2A-E368C9E6C8C3}" dt="2022-12-22T13:22:17.660" v="1799" actId="1076"/>
          <ac:grpSpMkLst>
            <pc:docMk/>
            <pc:sldMk cId="3960802937" sldId="342"/>
            <ac:grpSpMk id="40" creationId="{A653A16A-9592-4F04-48B1-575E33657261}"/>
          </ac:grpSpMkLst>
        </pc:grpChg>
        <pc:grpChg chg="mod">
          <ac:chgData name="Mohamed-Reda Derraz" userId="d4e215a6228e3416" providerId="LiveId" clId="{BF6C96B2-6CAF-4238-9C2A-E368C9E6C8C3}" dt="2022-12-22T13:17:44.818" v="1646"/>
          <ac:grpSpMkLst>
            <pc:docMk/>
            <pc:sldMk cId="3960802937" sldId="342"/>
            <ac:grpSpMk id="43" creationId="{88BE01EF-170A-5270-72C5-68B6DDCB1B93}"/>
          </ac:grpSpMkLst>
        </pc:grpChg>
        <pc:grpChg chg="add mod">
          <ac:chgData name="Mohamed-Reda Derraz" userId="d4e215a6228e3416" providerId="LiveId" clId="{BF6C96B2-6CAF-4238-9C2A-E368C9E6C8C3}" dt="2022-12-22T13:22:17.660" v="1799" actId="1076"/>
          <ac:grpSpMkLst>
            <pc:docMk/>
            <pc:sldMk cId="3960802937" sldId="342"/>
            <ac:grpSpMk id="52" creationId="{0C57FE52-723A-6F0F-BF20-874C3B74AC18}"/>
          </ac:grpSpMkLst>
        </pc:grpChg>
        <pc:grpChg chg="mod">
          <ac:chgData name="Mohamed-Reda Derraz" userId="d4e215a6228e3416" providerId="LiveId" clId="{BF6C96B2-6CAF-4238-9C2A-E368C9E6C8C3}" dt="2022-12-22T13:17:46.255" v="1647"/>
          <ac:grpSpMkLst>
            <pc:docMk/>
            <pc:sldMk cId="3960802937" sldId="342"/>
            <ac:grpSpMk id="55" creationId="{78C4DFEB-A61D-2066-CE68-508C5DCB8105}"/>
          </ac:grpSpMkLst>
        </pc:grpChg>
        <pc:picChg chg="add mod">
          <ac:chgData name="Mohamed-Reda Derraz" userId="d4e215a6228e3416" providerId="LiveId" clId="{BF6C96B2-6CAF-4238-9C2A-E368C9E6C8C3}" dt="2022-12-22T13:22:17.660" v="1799" actId="1076"/>
          <ac:picMkLst>
            <pc:docMk/>
            <pc:sldMk cId="3960802937" sldId="342"/>
            <ac:picMk id="2" creationId="{4E89C5FC-2E02-00CC-1702-AE8FD2F8D7A3}"/>
          </ac:picMkLst>
        </pc:picChg>
      </pc:sldChg>
      <pc:sldChg chg="addSp delSp modSp mod delAnim modAnim modNotesTx">
        <pc:chgData name="Mohamed-Reda Derraz" userId="d4e215a6228e3416" providerId="LiveId" clId="{BF6C96B2-6CAF-4238-9C2A-E368C9E6C8C3}" dt="2022-12-22T13:38:05.878" v="1947"/>
        <pc:sldMkLst>
          <pc:docMk/>
          <pc:sldMk cId="2086266513" sldId="343"/>
        </pc:sldMkLst>
        <pc:spChg chg="add mod">
          <ac:chgData name="Mohamed-Reda Derraz" userId="d4e215a6228e3416" providerId="LiveId" clId="{BF6C96B2-6CAF-4238-9C2A-E368C9E6C8C3}" dt="2022-12-22T13:20:21.865" v="1737" actId="14100"/>
          <ac:spMkLst>
            <pc:docMk/>
            <pc:sldMk cId="2086266513" sldId="343"/>
            <ac:spMk id="4" creationId="{78554578-A052-7597-A43F-9665E2DFD976}"/>
          </ac:spMkLst>
        </pc:spChg>
        <pc:spChg chg="add del mod">
          <ac:chgData name="Mohamed-Reda Derraz" userId="d4e215a6228e3416" providerId="LiveId" clId="{BF6C96B2-6CAF-4238-9C2A-E368C9E6C8C3}" dt="2022-12-22T13:20:10.307" v="1705" actId="478"/>
          <ac:spMkLst>
            <pc:docMk/>
            <pc:sldMk cId="2086266513" sldId="343"/>
            <ac:spMk id="5" creationId="{AA063BC4-708F-A0F8-7E82-9A55E76C3000}"/>
          </ac:spMkLst>
        </pc:spChg>
        <pc:spChg chg="add del mod">
          <ac:chgData name="Mohamed-Reda Derraz" userId="d4e215a6228e3416" providerId="LiveId" clId="{BF6C96B2-6CAF-4238-9C2A-E368C9E6C8C3}" dt="2022-12-22T13:20:10.307" v="1705" actId="478"/>
          <ac:spMkLst>
            <pc:docMk/>
            <pc:sldMk cId="2086266513" sldId="343"/>
            <ac:spMk id="6" creationId="{396CAE6E-5539-59FF-51C2-A0B031AD876C}"/>
          </ac:spMkLst>
        </pc:spChg>
        <pc:spChg chg="mod">
          <ac:chgData name="Mohamed-Reda Derraz" userId="d4e215a6228e3416" providerId="LiveId" clId="{BF6C96B2-6CAF-4238-9C2A-E368C9E6C8C3}" dt="2022-12-22T13:22:00.743" v="1795"/>
          <ac:spMkLst>
            <pc:docMk/>
            <pc:sldMk cId="2086266513" sldId="343"/>
            <ac:spMk id="7" creationId="{28FA2C35-5E1D-6759-4AAF-FE639B14D013}"/>
          </ac:spMkLst>
        </pc:spChg>
        <pc:spChg chg="add mod">
          <ac:chgData name="Mohamed-Reda Derraz" userId="d4e215a6228e3416" providerId="LiveId" clId="{BF6C96B2-6CAF-4238-9C2A-E368C9E6C8C3}" dt="2022-12-22T13:20:36.747" v="1767" actId="14100"/>
          <ac:spMkLst>
            <pc:docMk/>
            <pc:sldMk cId="2086266513" sldId="343"/>
            <ac:spMk id="8" creationId="{FD3D39A2-26CB-2770-9BFF-882BB35E921A}"/>
          </ac:spMkLst>
        </pc:spChg>
        <pc:spChg chg="add del mod">
          <ac:chgData name="Mohamed-Reda Derraz" userId="d4e215a6228e3416" providerId="LiveId" clId="{BF6C96B2-6CAF-4238-9C2A-E368C9E6C8C3}" dt="2022-12-22T13:20:11.525" v="1706" actId="478"/>
          <ac:spMkLst>
            <pc:docMk/>
            <pc:sldMk cId="2086266513" sldId="343"/>
            <ac:spMk id="10" creationId="{564BE1C6-D8EF-F026-0334-CF3725EF1C97}"/>
          </ac:spMkLst>
        </pc:spChg>
        <pc:spChg chg="mod">
          <ac:chgData name="Mohamed-Reda Derraz" userId="d4e215a6228e3416" providerId="LiveId" clId="{BF6C96B2-6CAF-4238-9C2A-E368C9E6C8C3}" dt="2022-12-22T13:23:40.651" v="1810"/>
          <ac:spMkLst>
            <pc:docMk/>
            <pc:sldMk cId="2086266513" sldId="343"/>
            <ac:spMk id="16" creationId="{11B137A6-FE48-51DD-D132-C67D9E6CBA64}"/>
          </ac:spMkLst>
        </pc:spChg>
        <pc:spChg chg="mod">
          <ac:chgData name="Mohamed-Reda Derraz" userId="d4e215a6228e3416" providerId="LiveId" clId="{BF6C96B2-6CAF-4238-9C2A-E368C9E6C8C3}" dt="2022-12-22T13:23:40.651" v="1810"/>
          <ac:spMkLst>
            <pc:docMk/>
            <pc:sldMk cId="2086266513" sldId="343"/>
            <ac:spMk id="17" creationId="{7C355AAB-D0BB-2AB1-D924-F7E21E2970D7}"/>
          </ac:spMkLst>
        </pc:spChg>
        <pc:spChg chg="mod">
          <ac:chgData name="Mohamed-Reda Derraz" userId="d4e215a6228e3416" providerId="LiveId" clId="{BF6C96B2-6CAF-4238-9C2A-E368C9E6C8C3}" dt="2022-12-22T13:23:40.651" v="1810"/>
          <ac:spMkLst>
            <pc:docMk/>
            <pc:sldMk cId="2086266513" sldId="343"/>
            <ac:spMk id="19" creationId="{AAEF1B56-42B2-8999-0F5D-B1FD5F287E3F}"/>
          </ac:spMkLst>
        </pc:spChg>
        <pc:spChg chg="mod">
          <ac:chgData name="Mohamed-Reda Derraz" userId="d4e215a6228e3416" providerId="LiveId" clId="{BF6C96B2-6CAF-4238-9C2A-E368C9E6C8C3}" dt="2022-12-22T13:23:40.651" v="1810"/>
          <ac:spMkLst>
            <pc:docMk/>
            <pc:sldMk cId="2086266513" sldId="343"/>
            <ac:spMk id="20" creationId="{52D411F2-2319-954E-33A0-4EFFDB4E1691}"/>
          </ac:spMkLst>
        </pc:spChg>
        <pc:spChg chg="mod">
          <ac:chgData name="Mohamed-Reda Derraz" userId="d4e215a6228e3416" providerId="LiveId" clId="{BF6C96B2-6CAF-4238-9C2A-E368C9E6C8C3}" dt="2022-12-22T13:23:40.651" v="1810"/>
          <ac:spMkLst>
            <pc:docMk/>
            <pc:sldMk cId="2086266513" sldId="343"/>
            <ac:spMk id="21" creationId="{95F68DAC-ABB2-7D92-74AF-2C4B5726DB9A}"/>
          </ac:spMkLst>
        </pc:spChg>
        <pc:spChg chg="mod">
          <ac:chgData name="Mohamed-Reda Derraz" userId="d4e215a6228e3416" providerId="LiveId" clId="{BF6C96B2-6CAF-4238-9C2A-E368C9E6C8C3}" dt="2022-12-22T13:23:40.651" v="1810"/>
          <ac:spMkLst>
            <pc:docMk/>
            <pc:sldMk cId="2086266513" sldId="343"/>
            <ac:spMk id="22" creationId="{E3679ABC-BC81-A31B-E7F4-BD270CCEBD5C}"/>
          </ac:spMkLst>
        </pc:spChg>
        <pc:spChg chg="mod">
          <ac:chgData name="Mohamed-Reda Derraz" userId="d4e215a6228e3416" providerId="LiveId" clId="{BF6C96B2-6CAF-4238-9C2A-E368C9E6C8C3}" dt="2022-12-22T13:23:40.651" v="1810"/>
          <ac:spMkLst>
            <pc:docMk/>
            <pc:sldMk cId="2086266513" sldId="343"/>
            <ac:spMk id="23" creationId="{CF5CD02D-B4A4-1955-5222-C234506DA224}"/>
          </ac:spMkLst>
        </pc:spChg>
        <pc:spChg chg="mod">
          <ac:chgData name="Mohamed-Reda Derraz" userId="d4e215a6228e3416" providerId="LiveId" clId="{BF6C96B2-6CAF-4238-9C2A-E368C9E6C8C3}" dt="2022-12-22T13:23:40.651" v="1810"/>
          <ac:spMkLst>
            <pc:docMk/>
            <pc:sldMk cId="2086266513" sldId="343"/>
            <ac:spMk id="24" creationId="{94994C6E-8262-75F2-6A69-6CDB54744020}"/>
          </ac:spMkLst>
        </pc:spChg>
        <pc:spChg chg="mod">
          <ac:chgData name="Mohamed-Reda Derraz" userId="d4e215a6228e3416" providerId="LiveId" clId="{BF6C96B2-6CAF-4238-9C2A-E368C9E6C8C3}" dt="2022-12-22T13:23:40.651" v="1810"/>
          <ac:spMkLst>
            <pc:docMk/>
            <pc:sldMk cId="2086266513" sldId="343"/>
            <ac:spMk id="25" creationId="{A3AE58D8-EEE4-6A8F-1948-5E9AE1E0D4DB}"/>
          </ac:spMkLst>
        </pc:spChg>
        <pc:spChg chg="mod">
          <ac:chgData name="Mohamed-Reda Derraz" userId="d4e215a6228e3416" providerId="LiveId" clId="{BF6C96B2-6CAF-4238-9C2A-E368C9E6C8C3}" dt="2022-12-22T13:23:40.651" v="1810"/>
          <ac:spMkLst>
            <pc:docMk/>
            <pc:sldMk cId="2086266513" sldId="343"/>
            <ac:spMk id="26" creationId="{1B14CAAE-A346-A925-51E7-6CBC4E00CD5A}"/>
          </ac:spMkLst>
        </pc:spChg>
        <pc:spChg chg="add mod">
          <ac:chgData name="Mohamed-Reda Derraz" userId="d4e215a6228e3416" providerId="LiveId" clId="{BF6C96B2-6CAF-4238-9C2A-E368C9E6C8C3}" dt="2022-12-22T13:36:32.568" v="1923" actId="164"/>
          <ac:spMkLst>
            <pc:docMk/>
            <pc:sldMk cId="2086266513" sldId="343"/>
            <ac:spMk id="38" creationId="{A7E5D347-991B-4B96-34C9-E512F7958961}"/>
          </ac:spMkLst>
        </pc:spChg>
        <pc:spChg chg="mod">
          <ac:chgData name="Mohamed-Reda Derraz" userId="d4e215a6228e3416" providerId="LiveId" clId="{BF6C96B2-6CAF-4238-9C2A-E368C9E6C8C3}" dt="2022-12-22T13:36:58.369" v="1928"/>
          <ac:spMkLst>
            <pc:docMk/>
            <pc:sldMk cId="2086266513" sldId="343"/>
            <ac:spMk id="41" creationId="{6403E209-A65E-7F21-628D-E2C026A523E6}"/>
          </ac:spMkLst>
        </pc:spChg>
        <pc:spChg chg="mod">
          <ac:chgData name="Mohamed-Reda Derraz" userId="d4e215a6228e3416" providerId="LiveId" clId="{BF6C96B2-6CAF-4238-9C2A-E368C9E6C8C3}" dt="2022-12-22T13:36:58.369" v="1928"/>
          <ac:spMkLst>
            <pc:docMk/>
            <pc:sldMk cId="2086266513" sldId="343"/>
            <ac:spMk id="42" creationId="{6F06BB18-DFF4-3ABB-81C2-9201D5295627}"/>
          </ac:spMkLst>
        </pc:spChg>
        <pc:spChg chg="mod">
          <ac:chgData name="Mohamed-Reda Derraz" userId="d4e215a6228e3416" providerId="LiveId" clId="{BF6C96B2-6CAF-4238-9C2A-E368C9E6C8C3}" dt="2022-12-22T13:36:58.369" v="1928"/>
          <ac:spMkLst>
            <pc:docMk/>
            <pc:sldMk cId="2086266513" sldId="343"/>
            <ac:spMk id="43" creationId="{48591E45-40D6-FE9E-280F-930BA8B91A36}"/>
          </ac:spMkLst>
        </pc:spChg>
        <pc:spChg chg="mod">
          <ac:chgData name="Mohamed-Reda Derraz" userId="d4e215a6228e3416" providerId="LiveId" clId="{BF6C96B2-6CAF-4238-9C2A-E368C9E6C8C3}" dt="2022-12-22T13:36:58.369" v="1928"/>
          <ac:spMkLst>
            <pc:docMk/>
            <pc:sldMk cId="2086266513" sldId="343"/>
            <ac:spMk id="44" creationId="{C00DF1BC-9CB3-A553-E460-4D600087498D}"/>
          </ac:spMkLst>
        </pc:spChg>
        <pc:spChg chg="mod">
          <ac:chgData name="Mohamed-Reda Derraz" userId="d4e215a6228e3416" providerId="LiveId" clId="{BF6C96B2-6CAF-4238-9C2A-E368C9E6C8C3}" dt="2022-12-22T13:36:58.369" v="1928"/>
          <ac:spMkLst>
            <pc:docMk/>
            <pc:sldMk cId="2086266513" sldId="343"/>
            <ac:spMk id="45" creationId="{EE6B7EEE-2290-6620-FEDF-379B53687916}"/>
          </ac:spMkLst>
        </pc:spChg>
        <pc:spChg chg="mod">
          <ac:chgData name="Mohamed-Reda Derraz" userId="d4e215a6228e3416" providerId="LiveId" clId="{BF6C96B2-6CAF-4238-9C2A-E368C9E6C8C3}" dt="2022-12-22T13:36:58.369" v="1928"/>
          <ac:spMkLst>
            <pc:docMk/>
            <pc:sldMk cId="2086266513" sldId="343"/>
            <ac:spMk id="46" creationId="{C7E9F0FC-61BE-3659-BB74-BE69220ABACF}"/>
          </ac:spMkLst>
        </pc:spChg>
        <pc:spChg chg="mod">
          <ac:chgData name="Mohamed-Reda Derraz" userId="d4e215a6228e3416" providerId="LiveId" clId="{BF6C96B2-6CAF-4238-9C2A-E368C9E6C8C3}" dt="2022-12-22T13:36:58.369" v="1928"/>
          <ac:spMkLst>
            <pc:docMk/>
            <pc:sldMk cId="2086266513" sldId="343"/>
            <ac:spMk id="47" creationId="{3526BA96-DDC0-06B0-FA0B-477A6B5A2FEE}"/>
          </ac:spMkLst>
        </pc:spChg>
        <pc:spChg chg="mod">
          <ac:chgData name="Mohamed-Reda Derraz" userId="d4e215a6228e3416" providerId="LiveId" clId="{BF6C96B2-6CAF-4238-9C2A-E368C9E6C8C3}" dt="2022-12-22T13:36:58.369" v="1928"/>
          <ac:spMkLst>
            <pc:docMk/>
            <pc:sldMk cId="2086266513" sldId="343"/>
            <ac:spMk id="48" creationId="{D9F353FE-9357-B851-9A51-055DFF15CCA5}"/>
          </ac:spMkLst>
        </pc:spChg>
        <pc:spChg chg="mod">
          <ac:chgData name="Mohamed-Reda Derraz" userId="d4e215a6228e3416" providerId="LiveId" clId="{BF6C96B2-6CAF-4238-9C2A-E368C9E6C8C3}" dt="2022-12-22T13:36:58.369" v="1928"/>
          <ac:spMkLst>
            <pc:docMk/>
            <pc:sldMk cId="2086266513" sldId="343"/>
            <ac:spMk id="49" creationId="{1BE3DE7F-28D8-250F-9176-65D4DE739338}"/>
          </ac:spMkLst>
        </pc:spChg>
        <pc:spChg chg="mod">
          <ac:chgData name="Mohamed-Reda Derraz" userId="d4e215a6228e3416" providerId="LiveId" clId="{BF6C96B2-6CAF-4238-9C2A-E368C9E6C8C3}" dt="2022-12-22T13:36:58.369" v="1928"/>
          <ac:spMkLst>
            <pc:docMk/>
            <pc:sldMk cId="2086266513" sldId="343"/>
            <ac:spMk id="50" creationId="{1ED3CEF7-23C9-BFE9-5BCE-43416793D60F}"/>
          </ac:spMkLst>
        </pc:spChg>
        <pc:spChg chg="mod">
          <ac:chgData name="Mohamed-Reda Derraz" userId="d4e215a6228e3416" providerId="LiveId" clId="{BF6C96B2-6CAF-4238-9C2A-E368C9E6C8C3}" dt="2022-12-22T13:36:58.369" v="1928"/>
          <ac:spMkLst>
            <pc:docMk/>
            <pc:sldMk cId="2086266513" sldId="343"/>
            <ac:spMk id="51" creationId="{9662BFE9-ABA6-9078-CC12-F7890D98DE3C}"/>
          </ac:spMkLst>
        </pc:spChg>
        <pc:spChg chg="mod">
          <ac:chgData name="Mohamed-Reda Derraz" userId="d4e215a6228e3416" providerId="LiveId" clId="{BF6C96B2-6CAF-4238-9C2A-E368C9E6C8C3}" dt="2022-12-22T13:36:58.369" v="1928"/>
          <ac:spMkLst>
            <pc:docMk/>
            <pc:sldMk cId="2086266513" sldId="343"/>
            <ac:spMk id="52" creationId="{D958F469-E5EE-9793-680C-647229E48959}"/>
          </ac:spMkLst>
        </pc:spChg>
        <pc:spChg chg="mod">
          <ac:chgData name="Mohamed-Reda Derraz" userId="d4e215a6228e3416" providerId="LiveId" clId="{BF6C96B2-6CAF-4238-9C2A-E368C9E6C8C3}" dt="2022-12-22T13:36:58.369" v="1928"/>
          <ac:spMkLst>
            <pc:docMk/>
            <pc:sldMk cId="2086266513" sldId="343"/>
            <ac:spMk id="53" creationId="{E9AF2DA8-5D3E-CAC0-709B-AEF11C8D4388}"/>
          </ac:spMkLst>
        </pc:spChg>
        <pc:spChg chg="mod">
          <ac:chgData name="Mohamed-Reda Derraz" userId="d4e215a6228e3416" providerId="LiveId" clId="{BF6C96B2-6CAF-4238-9C2A-E368C9E6C8C3}" dt="2022-12-22T13:36:58.369" v="1928"/>
          <ac:spMkLst>
            <pc:docMk/>
            <pc:sldMk cId="2086266513" sldId="343"/>
            <ac:spMk id="54" creationId="{231B8D33-E145-CFCA-3EE8-861C71DFE237}"/>
          </ac:spMkLst>
        </pc:spChg>
        <pc:spChg chg="mod">
          <ac:chgData name="Mohamed-Reda Derraz" userId="d4e215a6228e3416" providerId="LiveId" clId="{BF6C96B2-6CAF-4238-9C2A-E368C9E6C8C3}" dt="2022-12-22T13:36:58.369" v="1928"/>
          <ac:spMkLst>
            <pc:docMk/>
            <pc:sldMk cId="2086266513" sldId="343"/>
            <ac:spMk id="55" creationId="{1538E62D-A1AE-FE65-6D19-25D4C849120B}"/>
          </ac:spMkLst>
        </pc:spChg>
        <pc:spChg chg="mod">
          <ac:chgData name="Mohamed-Reda Derraz" userId="d4e215a6228e3416" providerId="LiveId" clId="{BF6C96B2-6CAF-4238-9C2A-E368C9E6C8C3}" dt="2022-12-22T13:36:58.369" v="1928"/>
          <ac:spMkLst>
            <pc:docMk/>
            <pc:sldMk cId="2086266513" sldId="343"/>
            <ac:spMk id="56" creationId="{32A7B70A-B603-A339-7AB8-2F4405921FB3}"/>
          </ac:spMkLst>
        </pc:spChg>
        <pc:spChg chg="mod">
          <ac:chgData name="Mohamed-Reda Derraz" userId="d4e215a6228e3416" providerId="LiveId" clId="{BF6C96B2-6CAF-4238-9C2A-E368C9E6C8C3}" dt="2022-12-22T13:36:58.369" v="1928"/>
          <ac:spMkLst>
            <pc:docMk/>
            <pc:sldMk cId="2086266513" sldId="343"/>
            <ac:spMk id="57" creationId="{A3586DBA-9940-92C6-5688-AE8F82278D6B}"/>
          </ac:spMkLst>
        </pc:spChg>
        <pc:spChg chg="mod">
          <ac:chgData name="Mohamed-Reda Derraz" userId="d4e215a6228e3416" providerId="LiveId" clId="{BF6C96B2-6CAF-4238-9C2A-E368C9E6C8C3}" dt="2022-12-22T13:36:58.369" v="1928"/>
          <ac:spMkLst>
            <pc:docMk/>
            <pc:sldMk cId="2086266513" sldId="343"/>
            <ac:spMk id="58" creationId="{E868A6BC-4BDA-5D38-9404-194F35780F7A}"/>
          </ac:spMkLst>
        </pc:spChg>
        <pc:spChg chg="mod">
          <ac:chgData name="Mohamed-Reda Derraz" userId="d4e215a6228e3416" providerId="LiveId" clId="{BF6C96B2-6CAF-4238-9C2A-E368C9E6C8C3}" dt="2022-12-22T13:36:58.369" v="1928"/>
          <ac:spMkLst>
            <pc:docMk/>
            <pc:sldMk cId="2086266513" sldId="343"/>
            <ac:spMk id="59" creationId="{5244059C-C42D-A1A0-1D9A-B7DDFAB18FBD}"/>
          </ac:spMkLst>
        </pc:spChg>
        <pc:spChg chg="mod">
          <ac:chgData name="Mohamed-Reda Derraz" userId="d4e215a6228e3416" providerId="LiveId" clId="{BF6C96B2-6CAF-4238-9C2A-E368C9E6C8C3}" dt="2022-12-22T13:36:58.369" v="1928"/>
          <ac:spMkLst>
            <pc:docMk/>
            <pc:sldMk cId="2086266513" sldId="343"/>
            <ac:spMk id="60" creationId="{0DDB0779-088E-1FAD-8C29-174C845CD90A}"/>
          </ac:spMkLst>
        </pc:spChg>
        <pc:grpChg chg="add mod ord">
          <ac:chgData name="Mohamed-Reda Derraz" userId="d4e215a6228e3416" providerId="LiveId" clId="{BF6C96B2-6CAF-4238-9C2A-E368C9E6C8C3}" dt="2022-12-22T13:24:44.472" v="1830" actId="164"/>
          <ac:grpSpMkLst>
            <pc:docMk/>
            <pc:sldMk cId="2086266513" sldId="343"/>
            <ac:grpSpMk id="15" creationId="{C44FC468-850F-0E97-3315-87663A89EB1E}"/>
          </ac:grpSpMkLst>
        </pc:grpChg>
        <pc:grpChg chg="mod">
          <ac:chgData name="Mohamed-Reda Derraz" userId="d4e215a6228e3416" providerId="LiveId" clId="{BF6C96B2-6CAF-4238-9C2A-E368C9E6C8C3}" dt="2022-12-22T13:23:40.651" v="1810"/>
          <ac:grpSpMkLst>
            <pc:docMk/>
            <pc:sldMk cId="2086266513" sldId="343"/>
            <ac:grpSpMk id="18" creationId="{5F23B4D6-2C62-45F4-6506-A9730DE72DED}"/>
          </ac:grpSpMkLst>
        </pc:grpChg>
        <pc:grpChg chg="add mod">
          <ac:chgData name="Mohamed-Reda Derraz" userId="d4e215a6228e3416" providerId="LiveId" clId="{BF6C96B2-6CAF-4238-9C2A-E368C9E6C8C3}" dt="2022-12-22T13:25:46.528" v="1846" actId="1076"/>
          <ac:grpSpMkLst>
            <pc:docMk/>
            <pc:sldMk cId="2086266513" sldId="343"/>
            <ac:grpSpMk id="29" creationId="{66186367-1A9B-E101-5A2A-9C6664F79351}"/>
          </ac:grpSpMkLst>
        </pc:grpChg>
        <pc:grpChg chg="add mod">
          <ac:chgData name="Mohamed-Reda Derraz" userId="d4e215a6228e3416" providerId="LiveId" clId="{BF6C96B2-6CAF-4238-9C2A-E368C9E6C8C3}" dt="2022-12-22T13:36:35.030" v="1924" actId="1076"/>
          <ac:grpSpMkLst>
            <pc:docMk/>
            <pc:sldMk cId="2086266513" sldId="343"/>
            <ac:grpSpMk id="39" creationId="{5F1D80CA-8D2E-73D5-5593-25CBE8FBED0E}"/>
          </ac:grpSpMkLst>
        </pc:grpChg>
        <pc:grpChg chg="add mod">
          <ac:chgData name="Mohamed-Reda Derraz" userId="d4e215a6228e3416" providerId="LiveId" clId="{BF6C96B2-6CAF-4238-9C2A-E368C9E6C8C3}" dt="2022-12-22T13:37:18.008" v="1936" actId="164"/>
          <ac:grpSpMkLst>
            <pc:docMk/>
            <pc:sldMk cId="2086266513" sldId="343"/>
            <ac:grpSpMk id="40" creationId="{8B0FC4B2-10C7-29D7-619B-D7FD2EB93386}"/>
          </ac:grpSpMkLst>
        </pc:grpChg>
        <pc:grpChg chg="add mod">
          <ac:chgData name="Mohamed-Reda Derraz" userId="d4e215a6228e3416" providerId="LiveId" clId="{BF6C96B2-6CAF-4238-9C2A-E368C9E6C8C3}" dt="2022-12-22T13:37:18.008" v="1936" actId="164"/>
          <ac:grpSpMkLst>
            <pc:docMk/>
            <pc:sldMk cId="2086266513" sldId="343"/>
            <ac:grpSpMk id="62" creationId="{4880AF76-0E43-9297-982F-A66F6DE86E6B}"/>
          </ac:grpSpMkLst>
        </pc:grpChg>
        <pc:picChg chg="add del mod">
          <ac:chgData name="Mohamed-Reda Derraz" userId="d4e215a6228e3416" providerId="LiveId" clId="{BF6C96B2-6CAF-4238-9C2A-E368C9E6C8C3}" dt="2022-12-22T13:20:10.307" v="1705" actId="478"/>
          <ac:picMkLst>
            <pc:docMk/>
            <pc:sldMk cId="2086266513" sldId="343"/>
            <ac:picMk id="3" creationId="{64683104-A262-4654-B0D4-7BFBB5E6A23D}"/>
          </ac:picMkLst>
        </pc:picChg>
        <pc:picChg chg="add del mod">
          <ac:chgData name="Mohamed-Reda Derraz" userId="d4e215a6228e3416" providerId="LiveId" clId="{BF6C96B2-6CAF-4238-9C2A-E368C9E6C8C3}" dt="2022-12-22T13:20:11.525" v="1706" actId="478"/>
          <ac:picMkLst>
            <pc:docMk/>
            <pc:sldMk cId="2086266513" sldId="343"/>
            <ac:picMk id="9" creationId="{26194183-85F8-89A0-E38F-FDC61D1182D6}"/>
          </ac:picMkLst>
        </pc:picChg>
        <pc:picChg chg="add del mod">
          <ac:chgData name="Mohamed-Reda Derraz" userId="d4e215a6228e3416" providerId="LiveId" clId="{BF6C96B2-6CAF-4238-9C2A-E368C9E6C8C3}" dt="2022-12-22T13:23:27.920" v="1805" actId="478"/>
          <ac:picMkLst>
            <pc:docMk/>
            <pc:sldMk cId="2086266513" sldId="343"/>
            <ac:picMk id="12" creationId="{DC8500F2-6FA6-338A-3364-E7E8CBFD393F}"/>
          </ac:picMkLst>
        </pc:picChg>
        <pc:picChg chg="add mod">
          <ac:chgData name="Mohamed-Reda Derraz" userId="d4e215a6228e3416" providerId="LiveId" clId="{BF6C96B2-6CAF-4238-9C2A-E368C9E6C8C3}" dt="2022-12-22T13:24:44.472" v="1830" actId="164"/>
          <ac:picMkLst>
            <pc:docMk/>
            <pc:sldMk cId="2086266513" sldId="343"/>
            <ac:picMk id="14" creationId="{E82A0F31-4469-1ED2-4988-C9000BB210B9}"/>
          </ac:picMkLst>
        </pc:picChg>
        <pc:picChg chg="add mod">
          <ac:chgData name="Mohamed-Reda Derraz" userId="d4e215a6228e3416" providerId="LiveId" clId="{BF6C96B2-6CAF-4238-9C2A-E368C9E6C8C3}" dt="2022-12-22T13:27:40.681" v="1897" actId="1038"/>
          <ac:picMkLst>
            <pc:docMk/>
            <pc:sldMk cId="2086266513" sldId="343"/>
            <ac:picMk id="28" creationId="{7F4CCA05-4D6C-A752-83EA-66C085D41FBF}"/>
          </ac:picMkLst>
        </pc:picChg>
        <pc:picChg chg="add mod">
          <ac:chgData name="Mohamed-Reda Derraz" userId="d4e215a6228e3416" providerId="LiveId" clId="{BF6C96B2-6CAF-4238-9C2A-E368C9E6C8C3}" dt="2022-12-22T13:34:49.663" v="1909" actId="1076"/>
          <ac:picMkLst>
            <pc:docMk/>
            <pc:sldMk cId="2086266513" sldId="343"/>
            <ac:picMk id="31" creationId="{95DC9577-DBF2-F199-332E-36E864C2E699}"/>
          </ac:picMkLst>
        </pc:picChg>
        <pc:picChg chg="add mod">
          <ac:chgData name="Mohamed-Reda Derraz" userId="d4e215a6228e3416" providerId="LiveId" clId="{BF6C96B2-6CAF-4238-9C2A-E368C9E6C8C3}" dt="2022-12-22T13:27:10.389" v="1859" actId="1076"/>
          <ac:picMkLst>
            <pc:docMk/>
            <pc:sldMk cId="2086266513" sldId="343"/>
            <ac:picMk id="33" creationId="{E13BA0F6-D8E0-7E9C-86BF-EEFD79C62D76}"/>
          </ac:picMkLst>
        </pc:picChg>
        <pc:picChg chg="add mod">
          <ac:chgData name="Mohamed-Reda Derraz" userId="d4e215a6228e3416" providerId="LiveId" clId="{BF6C96B2-6CAF-4238-9C2A-E368C9E6C8C3}" dt="2022-12-22T13:35:00.995" v="1911" actId="1076"/>
          <ac:picMkLst>
            <pc:docMk/>
            <pc:sldMk cId="2086266513" sldId="343"/>
            <ac:picMk id="34" creationId="{9647F747-A720-8924-A8A3-2F72C5F519EB}"/>
          </ac:picMkLst>
        </pc:picChg>
        <pc:picChg chg="add mod">
          <ac:chgData name="Mohamed-Reda Derraz" userId="d4e215a6228e3416" providerId="LiveId" clId="{BF6C96B2-6CAF-4238-9C2A-E368C9E6C8C3}" dt="2022-12-22T13:35:00.995" v="1911" actId="1076"/>
          <ac:picMkLst>
            <pc:docMk/>
            <pc:sldMk cId="2086266513" sldId="343"/>
            <ac:picMk id="35" creationId="{AD55E8C4-5909-297F-20FC-BADBE3DA8F07}"/>
          </ac:picMkLst>
        </pc:picChg>
        <pc:picChg chg="add mod">
          <ac:chgData name="Mohamed-Reda Derraz" userId="d4e215a6228e3416" providerId="LiveId" clId="{BF6C96B2-6CAF-4238-9C2A-E368C9E6C8C3}" dt="2022-12-22T13:36:32.568" v="1923" actId="164"/>
          <ac:picMkLst>
            <pc:docMk/>
            <pc:sldMk cId="2086266513" sldId="343"/>
            <ac:picMk id="37" creationId="{FA9E2580-0CAC-5389-35B3-E23C6AA96B41}"/>
          </ac:picMkLst>
        </pc:picChg>
        <pc:picChg chg="add mod">
          <ac:chgData name="Mohamed-Reda Derraz" userId="d4e215a6228e3416" providerId="LiveId" clId="{BF6C96B2-6CAF-4238-9C2A-E368C9E6C8C3}" dt="2022-12-22T13:37:18.008" v="1936" actId="164"/>
          <ac:picMkLst>
            <pc:docMk/>
            <pc:sldMk cId="2086266513" sldId="343"/>
            <ac:picMk id="61" creationId="{DB0BA056-64E2-591F-3F43-954B11E9A1D4}"/>
          </ac:picMkLst>
        </pc:picChg>
        <pc:cxnChg chg="add mod">
          <ac:chgData name="Mohamed-Reda Derraz" userId="d4e215a6228e3416" providerId="LiveId" clId="{BF6C96B2-6CAF-4238-9C2A-E368C9E6C8C3}" dt="2022-12-22T13:20:08.003" v="1704"/>
          <ac:cxnSpMkLst>
            <pc:docMk/>
            <pc:sldMk cId="2086266513" sldId="343"/>
            <ac:cxnSpMk id="2" creationId="{9052EE02-0C03-E31E-E921-8E167CC214AE}"/>
          </ac:cxnSpMkLst>
        </pc:cxnChg>
      </pc:sldChg>
      <pc:sldChg chg="del">
        <pc:chgData name="Mohamed-Reda Derraz" userId="d4e215a6228e3416" providerId="LiveId" clId="{BF6C96B2-6CAF-4238-9C2A-E368C9E6C8C3}" dt="2022-12-22T13:21:44.447" v="1786" actId="47"/>
        <pc:sldMkLst>
          <pc:docMk/>
          <pc:sldMk cId="2131685196" sldId="344"/>
        </pc:sldMkLst>
      </pc:sldChg>
      <pc:sldChg chg="del">
        <pc:chgData name="Mohamed-Reda Derraz" userId="d4e215a6228e3416" providerId="LiveId" clId="{BF6C96B2-6CAF-4238-9C2A-E368C9E6C8C3}" dt="2022-12-22T13:22:10.805" v="1798" actId="47"/>
        <pc:sldMkLst>
          <pc:docMk/>
          <pc:sldMk cId="85224102" sldId="345"/>
        </pc:sldMkLst>
      </pc:sldChg>
      <pc:sldChg chg="del">
        <pc:chgData name="Mohamed-Reda Derraz" userId="d4e215a6228e3416" providerId="LiveId" clId="{BF6C96B2-6CAF-4238-9C2A-E368C9E6C8C3}" dt="2022-12-22T13:28:00.698" v="1902" actId="47"/>
        <pc:sldMkLst>
          <pc:docMk/>
          <pc:sldMk cId="4075354876" sldId="346"/>
        </pc:sldMkLst>
      </pc:sldChg>
      <pc:sldChg chg="del">
        <pc:chgData name="Mohamed-Reda Derraz" userId="d4e215a6228e3416" providerId="LiveId" clId="{BF6C96B2-6CAF-4238-9C2A-E368C9E6C8C3}" dt="2022-12-22T13:27:55.135" v="1901" actId="47"/>
        <pc:sldMkLst>
          <pc:docMk/>
          <pc:sldMk cId="4213525411" sldId="347"/>
        </pc:sldMkLst>
      </pc:sldChg>
      <pc:sldChg chg="addSp delSp modSp mod delAnim modAnim modNotesTx">
        <pc:chgData name="Mohamed-Reda Derraz" userId="d4e215a6228e3416" providerId="LiveId" clId="{BF6C96B2-6CAF-4238-9C2A-E368C9E6C8C3}" dt="2022-12-22T13:47:05.963" v="2147" actId="20577"/>
        <pc:sldMkLst>
          <pc:docMk/>
          <pc:sldMk cId="3752031650" sldId="348"/>
        </pc:sldMkLst>
        <pc:spChg chg="add mod ord">
          <ac:chgData name="Mohamed-Reda Derraz" userId="d4e215a6228e3416" providerId="LiveId" clId="{BF6C96B2-6CAF-4238-9C2A-E368C9E6C8C3}" dt="2022-12-22T13:41:58.546" v="2028" actId="14100"/>
          <ac:spMkLst>
            <pc:docMk/>
            <pc:sldMk cId="3752031650" sldId="348"/>
            <ac:spMk id="2" creationId="{88B3BD74-D35A-F685-A9B8-BF70F222C8E2}"/>
          </ac:spMkLst>
        </pc:spChg>
        <pc:spChg chg="add mod ord">
          <ac:chgData name="Mohamed-Reda Derraz" userId="d4e215a6228e3416" providerId="LiveId" clId="{BF6C96B2-6CAF-4238-9C2A-E368C9E6C8C3}" dt="2022-12-22T13:41:58.546" v="2028" actId="14100"/>
          <ac:spMkLst>
            <pc:docMk/>
            <pc:sldMk cId="3752031650" sldId="348"/>
            <ac:spMk id="3" creationId="{DFFF0A3B-57E2-B6EC-8A57-E9CB122BFFCC}"/>
          </ac:spMkLst>
        </pc:spChg>
        <pc:spChg chg="add mod ord">
          <ac:chgData name="Mohamed-Reda Derraz" userId="d4e215a6228e3416" providerId="LiveId" clId="{BF6C96B2-6CAF-4238-9C2A-E368C9E6C8C3}" dt="2022-12-22T13:43:05.205" v="2042" actId="14100"/>
          <ac:spMkLst>
            <pc:docMk/>
            <pc:sldMk cId="3752031650" sldId="348"/>
            <ac:spMk id="4" creationId="{79E3DF6A-57C6-3345-C6B5-041FDC2D9610}"/>
          </ac:spMkLst>
        </pc:spChg>
        <pc:spChg chg="add del mod">
          <ac:chgData name="Mohamed-Reda Derraz" userId="d4e215a6228e3416" providerId="LiveId" clId="{BF6C96B2-6CAF-4238-9C2A-E368C9E6C8C3}" dt="2022-12-22T13:41:13.043" v="2022"/>
          <ac:spMkLst>
            <pc:docMk/>
            <pc:sldMk cId="3752031650" sldId="348"/>
            <ac:spMk id="5" creationId="{C8E12262-9DC2-75D4-A923-8EE243C0AE69}"/>
          </ac:spMkLst>
        </pc:spChg>
        <pc:spChg chg="del mod ord">
          <ac:chgData name="Mohamed-Reda Derraz" userId="d4e215a6228e3416" providerId="LiveId" clId="{BF6C96B2-6CAF-4238-9C2A-E368C9E6C8C3}" dt="2022-12-22T13:41:14.304" v="2023" actId="478"/>
          <ac:spMkLst>
            <pc:docMk/>
            <pc:sldMk cId="3752031650" sldId="348"/>
            <ac:spMk id="7" creationId="{28FA2C35-5E1D-6759-4AAF-FE639B14D013}"/>
          </ac:spMkLst>
        </pc:spChg>
        <pc:spChg chg="add del mod">
          <ac:chgData name="Mohamed-Reda Derraz" userId="d4e215a6228e3416" providerId="LiveId" clId="{BF6C96B2-6CAF-4238-9C2A-E368C9E6C8C3}" dt="2022-12-22T13:41:15.770" v="2024" actId="478"/>
          <ac:spMkLst>
            <pc:docMk/>
            <pc:sldMk cId="3752031650" sldId="348"/>
            <ac:spMk id="8" creationId="{E0860A63-6401-1659-84BF-22F20D9FD6B2}"/>
          </ac:spMkLst>
        </pc:spChg>
        <pc:spChg chg="add mod">
          <ac:chgData name="Mohamed-Reda Derraz" userId="d4e215a6228e3416" providerId="LiveId" clId="{BF6C96B2-6CAF-4238-9C2A-E368C9E6C8C3}" dt="2022-12-22T13:41:16.073" v="2025"/>
          <ac:spMkLst>
            <pc:docMk/>
            <pc:sldMk cId="3752031650" sldId="348"/>
            <ac:spMk id="9" creationId="{AD6C1A2A-33BC-15CA-7DE1-C61420005A87}"/>
          </ac:spMkLst>
        </pc:spChg>
        <pc:spChg chg="del mod topLvl">
          <ac:chgData name="Mohamed-Reda Derraz" userId="d4e215a6228e3416" providerId="LiveId" clId="{BF6C96B2-6CAF-4238-9C2A-E368C9E6C8C3}" dt="2022-12-22T13:43:31.599" v="2046" actId="478"/>
          <ac:spMkLst>
            <pc:docMk/>
            <pc:sldMk cId="3752031650" sldId="348"/>
            <ac:spMk id="12" creationId="{86DC14FB-E844-E7E4-3F41-64358C1D36D5}"/>
          </ac:spMkLst>
        </pc:spChg>
        <pc:spChg chg="add mod">
          <ac:chgData name="Mohamed-Reda Derraz" userId="d4e215a6228e3416" providerId="LiveId" clId="{BF6C96B2-6CAF-4238-9C2A-E368C9E6C8C3}" dt="2022-12-22T13:46:42.389" v="2138" actId="404"/>
          <ac:spMkLst>
            <pc:docMk/>
            <pc:sldMk cId="3752031650" sldId="348"/>
            <ac:spMk id="20" creationId="{A86D967C-0FCF-7FAC-DA12-7B1EF675777E}"/>
          </ac:spMkLst>
        </pc:spChg>
        <pc:spChg chg="add mod">
          <ac:chgData name="Mohamed-Reda Derraz" userId="d4e215a6228e3416" providerId="LiveId" clId="{BF6C96B2-6CAF-4238-9C2A-E368C9E6C8C3}" dt="2022-12-22T13:46:38.137" v="2137" actId="1076"/>
          <ac:spMkLst>
            <pc:docMk/>
            <pc:sldMk cId="3752031650" sldId="348"/>
            <ac:spMk id="23" creationId="{5E3B5425-D95E-E8B4-CD03-A731BCE3952C}"/>
          </ac:spMkLst>
        </pc:spChg>
        <pc:grpChg chg="add del mod">
          <ac:chgData name="Mohamed-Reda Derraz" userId="d4e215a6228e3416" providerId="LiveId" clId="{BF6C96B2-6CAF-4238-9C2A-E368C9E6C8C3}" dt="2022-12-22T13:43:31.599" v="2046" actId="478"/>
          <ac:grpSpMkLst>
            <pc:docMk/>
            <pc:sldMk cId="3752031650" sldId="348"/>
            <ac:grpSpMk id="10" creationId="{FEADCB99-9894-3EA5-1D2F-BA29FF99441D}"/>
          </ac:grpSpMkLst>
        </pc:grpChg>
        <pc:grpChg chg="add mod">
          <ac:chgData name="Mohamed-Reda Derraz" userId="d4e215a6228e3416" providerId="LiveId" clId="{BF6C96B2-6CAF-4238-9C2A-E368C9E6C8C3}" dt="2022-12-22T13:44:57.285" v="2085" actId="164"/>
          <ac:grpSpMkLst>
            <pc:docMk/>
            <pc:sldMk cId="3752031650" sldId="348"/>
            <ac:grpSpMk id="18" creationId="{5BB223B5-B24F-4479-5E38-5AEEBA1E7971}"/>
          </ac:grpSpMkLst>
        </pc:grpChg>
        <pc:grpChg chg="add mod">
          <ac:chgData name="Mohamed-Reda Derraz" userId="d4e215a6228e3416" providerId="LiveId" clId="{BF6C96B2-6CAF-4238-9C2A-E368C9E6C8C3}" dt="2022-12-22T13:45:26.739" v="2100" actId="1076"/>
          <ac:grpSpMkLst>
            <pc:docMk/>
            <pc:sldMk cId="3752031650" sldId="348"/>
            <ac:grpSpMk id="19" creationId="{4A8762BB-4EEB-8C90-6BF6-BBE28D864AEF}"/>
          </ac:grpSpMkLst>
        </pc:grpChg>
        <pc:picChg chg="mod ord topLvl">
          <ac:chgData name="Mohamed-Reda Derraz" userId="d4e215a6228e3416" providerId="LiveId" clId="{BF6C96B2-6CAF-4238-9C2A-E368C9E6C8C3}" dt="2022-12-22T13:44:57.285" v="2085" actId="164"/>
          <ac:picMkLst>
            <pc:docMk/>
            <pc:sldMk cId="3752031650" sldId="348"/>
            <ac:picMk id="11" creationId="{A573AE95-4775-8DB2-47D6-276E52C6DD5C}"/>
          </ac:picMkLst>
        </pc:picChg>
        <pc:picChg chg="add mod">
          <ac:chgData name="Mohamed-Reda Derraz" userId="d4e215a6228e3416" providerId="LiveId" clId="{BF6C96B2-6CAF-4238-9C2A-E368C9E6C8C3}" dt="2022-12-22T13:44:45.681" v="2081" actId="164"/>
          <ac:picMkLst>
            <pc:docMk/>
            <pc:sldMk cId="3752031650" sldId="348"/>
            <ac:picMk id="13" creationId="{17AA474F-CC78-7ED9-D217-A21311A6152D}"/>
          </ac:picMkLst>
        </pc:picChg>
        <pc:picChg chg="add mod">
          <ac:chgData name="Mohamed-Reda Derraz" userId="d4e215a6228e3416" providerId="LiveId" clId="{BF6C96B2-6CAF-4238-9C2A-E368C9E6C8C3}" dt="2022-12-22T13:44:45.681" v="2081" actId="164"/>
          <ac:picMkLst>
            <pc:docMk/>
            <pc:sldMk cId="3752031650" sldId="348"/>
            <ac:picMk id="14" creationId="{29E6ED43-885D-8F89-EA7A-25FA1D832F04}"/>
          </ac:picMkLst>
        </pc:picChg>
        <pc:picChg chg="add mod ord">
          <ac:chgData name="Mohamed-Reda Derraz" userId="d4e215a6228e3416" providerId="LiveId" clId="{BF6C96B2-6CAF-4238-9C2A-E368C9E6C8C3}" dt="2022-12-22T13:44:45.681" v="2081" actId="164"/>
          <ac:picMkLst>
            <pc:docMk/>
            <pc:sldMk cId="3752031650" sldId="348"/>
            <ac:picMk id="15" creationId="{3EC17CA3-7E35-FBA6-C851-15E1A952857B}"/>
          </ac:picMkLst>
        </pc:picChg>
        <pc:picChg chg="add mod">
          <ac:chgData name="Mohamed-Reda Derraz" userId="d4e215a6228e3416" providerId="LiveId" clId="{BF6C96B2-6CAF-4238-9C2A-E368C9E6C8C3}" dt="2022-12-22T13:44:45.681" v="2081" actId="164"/>
          <ac:picMkLst>
            <pc:docMk/>
            <pc:sldMk cId="3752031650" sldId="348"/>
            <ac:picMk id="16" creationId="{977403DD-0032-8767-3E04-09178F159800}"/>
          </ac:picMkLst>
        </pc:picChg>
        <pc:picChg chg="add mod ord">
          <ac:chgData name="Mohamed-Reda Derraz" userId="d4e215a6228e3416" providerId="LiveId" clId="{BF6C96B2-6CAF-4238-9C2A-E368C9E6C8C3}" dt="2022-12-22T13:44:45.681" v="2081" actId="164"/>
          <ac:picMkLst>
            <pc:docMk/>
            <pc:sldMk cId="3752031650" sldId="348"/>
            <ac:picMk id="17" creationId="{D7F1F9CC-FC29-116C-8B53-631A492E586E}"/>
          </ac:picMkLst>
        </pc:picChg>
        <pc:picChg chg="add mod ord">
          <ac:chgData name="Mohamed-Reda Derraz" userId="d4e215a6228e3416" providerId="LiveId" clId="{BF6C96B2-6CAF-4238-9C2A-E368C9E6C8C3}" dt="2022-12-22T13:46:01.963" v="2116" actId="1076"/>
          <ac:picMkLst>
            <pc:docMk/>
            <pc:sldMk cId="3752031650" sldId="348"/>
            <ac:picMk id="21" creationId="{5642231C-8C20-F775-ED3E-6A8CA945C460}"/>
          </ac:picMkLst>
        </pc:picChg>
        <pc:picChg chg="add mod">
          <ac:chgData name="Mohamed-Reda Derraz" userId="d4e215a6228e3416" providerId="LiveId" clId="{BF6C96B2-6CAF-4238-9C2A-E368C9E6C8C3}" dt="2022-12-22T13:46:24.472" v="2120" actId="1076"/>
          <ac:picMkLst>
            <pc:docMk/>
            <pc:sldMk cId="3752031650" sldId="348"/>
            <ac:picMk id="22" creationId="{E621984F-A351-F313-4FC6-9A1546D943B3}"/>
          </ac:picMkLst>
        </pc:picChg>
      </pc:sldChg>
      <pc:sldChg chg="del">
        <pc:chgData name="Mohamed-Reda Derraz" userId="d4e215a6228e3416" providerId="LiveId" clId="{BF6C96B2-6CAF-4238-9C2A-E368C9E6C8C3}" dt="2022-12-22T13:43:15.031" v="2044" actId="47"/>
        <pc:sldMkLst>
          <pc:docMk/>
          <pc:sldMk cId="735505347" sldId="349"/>
        </pc:sldMkLst>
      </pc:sldChg>
      <pc:sldChg chg="del">
        <pc:chgData name="Mohamed-Reda Derraz" userId="d4e215a6228e3416" providerId="LiveId" clId="{BF6C96B2-6CAF-4238-9C2A-E368C9E6C8C3}" dt="2022-12-22T13:45:19.333" v="2099" actId="47"/>
        <pc:sldMkLst>
          <pc:docMk/>
          <pc:sldMk cId="1848250378" sldId="350"/>
        </pc:sldMkLst>
      </pc:sldChg>
      <pc:sldChg chg="add del">
        <pc:chgData name="Mohamed-Reda Derraz" userId="d4e215a6228e3416" providerId="LiveId" clId="{BF6C96B2-6CAF-4238-9C2A-E368C9E6C8C3}" dt="2022-12-22T13:49:09.967" v="2190" actId="47"/>
        <pc:sldMkLst>
          <pc:docMk/>
          <pc:sldMk cId="741271986" sldId="351"/>
        </pc:sldMkLst>
      </pc:sldChg>
      <pc:sldChg chg="addSp delSp modSp mod modAnim modNotesTx">
        <pc:chgData name="Mohamed-Reda Derraz" userId="d4e215a6228e3416" providerId="LiveId" clId="{BF6C96B2-6CAF-4238-9C2A-E368C9E6C8C3}" dt="2022-12-22T13:57:55.404" v="2256"/>
        <pc:sldMkLst>
          <pc:docMk/>
          <pc:sldMk cId="1174941409" sldId="352"/>
        </pc:sldMkLst>
        <pc:spChg chg="add mod">
          <ac:chgData name="Mohamed-Reda Derraz" userId="d4e215a6228e3416" providerId="LiveId" clId="{BF6C96B2-6CAF-4238-9C2A-E368C9E6C8C3}" dt="2022-12-22T13:56:52.185" v="2225" actId="1076"/>
          <ac:spMkLst>
            <pc:docMk/>
            <pc:sldMk cId="1174941409" sldId="352"/>
            <ac:spMk id="5" creationId="{EAA0628A-0A2D-C10A-98B9-0735A5CD29D9}"/>
          </ac:spMkLst>
        </pc:spChg>
        <pc:spChg chg="add mod">
          <ac:chgData name="Mohamed-Reda Derraz" userId="d4e215a6228e3416" providerId="LiveId" clId="{BF6C96B2-6CAF-4238-9C2A-E368C9E6C8C3}" dt="2022-12-22T13:56:53.845" v="2226" actId="1076"/>
          <ac:spMkLst>
            <pc:docMk/>
            <pc:sldMk cId="1174941409" sldId="352"/>
            <ac:spMk id="6" creationId="{9986251B-E5F1-4E4F-23BF-18E91D05D54C}"/>
          </ac:spMkLst>
        </pc:spChg>
        <pc:spChg chg="add del">
          <ac:chgData name="Mohamed-Reda Derraz" userId="d4e215a6228e3416" providerId="LiveId" clId="{BF6C96B2-6CAF-4238-9C2A-E368C9E6C8C3}" dt="2022-12-22T13:56:16.372" v="2217" actId="11529"/>
          <ac:spMkLst>
            <pc:docMk/>
            <pc:sldMk cId="1174941409" sldId="352"/>
            <ac:spMk id="8" creationId="{2E3C828A-09EC-D95C-88E9-58A9C3BCC4CE}"/>
          </ac:spMkLst>
        </pc:spChg>
        <pc:spChg chg="add mod">
          <ac:chgData name="Mohamed-Reda Derraz" userId="d4e215a6228e3416" providerId="LiveId" clId="{BF6C96B2-6CAF-4238-9C2A-E368C9E6C8C3}" dt="2022-12-22T13:57:04.165" v="2229" actId="14100"/>
          <ac:spMkLst>
            <pc:docMk/>
            <pc:sldMk cId="1174941409" sldId="352"/>
            <ac:spMk id="9" creationId="{4D83E1AB-2B82-A5CD-AAD5-B21E5A538339}"/>
          </ac:spMkLst>
        </pc:spChg>
        <pc:spChg chg="add mod">
          <ac:chgData name="Mohamed-Reda Derraz" userId="d4e215a6228e3416" providerId="LiveId" clId="{BF6C96B2-6CAF-4238-9C2A-E368C9E6C8C3}" dt="2022-12-22T13:57:00.803" v="2227" actId="14100"/>
          <ac:spMkLst>
            <pc:docMk/>
            <pc:sldMk cId="1174941409" sldId="352"/>
            <ac:spMk id="10" creationId="{A702021F-28C8-A2AA-E3A2-DB224D07E73A}"/>
          </ac:spMkLst>
        </pc:spChg>
        <pc:spChg chg="add mod">
          <ac:chgData name="Mohamed-Reda Derraz" userId="d4e215a6228e3416" providerId="LiveId" clId="{BF6C96B2-6CAF-4238-9C2A-E368C9E6C8C3}" dt="2022-12-22T13:57:19.073" v="2236" actId="207"/>
          <ac:spMkLst>
            <pc:docMk/>
            <pc:sldMk cId="1174941409" sldId="352"/>
            <ac:spMk id="11" creationId="{FDD9AA8D-D330-944F-A31A-4990A164D370}"/>
          </ac:spMkLst>
        </pc:spChg>
        <pc:spChg chg="add mod">
          <ac:chgData name="Mohamed-Reda Derraz" userId="d4e215a6228e3416" providerId="LiveId" clId="{BF6C96B2-6CAF-4238-9C2A-E368C9E6C8C3}" dt="2022-12-22T13:57:19.073" v="2236" actId="207"/>
          <ac:spMkLst>
            <pc:docMk/>
            <pc:sldMk cId="1174941409" sldId="352"/>
            <ac:spMk id="12" creationId="{A921BD46-A75E-1225-5FC8-E221B5DDC33F}"/>
          </ac:spMkLst>
        </pc:spChg>
        <pc:graphicFrameChg chg="add mod">
          <ac:chgData name="Mohamed-Reda Derraz" userId="d4e215a6228e3416" providerId="LiveId" clId="{BF6C96B2-6CAF-4238-9C2A-E368C9E6C8C3}" dt="2022-12-22T13:51:11.817" v="2194" actId="1076"/>
          <ac:graphicFrameMkLst>
            <pc:docMk/>
            <pc:sldMk cId="1174941409" sldId="352"/>
            <ac:graphicFrameMk id="4" creationId="{1D849C21-E6BC-9AAA-EB32-4D35C467EDFF}"/>
          </ac:graphicFrameMkLst>
        </pc:graphicFrameChg>
        <pc:picChg chg="add del mod">
          <ac:chgData name="Mohamed-Reda Derraz" userId="d4e215a6228e3416" providerId="LiveId" clId="{BF6C96B2-6CAF-4238-9C2A-E368C9E6C8C3}" dt="2022-12-22T13:47:43.914" v="2154" actId="478"/>
          <ac:picMkLst>
            <pc:docMk/>
            <pc:sldMk cId="1174941409" sldId="352"/>
            <ac:picMk id="2" creationId="{8D579A4D-D93F-E7E8-1D60-4115D78666ED}"/>
          </ac:picMkLst>
        </pc:picChg>
        <pc:picChg chg="add del mod">
          <ac:chgData name="Mohamed-Reda Derraz" userId="d4e215a6228e3416" providerId="LiveId" clId="{BF6C96B2-6CAF-4238-9C2A-E368C9E6C8C3}" dt="2022-12-22T13:47:38.154" v="2153" actId="478"/>
          <ac:picMkLst>
            <pc:docMk/>
            <pc:sldMk cId="1174941409" sldId="352"/>
            <ac:picMk id="3" creationId="{D5CDC3EB-031C-6D2C-3E46-4194DE04C602}"/>
          </ac:picMkLst>
        </pc:picChg>
      </pc:sldChg>
      <pc:sldChg chg="addSp modSp mod modAnim">
        <pc:chgData name="Mohamed-Reda Derraz" userId="d4e215a6228e3416" providerId="LiveId" clId="{BF6C96B2-6CAF-4238-9C2A-E368C9E6C8C3}" dt="2022-12-22T14:03:08.356" v="2265"/>
        <pc:sldMkLst>
          <pc:docMk/>
          <pc:sldMk cId="2318512537" sldId="353"/>
        </pc:sldMkLst>
        <pc:spChg chg="add mod">
          <ac:chgData name="Mohamed-Reda Derraz" userId="d4e215a6228e3416" providerId="LiveId" clId="{BF6C96B2-6CAF-4238-9C2A-E368C9E6C8C3}" dt="2022-12-22T14:02:16.082" v="2257"/>
          <ac:spMkLst>
            <pc:docMk/>
            <pc:sldMk cId="2318512537" sldId="353"/>
            <ac:spMk id="3" creationId="{9C792C9F-9223-0AB1-09C4-AFDAF0CD13BF}"/>
          </ac:spMkLst>
        </pc:spChg>
        <pc:picChg chg="add mod">
          <ac:chgData name="Mohamed-Reda Derraz" userId="d4e215a6228e3416" providerId="LiveId" clId="{BF6C96B2-6CAF-4238-9C2A-E368C9E6C8C3}" dt="2022-12-22T14:02:16.082" v="2257"/>
          <ac:picMkLst>
            <pc:docMk/>
            <pc:sldMk cId="2318512537" sldId="353"/>
            <ac:picMk id="2" creationId="{48B6F971-7F3D-7FBF-3EDC-939104E5FDD1}"/>
          </ac:picMkLst>
        </pc:picChg>
        <pc:picChg chg="add mod">
          <ac:chgData name="Mohamed-Reda Derraz" userId="d4e215a6228e3416" providerId="LiveId" clId="{BF6C96B2-6CAF-4238-9C2A-E368C9E6C8C3}" dt="2022-12-22T14:03:03.502" v="2263" actId="1076"/>
          <ac:picMkLst>
            <pc:docMk/>
            <pc:sldMk cId="2318512537" sldId="353"/>
            <ac:picMk id="5" creationId="{791B8794-F8D6-A06C-D9B3-F0CB56D285E1}"/>
          </ac:picMkLst>
        </pc:picChg>
      </pc:sldChg>
      <pc:sldChg chg="addSp modSp modAnim">
        <pc:chgData name="Mohamed-Reda Derraz" userId="d4e215a6228e3416" providerId="LiveId" clId="{BF6C96B2-6CAF-4238-9C2A-E368C9E6C8C3}" dt="2022-12-22T14:27:53.295" v="2272"/>
        <pc:sldMkLst>
          <pc:docMk/>
          <pc:sldMk cId="2001667334" sldId="354"/>
        </pc:sldMkLst>
        <pc:picChg chg="add mod">
          <ac:chgData name="Mohamed-Reda Derraz" userId="d4e215a6228e3416" providerId="LiveId" clId="{BF6C96B2-6CAF-4238-9C2A-E368C9E6C8C3}" dt="2022-12-22T14:27:43.974" v="2268" actId="1076"/>
          <ac:picMkLst>
            <pc:docMk/>
            <pc:sldMk cId="2001667334" sldId="354"/>
            <ac:picMk id="2" creationId="{FC820255-ED64-9D59-5857-45B1F148070D}"/>
          </ac:picMkLst>
        </pc:picChg>
      </pc:sldChg>
      <pc:sldChg chg="addSp delSp modSp modAnim modNotesTx">
        <pc:chgData name="Mohamed-Reda Derraz" userId="d4e215a6228e3416" providerId="LiveId" clId="{BF6C96B2-6CAF-4238-9C2A-E368C9E6C8C3}" dt="2022-12-23T13:25:45.164" v="2492" actId="21"/>
        <pc:sldMkLst>
          <pc:docMk/>
          <pc:sldMk cId="33275300" sldId="355"/>
        </pc:sldMkLst>
        <pc:picChg chg="add del mod">
          <ac:chgData name="Mohamed-Reda Derraz" userId="d4e215a6228e3416" providerId="LiveId" clId="{BF6C96B2-6CAF-4238-9C2A-E368C9E6C8C3}" dt="2022-12-23T13:25:45.164" v="2492" actId="21"/>
          <ac:picMkLst>
            <pc:docMk/>
            <pc:sldMk cId="33275300" sldId="355"/>
            <ac:picMk id="2" creationId="{D590F08A-D0E6-751A-A838-A16A71414FF6}"/>
          </ac:picMkLst>
        </pc:picChg>
        <pc:picChg chg="add mod">
          <ac:chgData name="Mohamed-Reda Derraz" userId="d4e215a6228e3416" providerId="LiveId" clId="{BF6C96B2-6CAF-4238-9C2A-E368C9E6C8C3}" dt="2022-12-23T13:25:38.504" v="2488" actId="1076"/>
          <ac:picMkLst>
            <pc:docMk/>
            <pc:sldMk cId="33275300" sldId="355"/>
            <ac:picMk id="1026" creationId="{B227B3AF-1A23-9A9F-700C-E38A704785ED}"/>
          </ac:picMkLst>
        </pc:picChg>
      </pc:sldChg>
      <pc:sldChg chg="addSp delSp modSp mod modAnim modNotesTx">
        <pc:chgData name="Mohamed-Reda Derraz" userId="d4e215a6228e3416" providerId="LiveId" clId="{BF6C96B2-6CAF-4238-9C2A-E368C9E6C8C3}" dt="2022-12-22T14:32:35.380" v="2321"/>
        <pc:sldMkLst>
          <pc:docMk/>
          <pc:sldMk cId="374623693" sldId="361"/>
        </pc:sldMkLst>
        <pc:picChg chg="add mod">
          <ac:chgData name="Mohamed-Reda Derraz" userId="d4e215a6228e3416" providerId="LiveId" clId="{BF6C96B2-6CAF-4238-9C2A-E368C9E6C8C3}" dt="2022-12-22T14:32:06.220" v="2316" actId="408"/>
          <ac:picMkLst>
            <pc:docMk/>
            <pc:sldMk cId="374623693" sldId="361"/>
            <ac:picMk id="3" creationId="{D99A941A-DC8E-E438-458F-FDBE96B1080D}"/>
          </ac:picMkLst>
        </pc:picChg>
        <pc:picChg chg="add del mod">
          <ac:chgData name="Mohamed-Reda Derraz" userId="d4e215a6228e3416" providerId="LiveId" clId="{BF6C96B2-6CAF-4238-9C2A-E368C9E6C8C3}" dt="2022-12-22T14:30:59.075" v="2306" actId="478"/>
          <ac:picMkLst>
            <pc:docMk/>
            <pc:sldMk cId="374623693" sldId="361"/>
            <ac:picMk id="5" creationId="{2BE992EF-31F1-4423-1C37-7A00D3A77EAE}"/>
          </ac:picMkLst>
        </pc:picChg>
        <pc:picChg chg="add mod">
          <ac:chgData name="Mohamed-Reda Derraz" userId="d4e215a6228e3416" providerId="LiveId" clId="{BF6C96B2-6CAF-4238-9C2A-E368C9E6C8C3}" dt="2022-12-22T14:32:06.220" v="2316" actId="408"/>
          <ac:picMkLst>
            <pc:docMk/>
            <pc:sldMk cId="374623693" sldId="361"/>
            <ac:picMk id="8" creationId="{4895300C-C21D-2FCD-C6B1-F35A7357E851}"/>
          </ac:picMkLst>
        </pc:picChg>
        <pc:picChg chg="add mod">
          <ac:chgData name="Mohamed-Reda Derraz" userId="d4e215a6228e3416" providerId="LiveId" clId="{BF6C96B2-6CAF-4238-9C2A-E368C9E6C8C3}" dt="2022-12-22T14:32:06.220" v="2316" actId="408"/>
          <ac:picMkLst>
            <pc:docMk/>
            <pc:sldMk cId="374623693" sldId="361"/>
            <ac:picMk id="10" creationId="{E2800E36-AD46-1F81-36F7-0946FAD8D570}"/>
          </ac:picMkLst>
        </pc:picChg>
        <pc:picChg chg="add mod">
          <ac:chgData name="Mohamed-Reda Derraz" userId="d4e215a6228e3416" providerId="LiveId" clId="{BF6C96B2-6CAF-4238-9C2A-E368C9E6C8C3}" dt="2022-12-22T14:32:33.489" v="2320" actId="1076"/>
          <ac:picMkLst>
            <pc:docMk/>
            <pc:sldMk cId="374623693" sldId="361"/>
            <ac:picMk id="12" creationId="{FBD39457-DE8C-C471-DC66-34DF667D56D5}"/>
          </ac:picMkLst>
        </pc:picChg>
      </pc:sldChg>
      <pc:sldChg chg="addSp delSp modSp mod modAnim">
        <pc:chgData name="Mohamed-Reda Derraz" userId="d4e215a6228e3416" providerId="LiveId" clId="{BF6C96B2-6CAF-4238-9C2A-E368C9E6C8C3}" dt="2022-12-22T14:34:23.189" v="2354"/>
        <pc:sldMkLst>
          <pc:docMk/>
          <pc:sldMk cId="1412079838" sldId="362"/>
        </pc:sldMkLst>
        <pc:spChg chg="mod topLvl">
          <ac:chgData name="Mohamed-Reda Derraz" userId="d4e215a6228e3416" providerId="LiveId" clId="{BF6C96B2-6CAF-4238-9C2A-E368C9E6C8C3}" dt="2022-12-22T14:33:50.890" v="2327" actId="164"/>
          <ac:spMkLst>
            <pc:docMk/>
            <pc:sldMk cId="1412079838" sldId="362"/>
            <ac:spMk id="5" creationId="{5429EDEA-C48A-A88C-A7AE-45113675F612}"/>
          </ac:spMkLst>
        </pc:spChg>
        <pc:spChg chg="mod topLvl">
          <ac:chgData name="Mohamed-Reda Derraz" userId="d4e215a6228e3416" providerId="LiveId" clId="{BF6C96B2-6CAF-4238-9C2A-E368C9E6C8C3}" dt="2022-12-22T14:33:50.890" v="2327" actId="164"/>
          <ac:spMkLst>
            <pc:docMk/>
            <pc:sldMk cId="1412079838" sldId="362"/>
            <ac:spMk id="6" creationId="{B3A38F8C-E9CB-07C1-D972-D8B447556B61}"/>
          </ac:spMkLst>
        </pc:spChg>
        <pc:spChg chg="mod">
          <ac:chgData name="Mohamed-Reda Derraz" userId="d4e215a6228e3416" providerId="LiveId" clId="{BF6C96B2-6CAF-4238-9C2A-E368C9E6C8C3}" dt="2022-12-22T14:33:45.887" v="2326" actId="165"/>
          <ac:spMkLst>
            <pc:docMk/>
            <pc:sldMk cId="1412079838" sldId="362"/>
            <ac:spMk id="9" creationId="{430A0E8B-D79E-2E69-D967-C5AC9F6B9082}"/>
          </ac:spMkLst>
        </pc:spChg>
        <pc:spChg chg="mod">
          <ac:chgData name="Mohamed-Reda Derraz" userId="d4e215a6228e3416" providerId="LiveId" clId="{BF6C96B2-6CAF-4238-9C2A-E368C9E6C8C3}" dt="2022-12-22T14:33:45.887" v="2326" actId="165"/>
          <ac:spMkLst>
            <pc:docMk/>
            <pc:sldMk cId="1412079838" sldId="362"/>
            <ac:spMk id="10" creationId="{897E5CF8-7399-45A8-7B5E-01518F052D42}"/>
          </ac:spMkLst>
        </pc:spChg>
        <pc:spChg chg="mod">
          <ac:chgData name="Mohamed-Reda Derraz" userId="d4e215a6228e3416" providerId="LiveId" clId="{BF6C96B2-6CAF-4238-9C2A-E368C9E6C8C3}" dt="2022-12-22T14:33:45.887" v="2326" actId="165"/>
          <ac:spMkLst>
            <pc:docMk/>
            <pc:sldMk cId="1412079838" sldId="362"/>
            <ac:spMk id="11" creationId="{2BA2E43D-A46B-5825-545B-14B1EE7AC8CE}"/>
          </ac:spMkLst>
        </pc:spChg>
        <pc:spChg chg="mod">
          <ac:chgData name="Mohamed-Reda Derraz" userId="d4e215a6228e3416" providerId="LiveId" clId="{BF6C96B2-6CAF-4238-9C2A-E368C9E6C8C3}" dt="2022-12-22T14:33:45.887" v="2326" actId="165"/>
          <ac:spMkLst>
            <pc:docMk/>
            <pc:sldMk cId="1412079838" sldId="362"/>
            <ac:spMk id="12" creationId="{F736EF2F-4FC6-B0B1-4FCB-F21D5567AB2F}"/>
          </ac:spMkLst>
        </pc:spChg>
        <pc:spChg chg="mod topLvl">
          <ac:chgData name="Mohamed-Reda Derraz" userId="d4e215a6228e3416" providerId="LiveId" clId="{BF6C96B2-6CAF-4238-9C2A-E368C9E6C8C3}" dt="2022-12-22T14:33:50.890" v="2327" actId="164"/>
          <ac:spMkLst>
            <pc:docMk/>
            <pc:sldMk cId="1412079838" sldId="362"/>
            <ac:spMk id="13" creationId="{D9E29368-D31B-9F3C-83A7-95258C13089B}"/>
          </ac:spMkLst>
        </pc:spChg>
        <pc:spChg chg="mod topLvl">
          <ac:chgData name="Mohamed-Reda Derraz" userId="d4e215a6228e3416" providerId="LiveId" clId="{BF6C96B2-6CAF-4238-9C2A-E368C9E6C8C3}" dt="2022-12-22T14:33:50.890" v="2327" actId="164"/>
          <ac:spMkLst>
            <pc:docMk/>
            <pc:sldMk cId="1412079838" sldId="362"/>
            <ac:spMk id="14" creationId="{2C25234C-D3F6-5C76-3007-14EEB6DEA439}"/>
          </ac:spMkLst>
        </pc:spChg>
        <pc:spChg chg="mod topLvl">
          <ac:chgData name="Mohamed-Reda Derraz" userId="d4e215a6228e3416" providerId="LiveId" clId="{BF6C96B2-6CAF-4238-9C2A-E368C9E6C8C3}" dt="2022-12-22T14:33:50.890" v="2327" actId="164"/>
          <ac:spMkLst>
            <pc:docMk/>
            <pc:sldMk cId="1412079838" sldId="362"/>
            <ac:spMk id="15" creationId="{ACE69A19-687C-9646-30B2-A2E6C9DF9601}"/>
          </ac:spMkLst>
        </pc:spChg>
        <pc:spChg chg="mod topLvl">
          <ac:chgData name="Mohamed-Reda Derraz" userId="d4e215a6228e3416" providerId="LiveId" clId="{BF6C96B2-6CAF-4238-9C2A-E368C9E6C8C3}" dt="2022-12-22T14:33:50.890" v="2327" actId="164"/>
          <ac:spMkLst>
            <pc:docMk/>
            <pc:sldMk cId="1412079838" sldId="362"/>
            <ac:spMk id="16" creationId="{218E8688-0EF6-0B93-2ECC-BA0EBFC26CDD}"/>
          </ac:spMkLst>
        </pc:spChg>
        <pc:spChg chg="mod topLvl">
          <ac:chgData name="Mohamed-Reda Derraz" userId="d4e215a6228e3416" providerId="LiveId" clId="{BF6C96B2-6CAF-4238-9C2A-E368C9E6C8C3}" dt="2022-12-22T14:33:50.890" v="2327" actId="164"/>
          <ac:spMkLst>
            <pc:docMk/>
            <pc:sldMk cId="1412079838" sldId="362"/>
            <ac:spMk id="17" creationId="{33BAA4FB-9391-BD4E-DB53-42B61CC8FA66}"/>
          </ac:spMkLst>
        </pc:spChg>
        <pc:grpChg chg="del mod">
          <ac:chgData name="Mohamed-Reda Derraz" userId="d4e215a6228e3416" providerId="LiveId" clId="{BF6C96B2-6CAF-4238-9C2A-E368C9E6C8C3}" dt="2022-12-22T14:33:45.887" v="2326" actId="165"/>
          <ac:grpSpMkLst>
            <pc:docMk/>
            <pc:sldMk cId="1412079838" sldId="362"/>
            <ac:grpSpMk id="4" creationId="{7384D633-0B9F-3EFC-E8B2-2AFDE202859E}"/>
          </ac:grpSpMkLst>
        </pc:grpChg>
        <pc:grpChg chg="mod topLvl">
          <ac:chgData name="Mohamed-Reda Derraz" userId="d4e215a6228e3416" providerId="LiveId" clId="{BF6C96B2-6CAF-4238-9C2A-E368C9E6C8C3}" dt="2022-12-22T14:34:21.051" v="2353" actId="1035"/>
          <ac:grpSpMkLst>
            <pc:docMk/>
            <pc:sldMk cId="1412079838" sldId="362"/>
            <ac:grpSpMk id="8" creationId="{1FD17C36-6E0F-DFE2-9636-39099510B9CC}"/>
          </ac:grpSpMkLst>
        </pc:grpChg>
        <pc:grpChg chg="add mod">
          <ac:chgData name="Mohamed-Reda Derraz" userId="d4e215a6228e3416" providerId="LiveId" clId="{BF6C96B2-6CAF-4238-9C2A-E368C9E6C8C3}" dt="2022-12-22T14:34:21.051" v="2353" actId="1035"/>
          <ac:grpSpMkLst>
            <pc:docMk/>
            <pc:sldMk cId="1412079838" sldId="362"/>
            <ac:grpSpMk id="18" creationId="{3D86F6EA-357F-C703-CD14-BD5B0FEF045A}"/>
          </ac:grpSpMkLst>
        </pc:grpChg>
        <pc:picChg chg="add del mod">
          <ac:chgData name="Mohamed-Reda Derraz" userId="d4e215a6228e3416" providerId="LiveId" clId="{BF6C96B2-6CAF-4238-9C2A-E368C9E6C8C3}" dt="2022-12-22T14:33:42.987" v="2325" actId="27803"/>
          <ac:picMkLst>
            <pc:docMk/>
            <pc:sldMk cId="1412079838" sldId="362"/>
            <ac:picMk id="3" creationId="{324A4330-107D-20B2-5844-EFE03FDCB61B}"/>
          </ac:picMkLst>
        </pc:picChg>
      </pc:sldChg>
      <pc:sldChg chg="addSp modSp mod modAnim">
        <pc:chgData name="Mohamed-Reda Derraz" userId="d4e215a6228e3416" providerId="LiveId" clId="{BF6C96B2-6CAF-4238-9C2A-E368C9E6C8C3}" dt="2022-12-22T14:34:56.075" v="2359"/>
        <pc:sldMkLst>
          <pc:docMk/>
          <pc:sldMk cId="2349807801" sldId="363"/>
        </pc:sldMkLst>
        <pc:picChg chg="add mod">
          <ac:chgData name="Mohamed-Reda Derraz" userId="d4e215a6228e3416" providerId="LiveId" clId="{BF6C96B2-6CAF-4238-9C2A-E368C9E6C8C3}" dt="2022-12-22T14:34:52.416" v="2357" actId="1076"/>
          <ac:picMkLst>
            <pc:docMk/>
            <pc:sldMk cId="2349807801" sldId="363"/>
            <ac:picMk id="3" creationId="{E7C19FB7-E890-9663-BAE0-CBAA88F9249B}"/>
          </ac:picMkLst>
        </pc:picChg>
      </pc:sldChg>
      <pc:sldChg chg="addSp delSp modSp mod modAnim">
        <pc:chgData name="Mohamed-Reda Derraz" userId="d4e215a6228e3416" providerId="LiveId" clId="{BF6C96B2-6CAF-4238-9C2A-E368C9E6C8C3}" dt="2022-12-23T13:25:55.249" v="2496"/>
        <pc:sldMkLst>
          <pc:docMk/>
          <pc:sldMk cId="3327486039" sldId="366"/>
        </pc:sldMkLst>
        <pc:picChg chg="add mod">
          <ac:chgData name="Mohamed-Reda Derraz" userId="d4e215a6228e3416" providerId="LiveId" clId="{BF6C96B2-6CAF-4238-9C2A-E368C9E6C8C3}" dt="2022-12-23T13:25:07.579" v="2477" actId="1076"/>
          <ac:picMkLst>
            <pc:docMk/>
            <pc:sldMk cId="3327486039" sldId="366"/>
            <ac:picMk id="3" creationId="{9C1EC4C8-2880-C324-4216-366E910A2173}"/>
          </ac:picMkLst>
        </pc:picChg>
        <pc:picChg chg="add mod">
          <ac:chgData name="Mohamed-Reda Derraz" userId="d4e215a6228e3416" providerId="LiveId" clId="{BF6C96B2-6CAF-4238-9C2A-E368C9E6C8C3}" dt="2022-12-23T13:25:34.507" v="2486" actId="1076"/>
          <ac:picMkLst>
            <pc:docMk/>
            <pc:sldMk cId="3327486039" sldId="366"/>
            <ac:picMk id="4" creationId="{E77B23AC-E4BD-BF55-C50F-643D54E03C5B}"/>
          </ac:picMkLst>
        </pc:picChg>
        <pc:picChg chg="add del mod">
          <ac:chgData name="Mohamed-Reda Derraz" userId="d4e215a6228e3416" providerId="LiveId" clId="{BF6C96B2-6CAF-4238-9C2A-E368C9E6C8C3}" dt="2022-12-23T13:25:50.219" v="2495" actId="478"/>
          <ac:picMkLst>
            <pc:docMk/>
            <pc:sldMk cId="3327486039" sldId="366"/>
            <ac:picMk id="5" creationId="{984D6967-5B3D-3E55-771E-620E608BA581}"/>
          </ac:picMkLst>
        </pc:picChg>
      </pc:sldChg>
      <pc:sldChg chg="addSp modSp mod modTransition modAnim">
        <pc:chgData name="Mohamed-Reda Derraz" userId="d4e215a6228e3416" providerId="LiveId" clId="{BF6C96B2-6CAF-4238-9C2A-E368C9E6C8C3}" dt="2022-12-23T13:26:18.756" v="2504"/>
        <pc:sldMkLst>
          <pc:docMk/>
          <pc:sldMk cId="3205880944" sldId="367"/>
        </pc:sldMkLst>
        <pc:picChg chg="add mod">
          <ac:chgData name="Mohamed-Reda Derraz" userId="d4e215a6228e3416" providerId="LiveId" clId="{BF6C96B2-6CAF-4238-9C2A-E368C9E6C8C3}" dt="2022-12-23T13:26:08.177" v="2502" actId="1076"/>
          <ac:picMkLst>
            <pc:docMk/>
            <pc:sldMk cId="3205880944" sldId="367"/>
            <ac:picMk id="2" creationId="{43A783BA-EF5A-A546-1317-7A6F64F79272}"/>
          </ac:picMkLst>
        </pc:picChg>
        <pc:picChg chg="add mod">
          <ac:chgData name="Mohamed-Reda Derraz" userId="d4e215a6228e3416" providerId="LiveId" clId="{BF6C96B2-6CAF-4238-9C2A-E368C9E6C8C3}" dt="2022-12-23T13:26:11.558" v="2503" actId="1076"/>
          <ac:picMkLst>
            <pc:docMk/>
            <pc:sldMk cId="3205880944" sldId="367"/>
            <ac:picMk id="3" creationId="{7B7B6D26-5D9C-52CF-DF81-19E79794F88E}"/>
          </ac:picMkLst>
        </pc:picChg>
      </pc:sldChg>
      <pc:sldChg chg="addSp modSp mod modAnim modNotesTx">
        <pc:chgData name="Mohamed-Reda Derraz" userId="d4e215a6228e3416" providerId="LiveId" clId="{BF6C96B2-6CAF-4238-9C2A-E368C9E6C8C3}" dt="2022-12-23T13:29:36.238" v="2587" actId="113"/>
        <pc:sldMkLst>
          <pc:docMk/>
          <pc:sldMk cId="3232830453" sldId="368"/>
        </pc:sldMkLst>
        <pc:picChg chg="add mod">
          <ac:chgData name="Mohamed-Reda Derraz" userId="d4e215a6228e3416" providerId="LiveId" clId="{BF6C96B2-6CAF-4238-9C2A-E368C9E6C8C3}" dt="2022-12-23T13:26:47.404" v="2508" actId="1076"/>
          <ac:picMkLst>
            <pc:docMk/>
            <pc:sldMk cId="3232830453" sldId="368"/>
            <ac:picMk id="2" creationId="{F389F1C8-9767-096F-BB5A-01A7501DF96C}"/>
          </ac:picMkLst>
        </pc:picChg>
        <pc:picChg chg="add mod">
          <ac:chgData name="Mohamed-Reda Derraz" userId="d4e215a6228e3416" providerId="LiveId" clId="{BF6C96B2-6CAF-4238-9C2A-E368C9E6C8C3}" dt="2022-12-23T13:27:07.496" v="2516" actId="1076"/>
          <ac:picMkLst>
            <pc:docMk/>
            <pc:sldMk cId="3232830453" sldId="368"/>
            <ac:picMk id="4" creationId="{B7D56979-D3AF-6BEC-7318-900165630380}"/>
          </ac:picMkLst>
        </pc:picChg>
        <pc:picChg chg="add mod">
          <ac:chgData name="Mohamed-Reda Derraz" userId="d4e215a6228e3416" providerId="LiveId" clId="{BF6C96B2-6CAF-4238-9C2A-E368C9E6C8C3}" dt="2022-12-23T13:27:55.611" v="2537" actId="1076"/>
          <ac:picMkLst>
            <pc:docMk/>
            <pc:sldMk cId="3232830453" sldId="368"/>
            <ac:picMk id="6" creationId="{67D615CE-D808-4028-D7D9-0E3BEC797193}"/>
          </ac:picMkLst>
        </pc:picChg>
        <pc:picChg chg="add mod">
          <ac:chgData name="Mohamed-Reda Derraz" userId="d4e215a6228e3416" providerId="LiveId" clId="{BF6C96B2-6CAF-4238-9C2A-E368C9E6C8C3}" dt="2022-12-23T13:27:55.611" v="2537" actId="1076"/>
          <ac:picMkLst>
            <pc:docMk/>
            <pc:sldMk cId="3232830453" sldId="368"/>
            <ac:picMk id="8" creationId="{7F241A88-408C-83D8-5FC8-571AD175BE42}"/>
          </ac:picMkLst>
        </pc:picChg>
        <pc:picChg chg="add mod">
          <ac:chgData name="Mohamed-Reda Derraz" userId="d4e215a6228e3416" providerId="LiveId" clId="{BF6C96B2-6CAF-4238-9C2A-E368C9E6C8C3}" dt="2022-12-23T13:27:55.611" v="2537" actId="1076"/>
          <ac:picMkLst>
            <pc:docMk/>
            <pc:sldMk cId="3232830453" sldId="368"/>
            <ac:picMk id="9" creationId="{7900C425-4FBB-C789-EC82-53475EEA2D4D}"/>
          </ac:picMkLst>
        </pc:picChg>
        <pc:picChg chg="add mod">
          <ac:chgData name="Mohamed-Reda Derraz" userId="d4e215a6228e3416" providerId="LiveId" clId="{BF6C96B2-6CAF-4238-9C2A-E368C9E6C8C3}" dt="2022-12-23T13:27:55.611" v="2537" actId="1076"/>
          <ac:picMkLst>
            <pc:docMk/>
            <pc:sldMk cId="3232830453" sldId="368"/>
            <ac:picMk id="10" creationId="{5CD6ED4B-E165-6147-0ADF-E46D3BF21BF1}"/>
          </ac:picMkLst>
        </pc:picChg>
        <pc:picChg chg="add mod">
          <ac:chgData name="Mohamed-Reda Derraz" userId="d4e215a6228e3416" providerId="LiveId" clId="{BF6C96B2-6CAF-4238-9C2A-E368C9E6C8C3}" dt="2022-12-23T13:29:25.008" v="2577" actId="1076"/>
          <ac:picMkLst>
            <pc:docMk/>
            <pc:sldMk cId="3232830453" sldId="368"/>
            <ac:picMk id="12" creationId="{5EC320BC-A298-29F2-EE96-EC643924A2EF}"/>
          </ac:picMkLst>
        </pc:picChg>
      </pc:sldChg>
      <pc:sldChg chg="addSp delSp modSp mod modAnim modNotesTx">
        <pc:chgData name="Mohamed-Reda Derraz" userId="d4e215a6228e3416" providerId="LiveId" clId="{BF6C96B2-6CAF-4238-9C2A-E368C9E6C8C3}" dt="2022-12-23T13:22:30.065" v="2438" actId="1076"/>
        <pc:sldMkLst>
          <pc:docMk/>
          <pc:sldMk cId="3281638850" sldId="369"/>
        </pc:sldMkLst>
        <pc:spChg chg="del mod">
          <ac:chgData name="Mohamed-Reda Derraz" userId="d4e215a6228e3416" providerId="LiveId" clId="{BF6C96B2-6CAF-4238-9C2A-E368C9E6C8C3}" dt="2022-12-23T13:20:19.376" v="2370" actId="478"/>
          <ac:spMkLst>
            <pc:docMk/>
            <pc:sldMk cId="3281638850" sldId="369"/>
            <ac:spMk id="6" creationId="{28234423-E671-B394-B361-B035DBBFE867}"/>
          </ac:spMkLst>
        </pc:spChg>
        <pc:spChg chg="mod">
          <ac:chgData name="Mohamed-Reda Derraz" userId="d4e215a6228e3416" providerId="LiveId" clId="{BF6C96B2-6CAF-4238-9C2A-E368C9E6C8C3}" dt="2022-12-23T13:22:30.065" v="2438" actId="1076"/>
          <ac:spMkLst>
            <pc:docMk/>
            <pc:sldMk cId="3281638850" sldId="369"/>
            <ac:spMk id="7" creationId="{28FA2C35-5E1D-6759-4AAF-FE639B14D013}"/>
          </ac:spMkLst>
        </pc:spChg>
        <pc:spChg chg="del mod">
          <ac:chgData name="Mohamed-Reda Derraz" userId="d4e215a6228e3416" providerId="LiveId" clId="{BF6C96B2-6CAF-4238-9C2A-E368C9E6C8C3}" dt="2022-12-23T13:20:17.169" v="2369" actId="478"/>
          <ac:spMkLst>
            <pc:docMk/>
            <pc:sldMk cId="3281638850" sldId="369"/>
            <ac:spMk id="8" creationId="{080404FD-6877-E0F8-A66C-F08F3D16F85A}"/>
          </ac:spMkLst>
        </pc:spChg>
        <pc:spChg chg="del mod">
          <ac:chgData name="Mohamed-Reda Derraz" userId="d4e215a6228e3416" providerId="LiveId" clId="{BF6C96B2-6CAF-4238-9C2A-E368C9E6C8C3}" dt="2022-12-23T13:20:15.898" v="2368" actId="478"/>
          <ac:spMkLst>
            <pc:docMk/>
            <pc:sldMk cId="3281638850" sldId="369"/>
            <ac:spMk id="9" creationId="{C5859E25-BDAE-33F1-B9C6-7BE1D1EBB6A7}"/>
          </ac:spMkLst>
        </pc:spChg>
        <pc:spChg chg="mod">
          <ac:chgData name="Mohamed-Reda Derraz" userId="d4e215a6228e3416" providerId="LiveId" clId="{BF6C96B2-6CAF-4238-9C2A-E368C9E6C8C3}" dt="2022-12-23T13:20:08.371" v="2362" actId="27803"/>
          <ac:spMkLst>
            <pc:docMk/>
            <pc:sldMk cId="3281638850" sldId="369"/>
            <ac:spMk id="10" creationId="{0F0BA488-E61F-A843-AFC9-04197613143B}"/>
          </ac:spMkLst>
        </pc:spChg>
        <pc:spChg chg="mod">
          <ac:chgData name="Mohamed-Reda Derraz" userId="d4e215a6228e3416" providerId="LiveId" clId="{BF6C96B2-6CAF-4238-9C2A-E368C9E6C8C3}" dt="2022-12-23T13:20:08.371" v="2362" actId="27803"/>
          <ac:spMkLst>
            <pc:docMk/>
            <pc:sldMk cId="3281638850" sldId="369"/>
            <ac:spMk id="11" creationId="{044423CF-90A3-5173-67D6-4ADDD4481B63}"/>
          </ac:spMkLst>
        </pc:spChg>
        <pc:spChg chg="mod">
          <ac:chgData name="Mohamed-Reda Derraz" userId="d4e215a6228e3416" providerId="LiveId" clId="{BF6C96B2-6CAF-4238-9C2A-E368C9E6C8C3}" dt="2022-12-23T13:20:08.371" v="2362" actId="27803"/>
          <ac:spMkLst>
            <pc:docMk/>
            <pc:sldMk cId="3281638850" sldId="369"/>
            <ac:spMk id="12" creationId="{EF7DC780-4CE1-5EE3-C549-42C50C8DDAC3}"/>
          </ac:spMkLst>
        </pc:spChg>
        <pc:spChg chg="del mod">
          <ac:chgData name="Mohamed-Reda Derraz" userId="d4e215a6228e3416" providerId="LiveId" clId="{BF6C96B2-6CAF-4238-9C2A-E368C9E6C8C3}" dt="2022-12-23T13:20:14.701" v="2367" actId="478"/>
          <ac:spMkLst>
            <pc:docMk/>
            <pc:sldMk cId="3281638850" sldId="369"/>
            <ac:spMk id="13" creationId="{DE81200E-BF50-2CC3-60DD-9EC8CC3FF7DF}"/>
          </ac:spMkLst>
        </pc:spChg>
        <pc:spChg chg="del mod">
          <ac:chgData name="Mohamed-Reda Derraz" userId="d4e215a6228e3416" providerId="LiveId" clId="{BF6C96B2-6CAF-4238-9C2A-E368C9E6C8C3}" dt="2022-12-23T13:20:11.181" v="2363" actId="478"/>
          <ac:spMkLst>
            <pc:docMk/>
            <pc:sldMk cId="3281638850" sldId="369"/>
            <ac:spMk id="14" creationId="{6C6D590F-6F90-47F8-28B1-3CA778764ED1}"/>
          </ac:spMkLst>
        </pc:spChg>
        <pc:spChg chg="del mod">
          <ac:chgData name="Mohamed-Reda Derraz" userId="d4e215a6228e3416" providerId="LiveId" clId="{BF6C96B2-6CAF-4238-9C2A-E368C9E6C8C3}" dt="2022-12-23T13:20:12.552" v="2364" actId="478"/>
          <ac:spMkLst>
            <pc:docMk/>
            <pc:sldMk cId="3281638850" sldId="369"/>
            <ac:spMk id="15" creationId="{4D720E01-8819-558A-4917-673EBC06C93C}"/>
          </ac:spMkLst>
        </pc:spChg>
        <pc:spChg chg="mod">
          <ac:chgData name="Mohamed-Reda Derraz" userId="d4e215a6228e3416" providerId="LiveId" clId="{BF6C96B2-6CAF-4238-9C2A-E368C9E6C8C3}" dt="2022-12-23T13:20:08.371" v="2362" actId="27803"/>
          <ac:spMkLst>
            <pc:docMk/>
            <pc:sldMk cId="3281638850" sldId="369"/>
            <ac:spMk id="17" creationId="{997A7CA4-8A0D-70EA-CC23-AC9132F0C837}"/>
          </ac:spMkLst>
        </pc:spChg>
        <pc:spChg chg="mod">
          <ac:chgData name="Mohamed-Reda Derraz" userId="d4e215a6228e3416" providerId="LiveId" clId="{BF6C96B2-6CAF-4238-9C2A-E368C9E6C8C3}" dt="2022-12-23T13:20:08.371" v="2362" actId="27803"/>
          <ac:spMkLst>
            <pc:docMk/>
            <pc:sldMk cId="3281638850" sldId="369"/>
            <ac:spMk id="18" creationId="{BC509471-2BB3-0EEE-CD27-756A56BCB4A0}"/>
          </ac:spMkLst>
        </pc:spChg>
        <pc:spChg chg="mod">
          <ac:chgData name="Mohamed-Reda Derraz" userId="d4e215a6228e3416" providerId="LiveId" clId="{BF6C96B2-6CAF-4238-9C2A-E368C9E6C8C3}" dt="2022-12-23T13:20:08.371" v="2362" actId="27803"/>
          <ac:spMkLst>
            <pc:docMk/>
            <pc:sldMk cId="3281638850" sldId="369"/>
            <ac:spMk id="19" creationId="{72F02716-6E44-6AAF-CD69-2CCBE080D0F9}"/>
          </ac:spMkLst>
        </pc:spChg>
        <pc:spChg chg="mod">
          <ac:chgData name="Mohamed-Reda Derraz" userId="d4e215a6228e3416" providerId="LiveId" clId="{BF6C96B2-6CAF-4238-9C2A-E368C9E6C8C3}" dt="2022-12-23T13:20:08.371" v="2362" actId="27803"/>
          <ac:spMkLst>
            <pc:docMk/>
            <pc:sldMk cId="3281638850" sldId="369"/>
            <ac:spMk id="20" creationId="{8F01056A-BEA4-3066-00C7-67A902B7E99D}"/>
          </ac:spMkLst>
        </pc:spChg>
        <pc:spChg chg="mod">
          <ac:chgData name="Mohamed-Reda Derraz" userId="d4e215a6228e3416" providerId="LiveId" clId="{BF6C96B2-6CAF-4238-9C2A-E368C9E6C8C3}" dt="2022-12-23T13:20:08.371" v="2362" actId="27803"/>
          <ac:spMkLst>
            <pc:docMk/>
            <pc:sldMk cId="3281638850" sldId="369"/>
            <ac:spMk id="21" creationId="{9998E363-D66E-F92B-778F-AF10AF8B8868}"/>
          </ac:spMkLst>
        </pc:spChg>
        <pc:spChg chg="mod">
          <ac:chgData name="Mohamed-Reda Derraz" userId="d4e215a6228e3416" providerId="LiveId" clId="{BF6C96B2-6CAF-4238-9C2A-E368C9E6C8C3}" dt="2022-12-23T13:20:08.371" v="2362" actId="27803"/>
          <ac:spMkLst>
            <pc:docMk/>
            <pc:sldMk cId="3281638850" sldId="369"/>
            <ac:spMk id="22" creationId="{FE818F8C-6D90-3560-1592-4A7E014F14EF}"/>
          </ac:spMkLst>
        </pc:spChg>
        <pc:spChg chg="mod topLvl">
          <ac:chgData name="Mohamed-Reda Derraz" userId="d4e215a6228e3416" providerId="LiveId" clId="{BF6C96B2-6CAF-4238-9C2A-E368C9E6C8C3}" dt="2022-12-23T13:21:30.102" v="2399" actId="164"/>
          <ac:spMkLst>
            <pc:docMk/>
            <pc:sldMk cId="3281638850" sldId="369"/>
            <ac:spMk id="28" creationId="{343C306E-EFE7-58D0-9E8E-0CC73471B13C}"/>
          </ac:spMkLst>
        </pc:spChg>
        <pc:spChg chg="mod topLvl">
          <ac:chgData name="Mohamed-Reda Derraz" userId="d4e215a6228e3416" providerId="LiveId" clId="{BF6C96B2-6CAF-4238-9C2A-E368C9E6C8C3}" dt="2022-12-23T13:21:30.102" v="2399" actId="164"/>
          <ac:spMkLst>
            <pc:docMk/>
            <pc:sldMk cId="3281638850" sldId="369"/>
            <ac:spMk id="29" creationId="{01336EB8-6D9B-B650-0DF6-BCF20C1154E3}"/>
          </ac:spMkLst>
        </pc:spChg>
        <pc:spChg chg="mod topLvl">
          <ac:chgData name="Mohamed-Reda Derraz" userId="d4e215a6228e3416" providerId="LiveId" clId="{BF6C96B2-6CAF-4238-9C2A-E368C9E6C8C3}" dt="2022-12-23T13:21:30.102" v="2399" actId="164"/>
          <ac:spMkLst>
            <pc:docMk/>
            <pc:sldMk cId="3281638850" sldId="369"/>
            <ac:spMk id="30" creationId="{B7AE2DAB-2CC7-2BAB-9053-376133D94249}"/>
          </ac:spMkLst>
        </pc:spChg>
        <pc:spChg chg="mod">
          <ac:chgData name="Mohamed-Reda Derraz" userId="d4e215a6228e3416" providerId="LiveId" clId="{BF6C96B2-6CAF-4238-9C2A-E368C9E6C8C3}" dt="2022-12-23T13:21:18.334" v="2391" actId="165"/>
          <ac:spMkLst>
            <pc:docMk/>
            <pc:sldMk cId="3281638850" sldId="369"/>
            <ac:spMk id="32" creationId="{9F7EAEFF-70B8-CEEB-CEEE-7FB002FFD1AE}"/>
          </ac:spMkLst>
        </pc:spChg>
        <pc:spChg chg="mod">
          <ac:chgData name="Mohamed-Reda Derraz" userId="d4e215a6228e3416" providerId="LiveId" clId="{BF6C96B2-6CAF-4238-9C2A-E368C9E6C8C3}" dt="2022-12-23T13:21:18.334" v="2391" actId="165"/>
          <ac:spMkLst>
            <pc:docMk/>
            <pc:sldMk cId="3281638850" sldId="369"/>
            <ac:spMk id="33" creationId="{18E11ADA-35A6-1591-8447-87ADB7019048}"/>
          </ac:spMkLst>
        </pc:spChg>
        <pc:spChg chg="mod topLvl">
          <ac:chgData name="Mohamed-Reda Derraz" userId="d4e215a6228e3416" providerId="LiveId" clId="{BF6C96B2-6CAF-4238-9C2A-E368C9E6C8C3}" dt="2022-12-23T13:21:30.102" v="2399" actId="164"/>
          <ac:spMkLst>
            <pc:docMk/>
            <pc:sldMk cId="3281638850" sldId="369"/>
            <ac:spMk id="34" creationId="{160E53A7-A739-43F1-F04E-F08EE6FEC333}"/>
          </ac:spMkLst>
        </pc:spChg>
        <pc:spChg chg="mod topLvl">
          <ac:chgData name="Mohamed-Reda Derraz" userId="d4e215a6228e3416" providerId="LiveId" clId="{BF6C96B2-6CAF-4238-9C2A-E368C9E6C8C3}" dt="2022-12-23T13:21:30.102" v="2399" actId="164"/>
          <ac:spMkLst>
            <pc:docMk/>
            <pc:sldMk cId="3281638850" sldId="369"/>
            <ac:spMk id="35" creationId="{02B2BCDD-38E5-9719-BBFA-26DF578FC20E}"/>
          </ac:spMkLst>
        </pc:spChg>
        <pc:spChg chg="mod topLvl">
          <ac:chgData name="Mohamed-Reda Derraz" userId="d4e215a6228e3416" providerId="LiveId" clId="{BF6C96B2-6CAF-4238-9C2A-E368C9E6C8C3}" dt="2022-12-23T13:21:30.102" v="2399" actId="164"/>
          <ac:spMkLst>
            <pc:docMk/>
            <pc:sldMk cId="3281638850" sldId="369"/>
            <ac:spMk id="36" creationId="{D25469F9-3FC2-03B9-8F57-ABD45EBCF6D4}"/>
          </ac:spMkLst>
        </pc:spChg>
        <pc:spChg chg="mod topLvl">
          <ac:chgData name="Mohamed-Reda Derraz" userId="d4e215a6228e3416" providerId="LiveId" clId="{BF6C96B2-6CAF-4238-9C2A-E368C9E6C8C3}" dt="2022-12-23T13:21:30.102" v="2399" actId="164"/>
          <ac:spMkLst>
            <pc:docMk/>
            <pc:sldMk cId="3281638850" sldId="369"/>
            <ac:spMk id="37" creationId="{C35BC6FD-F644-5608-6FE1-791755EB6BFD}"/>
          </ac:spMkLst>
        </pc:spChg>
        <pc:spChg chg="mod topLvl">
          <ac:chgData name="Mohamed-Reda Derraz" userId="d4e215a6228e3416" providerId="LiveId" clId="{BF6C96B2-6CAF-4238-9C2A-E368C9E6C8C3}" dt="2022-12-23T13:21:30.102" v="2399" actId="164"/>
          <ac:spMkLst>
            <pc:docMk/>
            <pc:sldMk cId="3281638850" sldId="369"/>
            <ac:spMk id="38" creationId="{AE667B49-7DE0-E6E9-4FC4-F326BF23842D}"/>
          </ac:spMkLst>
        </pc:spChg>
        <pc:spChg chg="mod topLvl">
          <ac:chgData name="Mohamed-Reda Derraz" userId="d4e215a6228e3416" providerId="LiveId" clId="{BF6C96B2-6CAF-4238-9C2A-E368C9E6C8C3}" dt="2022-12-23T13:21:30.102" v="2399" actId="164"/>
          <ac:spMkLst>
            <pc:docMk/>
            <pc:sldMk cId="3281638850" sldId="369"/>
            <ac:spMk id="39" creationId="{0D9BBF35-1C46-3DF3-96DA-2BEA0BE16AEE}"/>
          </ac:spMkLst>
        </pc:spChg>
        <pc:spChg chg="del mod topLvl">
          <ac:chgData name="Mohamed-Reda Derraz" userId="d4e215a6228e3416" providerId="LiveId" clId="{BF6C96B2-6CAF-4238-9C2A-E368C9E6C8C3}" dt="2022-12-23T13:21:19.432" v="2392" actId="478"/>
          <ac:spMkLst>
            <pc:docMk/>
            <pc:sldMk cId="3281638850" sldId="369"/>
            <ac:spMk id="40" creationId="{C195BA44-A74B-FDAF-21D5-1849F9F7F0E5}"/>
          </ac:spMkLst>
        </pc:spChg>
        <pc:spChg chg="mod topLvl">
          <ac:chgData name="Mohamed-Reda Derraz" userId="d4e215a6228e3416" providerId="LiveId" clId="{BF6C96B2-6CAF-4238-9C2A-E368C9E6C8C3}" dt="2022-12-23T13:21:30.102" v="2399" actId="164"/>
          <ac:spMkLst>
            <pc:docMk/>
            <pc:sldMk cId="3281638850" sldId="369"/>
            <ac:spMk id="41" creationId="{1E3820BD-A44A-4636-84C3-0DACFFD09B1B}"/>
          </ac:spMkLst>
        </pc:spChg>
        <pc:grpChg chg="add del mod">
          <ac:chgData name="Mohamed-Reda Derraz" userId="d4e215a6228e3416" providerId="LiveId" clId="{BF6C96B2-6CAF-4238-9C2A-E368C9E6C8C3}" dt="2022-12-23T13:21:43.082" v="2422" actId="1036"/>
          <ac:grpSpMkLst>
            <pc:docMk/>
            <pc:sldMk cId="3281638850" sldId="369"/>
            <ac:grpSpMk id="4" creationId="{CA78A4EC-824D-9342-6E4C-B80083B66768}"/>
          </ac:grpSpMkLst>
        </pc:grpChg>
        <pc:grpChg chg="del mod">
          <ac:chgData name="Mohamed-Reda Derraz" userId="d4e215a6228e3416" providerId="LiveId" clId="{BF6C96B2-6CAF-4238-9C2A-E368C9E6C8C3}" dt="2022-12-23T13:20:17.169" v="2369" actId="478"/>
          <ac:grpSpMkLst>
            <pc:docMk/>
            <pc:sldMk cId="3281638850" sldId="369"/>
            <ac:grpSpMk id="5" creationId="{DC9B035B-6DF5-2A67-1802-7BB680136649}"/>
          </ac:grpSpMkLst>
        </pc:grpChg>
        <pc:grpChg chg="mod">
          <ac:chgData name="Mohamed-Reda Derraz" userId="d4e215a6228e3416" providerId="LiveId" clId="{BF6C96B2-6CAF-4238-9C2A-E368C9E6C8C3}" dt="2022-12-23T13:20:08.371" v="2362" actId="27803"/>
          <ac:grpSpMkLst>
            <pc:docMk/>
            <pc:sldMk cId="3281638850" sldId="369"/>
            <ac:grpSpMk id="16" creationId="{C119C4CC-2CD4-2D93-098D-D2327F233170}"/>
          </ac:grpSpMkLst>
        </pc:grpChg>
        <pc:grpChg chg="add del mod">
          <ac:chgData name="Mohamed-Reda Derraz" userId="d4e215a6228e3416" providerId="LiveId" clId="{BF6C96B2-6CAF-4238-9C2A-E368C9E6C8C3}" dt="2022-12-23T13:21:18.334" v="2391" actId="165"/>
          <ac:grpSpMkLst>
            <pc:docMk/>
            <pc:sldMk cId="3281638850" sldId="369"/>
            <ac:grpSpMk id="27" creationId="{85D74D75-7D72-6DE6-3FF2-50D22E007A31}"/>
          </ac:grpSpMkLst>
        </pc:grpChg>
        <pc:grpChg chg="mod topLvl">
          <ac:chgData name="Mohamed-Reda Derraz" userId="d4e215a6228e3416" providerId="LiveId" clId="{BF6C96B2-6CAF-4238-9C2A-E368C9E6C8C3}" dt="2022-12-23T13:21:30.102" v="2399" actId="164"/>
          <ac:grpSpMkLst>
            <pc:docMk/>
            <pc:sldMk cId="3281638850" sldId="369"/>
            <ac:grpSpMk id="31" creationId="{4A8BCA18-A0F5-078C-90D7-69D709528478}"/>
          </ac:grpSpMkLst>
        </pc:grpChg>
        <pc:grpChg chg="add mod">
          <ac:chgData name="Mohamed-Reda Derraz" userId="d4e215a6228e3416" providerId="LiveId" clId="{BF6C96B2-6CAF-4238-9C2A-E368C9E6C8C3}" dt="2022-12-23T13:21:37.761" v="2404" actId="14100"/>
          <ac:grpSpMkLst>
            <pc:docMk/>
            <pc:sldMk cId="3281638850" sldId="369"/>
            <ac:grpSpMk id="42" creationId="{5752E768-CA23-BBE1-6B06-B67AFD6E3CE6}"/>
          </ac:grpSpMkLst>
        </pc:grpChg>
        <pc:picChg chg="add del mod">
          <ac:chgData name="Mohamed-Reda Derraz" userId="d4e215a6228e3416" providerId="LiveId" clId="{BF6C96B2-6CAF-4238-9C2A-E368C9E6C8C3}" dt="2022-12-23T13:20:08.371" v="2362" actId="27803"/>
          <ac:picMkLst>
            <pc:docMk/>
            <pc:sldMk cId="3281638850" sldId="369"/>
            <ac:picMk id="3" creationId="{06CD26C9-38A1-A828-8BF4-D0D304CB2AFF}"/>
          </ac:picMkLst>
        </pc:picChg>
        <pc:picChg chg="add del mod">
          <ac:chgData name="Mohamed-Reda Derraz" userId="d4e215a6228e3416" providerId="LiveId" clId="{BF6C96B2-6CAF-4238-9C2A-E368C9E6C8C3}" dt="2022-12-23T13:20:54.832" v="2381" actId="478"/>
          <ac:picMkLst>
            <pc:docMk/>
            <pc:sldMk cId="3281638850" sldId="369"/>
            <ac:picMk id="24" creationId="{609FDF1D-B73D-D28C-C8CE-842792DA1797}"/>
          </ac:picMkLst>
        </pc:picChg>
        <pc:picChg chg="add del mod">
          <ac:chgData name="Mohamed-Reda Derraz" userId="d4e215a6228e3416" providerId="LiveId" clId="{BF6C96B2-6CAF-4238-9C2A-E368C9E6C8C3}" dt="2022-12-23T13:21:14.281" v="2388" actId="27803"/>
          <ac:picMkLst>
            <pc:docMk/>
            <pc:sldMk cId="3281638850" sldId="369"/>
            <ac:picMk id="26" creationId="{F594657E-4526-B58A-D609-FF81EF642211}"/>
          </ac:picMkLst>
        </pc:picChg>
      </pc:sldChg>
      <pc:sldChg chg="addSp modSp mod modTransition modAnim modNotesTx">
        <pc:chgData name="Mohamed-Reda Derraz" userId="d4e215a6228e3416" providerId="LiveId" clId="{BF6C96B2-6CAF-4238-9C2A-E368C9E6C8C3}" dt="2022-12-23T13:24:44.699" v="2473"/>
        <pc:sldMkLst>
          <pc:docMk/>
          <pc:sldMk cId="356185349" sldId="370"/>
        </pc:sldMkLst>
        <pc:spChg chg="mod">
          <ac:chgData name="Mohamed-Reda Derraz" userId="d4e215a6228e3416" providerId="LiveId" clId="{BF6C96B2-6CAF-4238-9C2A-E368C9E6C8C3}" dt="2022-12-23T13:22:32.298" v="2439"/>
          <ac:spMkLst>
            <pc:docMk/>
            <pc:sldMk cId="356185349" sldId="370"/>
            <ac:spMk id="3" creationId="{DF61C35D-7EAD-D3AC-5105-8477FA5D9C74}"/>
          </ac:spMkLst>
        </pc:spChg>
        <pc:spChg chg="mod">
          <ac:chgData name="Mohamed-Reda Derraz" userId="d4e215a6228e3416" providerId="LiveId" clId="{BF6C96B2-6CAF-4238-9C2A-E368C9E6C8C3}" dt="2022-12-23T13:22:32.298" v="2439"/>
          <ac:spMkLst>
            <pc:docMk/>
            <pc:sldMk cId="356185349" sldId="370"/>
            <ac:spMk id="4" creationId="{A092E324-2AAE-FD8A-778E-C831BD4FFB7E}"/>
          </ac:spMkLst>
        </pc:spChg>
        <pc:spChg chg="mod">
          <ac:chgData name="Mohamed-Reda Derraz" userId="d4e215a6228e3416" providerId="LiveId" clId="{BF6C96B2-6CAF-4238-9C2A-E368C9E6C8C3}" dt="2022-12-23T13:22:32.298" v="2439"/>
          <ac:spMkLst>
            <pc:docMk/>
            <pc:sldMk cId="356185349" sldId="370"/>
            <ac:spMk id="5" creationId="{2DC7C3DA-4F43-6FE5-4E12-7EBB13F141CA}"/>
          </ac:spMkLst>
        </pc:spChg>
        <pc:spChg chg="mod">
          <ac:chgData name="Mohamed-Reda Derraz" userId="d4e215a6228e3416" providerId="LiveId" clId="{BF6C96B2-6CAF-4238-9C2A-E368C9E6C8C3}" dt="2022-12-23T13:22:32.298" v="2439"/>
          <ac:spMkLst>
            <pc:docMk/>
            <pc:sldMk cId="356185349" sldId="370"/>
            <ac:spMk id="8" creationId="{0685DD07-4780-9F0C-3B46-411EA2E1B93B}"/>
          </ac:spMkLst>
        </pc:spChg>
        <pc:spChg chg="mod">
          <ac:chgData name="Mohamed-Reda Derraz" userId="d4e215a6228e3416" providerId="LiveId" clId="{BF6C96B2-6CAF-4238-9C2A-E368C9E6C8C3}" dt="2022-12-23T13:22:32.298" v="2439"/>
          <ac:spMkLst>
            <pc:docMk/>
            <pc:sldMk cId="356185349" sldId="370"/>
            <ac:spMk id="9" creationId="{15088D27-804C-4F86-3E00-6FA656AA3AF5}"/>
          </ac:spMkLst>
        </pc:spChg>
        <pc:spChg chg="mod">
          <ac:chgData name="Mohamed-Reda Derraz" userId="d4e215a6228e3416" providerId="LiveId" clId="{BF6C96B2-6CAF-4238-9C2A-E368C9E6C8C3}" dt="2022-12-23T13:22:32.298" v="2439"/>
          <ac:spMkLst>
            <pc:docMk/>
            <pc:sldMk cId="356185349" sldId="370"/>
            <ac:spMk id="10" creationId="{46D42193-C4B2-2CCF-70E8-2C2B9F8FEA19}"/>
          </ac:spMkLst>
        </pc:spChg>
        <pc:spChg chg="mod">
          <ac:chgData name="Mohamed-Reda Derraz" userId="d4e215a6228e3416" providerId="LiveId" clId="{BF6C96B2-6CAF-4238-9C2A-E368C9E6C8C3}" dt="2022-12-23T13:22:32.298" v="2439"/>
          <ac:spMkLst>
            <pc:docMk/>
            <pc:sldMk cId="356185349" sldId="370"/>
            <ac:spMk id="11" creationId="{0127B9C6-7DEE-0DEC-933D-0A8108B524FD}"/>
          </ac:spMkLst>
        </pc:spChg>
        <pc:spChg chg="mod">
          <ac:chgData name="Mohamed-Reda Derraz" userId="d4e215a6228e3416" providerId="LiveId" clId="{BF6C96B2-6CAF-4238-9C2A-E368C9E6C8C3}" dt="2022-12-23T13:22:32.298" v="2439"/>
          <ac:spMkLst>
            <pc:docMk/>
            <pc:sldMk cId="356185349" sldId="370"/>
            <ac:spMk id="12" creationId="{36217B02-920C-0805-4E87-1CD35BB0528B}"/>
          </ac:spMkLst>
        </pc:spChg>
        <pc:spChg chg="mod">
          <ac:chgData name="Mohamed-Reda Derraz" userId="d4e215a6228e3416" providerId="LiveId" clId="{BF6C96B2-6CAF-4238-9C2A-E368C9E6C8C3}" dt="2022-12-23T13:22:32.298" v="2439"/>
          <ac:spMkLst>
            <pc:docMk/>
            <pc:sldMk cId="356185349" sldId="370"/>
            <ac:spMk id="13" creationId="{9D664C33-0AF7-1001-CAAC-23808A88C46D}"/>
          </ac:spMkLst>
        </pc:spChg>
        <pc:spChg chg="mod">
          <ac:chgData name="Mohamed-Reda Derraz" userId="d4e215a6228e3416" providerId="LiveId" clId="{BF6C96B2-6CAF-4238-9C2A-E368C9E6C8C3}" dt="2022-12-23T13:22:32.298" v="2439"/>
          <ac:spMkLst>
            <pc:docMk/>
            <pc:sldMk cId="356185349" sldId="370"/>
            <ac:spMk id="15" creationId="{FA7F8F95-2D61-E1A8-53F2-784F46332E48}"/>
          </ac:spMkLst>
        </pc:spChg>
        <pc:spChg chg="mod">
          <ac:chgData name="Mohamed-Reda Derraz" userId="d4e215a6228e3416" providerId="LiveId" clId="{BF6C96B2-6CAF-4238-9C2A-E368C9E6C8C3}" dt="2022-12-23T13:22:32.298" v="2439"/>
          <ac:spMkLst>
            <pc:docMk/>
            <pc:sldMk cId="356185349" sldId="370"/>
            <ac:spMk id="16" creationId="{B60F514F-6C10-374F-6937-BE37899C315D}"/>
          </ac:spMkLst>
        </pc:spChg>
        <pc:spChg chg="mod">
          <ac:chgData name="Mohamed-Reda Derraz" userId="d4e215a6228e3416" providerId="LiveId" clId="{BF6C96B2-6CAF-4238-9C2A-E368C9E6C8C3}" dt="2022-12-23T13:22:32.298" v="2439"/>
          <ac:spMkLst>
            <pc:docMk/>
            <pc:sldMk cId="356185349" sldId="370"/>
            <ac:spMk id="17" creationId="{F76F600E-EE83-BF99-FB3F-7EEBBC8D8FA4}"/>
          </ac:spMkLst>
        </pc:spChg>
        <pc:spChg chg="mod">
          <ac:chgData name="Mohamed-Reda Derraz" userId="d4e215a6228e3416" providerId="LiveId" clId="{BF6C96B2-6CAF-4238-9C2A-E368C9E6C8C3}" dt="2022-12-23T13:22:32.298" v="2439"/>
          <ac:spMkLst>
            <pc:docMk/>
            <pc:sldMk cId="356185349" sldId="370"/>
            <ac:spMk id="19" creationId="{10FF278F-1114-8862-8B0A-C95FA07BDF2C}"/>
          </ac:spMkLst>
        </pc:spChg>
        <pc:spChg chg="mod">
          <ac:chgData name="Mohamed-Reda Derraz" userId="d4e215a6228e3416" providerId="LiveId" clId="{BF6C96B2-6CAF-4238-9C2A-E368C9E6C8C3}" dt="2022-12-23T13:22:32.298" v="2439"/>
          <ac:spMkLst>
            <pc:docMk/>
            <pc:sldMk cId="356185349" sldId="370"/>
            <ac:spMk id="20" creationId="{F8043D1A-99C9-6E07-61FF-94002A14E1D2}"/>
          </ac:spMkLst>
        </pc:spChg>
        <pc:spChg chg="mod">
          <ac:chgData name="Mohamed-Reda Derraz" userId="d4e215a6228e3416" providerId="LiveId" clId="{BF6C96B2-6CAF-4238-9C2A-E368C9E6C8C3}" dt="2022-12-23T13:22:32.298" v="2439"/>
          <ac:spMkLst>
            <pc:docMk/>
            <pc:sldMk cId="356185349" sldId="370"/>
            <ac:spMk id="21" creationId="{F4CDFB3D-CAD9-5D48-3F5F-206EAF3190D6}"/>
          </ac:spMkLst>
        </pc:spChg>
        <pc:spChg chg="mod">
          <ac:chgData name="Mohamed-Reda Derraz" userId="d4e215a6228e3416" providerId="LiveId" clId="{BF6C96B2-6CAF-4238-9C2A-E368C9E6C8C3}" dt="2022-12-23T13:22:32.298" v="2439"/>
          <ac:spMkLst>
            <pc:docMk/>
            <pc:sldMk cId="356185349" sldId="370"/>
            <ac:spMk id="22" creationId="{891D0206-F8C9-E9D9-5539-4DCEEA4B9BC3}"/>
          </ac:spMkLst>
        </pc:spChg>
        <pc:spChg chg="mod">
          <ac:chgData name="Mohamed-Reda Derraz" userId="d4e215a6228e3416" providerId="LiveId" clId="{BF6C96B2-6CAF-4238-9C2A-E368C9E6C8C3}" dt="2022-12-23T13:22:32.298" v="2439"/>
          <ac:spMkLst>
            <pc:docMk/>
            <pc:sldMk cId="356185349" sldId="370"/>
            <ac:spMk id="23" creationId="{47AADC25-59C6-C1F1-853B-F1AC1134D934}"/>
          </ac:spMkLst>
        </pc:spChg>
        <pc:spChg chg="mod">
          <ac:chgData name="Mohamed-Reda Derraz" userId="d4e215a6228e3416" providerId="LiveId" clId="{BF6C96B2-6CAF-4238-9C2A-E368C9E6C8C3}" dt="2022-12-23T13:22:32.298" v="2439"/>
          <ac:spMkLst>
            <pc:docMk/>
            <pc:sldMk cId="356185349" sldId="370"/>
            <ac:spMk id="24" creationId="{54482221-BB0A-4F8F-7654-F6DBCDBF7F9A}"/>
          </ac:spMkLst>
        </pc:spChg>
        <pc:spChg chg="mod">
          <ac:chgData name="Mohamed-Reda Derraz" userId="d4e215a6228e3416" providerId="LiveId" clId="{BF6C96B2-6CAF-4238-9C2A-E368C9E6C8C3}" dt="2022-12-23T13:22:32.298" v="2439"/>
          <ac:spMkLst>
            <pc:docMk/>
            <pc:sldMk cId="356185349" sldId="370"/>
            <ac:spMk id="25" creationId="{DBDB218A-4D34-548C-8030-75FA29C74168}"/>
          </ac:spMkLst>
        </pc:spChg>
        <pc:spChg chg="mod">
          <ac:chgData name="Mohamed-Reda Derraz" userId="d4e215a6228e3416" providerId="LiveId" clId="{BF6C96B2-6CAF-4238-9C2A-E368C9E6C8C3}" dt="2022-12-23T13:22:32.298" v="2439"/>
          <ac:spMkLst>
            <pc:docMk/>
            <pc:sldMk cId="356185349" sldId="370"/>
            <ac:spMk id="26" creationId="{2E1F7DAE-EA60-0074-9D3A-44D909ADB475}"/>
          </ac:spMkLst>
        </pc:spChg>
        <pc:spChg chg="mod">
          <ac:chgData name="Mohamed-Reda Derraz" userId="d4e215a6228e3416" providerId="LiveId" clId="{BF6C96B2-6CAF-4238-9C2A-E368C9E6C8C3}" dt="2022-12-23T13:22:32.298" v="2439"/>
          <ac:spMkLst>
            <pc:docMk/>
            <pc:sldMk cId="356185349" sldId="370"/>
            <ac:spMk id="27" creationId="{6D7D153B-88CE-F318-B009-BB2DC980436C}"/>
          </ac:spMkLst>
        </pc:spChg>
        <pc:grpChg chg="add mod">
          <ac:chgData name="Mohamed-Reda Derraz" userId="d4e215a6228e3416" providerId="LiveId" clId="{BF6C96B2-6CAF-4238-9C2A-E368C9E6C8C3}" dt="2022-12-23T13:22:34.164" v="2440" actId="1076"/>
          <ac:grpSpMkLst>
            <pc:docMk/>
            <pc:sldMk cId="356185349" sldId="370"/>
            <ac:grpSpMk id="2" creationId="{30439537-39B9-2660-36B3-9E1066F09B64}"/>
          </ac:grpSpMkLst>
        </pc:grpChg>
        <pc:grpChg chg="mod">
          <ac:chgData name="Mohamed-Reda Derraz" userId="d4e215a6228e3416" providerId="LiveId" clId="{BF6C96B2-6CAF-4238-9C2A-E368C9E6C8C3}" dt="2022-12-23T13:22:32.298" v="2439"/>
          <ac:grpSpMkLst>
            <pc:docMk/>
            <pc:sldMk cId="356185349" sldId="370"/>
            <ac:grpSpMk id="6" creationId="{EABEF508-A90E-78D1-D2C7-7AB05CEC0DD1}"/>
          </ac:grpSpMkLst>
        </pc:grpChg>
        <pc:grpChg chg="add mod">
          <ac:chgData name="Mohamed-Reda Derraz" userId="d4e215a6228e3416" providerId="LiveId" clId="{BF6C96B2-6CAF-4238-9C2A-E368C9E6C8C3}" dt="2022-12-23T13:22:34.164" v="2440" actId="1076"/>
          <ac:grpSpMkLst>
            <pc:docMk/>
            <pc:sldMk cId="356185349" sldId="370"/>
            <ac:grpSpMk id="14" creationId="{3D815B10-8703-BEA4-496D-A8E9B91BC030}"/>
          </ac:grpSpMkLst>
        </pc:grpChg>
        <pc:grpChg chg="mod">
          <ac:chgData name="Mohamed-Reda Derraz" userId="d4e215a6228e3416" providerId="LiveId" clId="{BF6C96B2-6CAF-4238-9C2A-E368C9E6C8C3}" dt="2022-12-23T13:22:32.298" v="2439"/>
          <ac:grpSpMkLst>
            <pc:docMk/>
            <pc:sldMk cId="356185349" sldId="370"/>
            <ac:grpSpMk id="18" creationId="{36EDF005-8F04-CA44-46F3-88995D6F929B}"/>
          </ac:grpSpMkLst>
        </pc:grpChg>
        <pc:picChg chg="add mod ord">
          <ac:chgData name="Mohamed-Reda Derraz" userId="d4e215a6228e3416" providerId="LiveId" clId="{BF6C96B2-6CAF-4238-9C2A-E368C9E6C8C3}" dt="2022-12-23T13:24:31.760" v="2468" actId="166"/>
          <ac:picMkLst>
            <pc:docMk/>
            <pc:sldMk cId="356185349" sldId="370"/>
            <ac:picMk id="29" creationId="{316657A6-B55E-8D98-4912-A79F9A8CC976}"/>
          </ac:picMkLst>
        </pc:picChg>
        <pc:picChg chg="add mod">
          <ac:chgData name="Mohamed-Reda Derraz" userId="d4e215a6228e3416" providerId="LiveId" clId="{BF6C96B2-6CAF-4238-9C2A-E368C9E6C8C3}" dt="2022-12-23T13:24:39.225" v="2472" actId="1076"/>
          <ac:picMkLst>
            <pc:docMk/>
            <pc:sldMk cId="356185349" sldId="370"/>
            <ac:picMk id="31" creationId="{B966C2B4-0858-138A-3C7A-97331AB4AE08}"/>
          </ac:picMkLst>
        </pc:picChg>
      </pc:sldChg>
      <pc:sldChg chg="addSp delSp modSp mod modTransition modAnim modNotesTx">
        <pc:chgData name="Mohamed-Reda Derraz" userId="d4e215a6228e3416" providerId="LiveId" clId="{BF6C96B2-6CAF-4238-9C2A-E368C9E6C8C3}" dt="2022-12-23T13:45:50.163" v="2794"/>
        <pc:sldMkLst>
          <pc:docMk/>
          <pc:sldMk cId="1649786353" sldId="371"/>
        </pc:sldMkLst>
        <pc:spChg chg="add mod">
          <ac:chgData name="Mohamed-Reda Derraz" userId="d4e215a6228e3416" providerId="LiveId" clId="{BF6C96B2-6CAF-4238-9C2A-E368C9E6C8C3}" dt="2022-12-23T13:30:35.366" v="2609" actId="1076"/>
          <ac:spMkLst>
            <pc:docMk/>
            <pc:sldMk cId="1649786353" sldId="371"/>
            <ac:spMk id="3" creationId="{E1B921C0-7381-303F-1BD4-FB39E7C914FE}"/>
          </ac:spMkLst>
        </pc:spChg>
        <pc:spChg chg="add mod">
          <ac:chgData name="Mohamed-Reda Derraz" userId="d4e215a6228e3416" providerId="LiveId" clId="{BF6C96B2-6CAF-4238-9C2A-E368C9E6C8C3}" dt="2022-12-23T13:30:32.689" v="2608" actId="1076"/>
          <ac:spMkLst>
            <pc:docMk/>
            <pc:sldMk cId="1649786353" sldId="371"/>
            <ac:spMk id="4" creationId="{0F9C33D7-E2BA-AE69-8935-85B08CA4E400}"/>
          </ac:spMkLst>
        </pc:spChg>
        <pc:picChg chg="add mod">
          <ac:chgData name="Mohamed-Reda Derraz" userId="d4e215a6228e3416" providerId="LiveId" clId="{BF6C96B2-6CAF-4238-9C2A-E368C9E6C8C3}" dt="2022-12-23T13:31:42.786" v="2621" actId="1076"/>
          <ac:picMkLst>
            <pc:docMk/>
            <pc:sldMk cId="1649786353" sldId="371"/>
            <ac:picMk id="2" creationId="{B1539B75-37DF-35C0-24B7-3F56CD9275B0}"/>
          </ac:picMkLst>
        </pc:picChg>
        <pc:picChg chg="add mod">
          <ac:chgData name="Mohamed-Reda Derraz" userId="d4e215a6228e3416" providerId="LiveId" clId="{BF6C96B2-6CAF-4238-9C2A-E368C9E6C8C3}" dt="2022-12-23T13:31:37.930" v="2619" actId="1076"/>
          <ac:picMkLst>
            <pc:docMk/>
            <pc:sldMk cId="1649786353" sldId="371"/>
            <ac:picMk id="6" creationId="{73CE30C6-E6D9-1280-2BD2-5ED0BD41204C}"/>
          </ac:picMkLst>
        </pc:picChg>
        <pc:picChg chg="add mod">
          <ac:chgData name="Mohamed-Reda Derraz" userId="d4e215a6228e3416" providerId="LiveId" clId="{BF6C96B2-6CAF-4238-9C2A-E368C9E6C8C3}" dt="2022-12-23T13:32:34.586" v="2626" actId="1076"/>
          <ac:picMkLst>
            <pc:docMk/>
            <pc:sldMk cId="1649786353" sldId="371"/>
            <ac:picMk id="9" creationId="{951C9949-24A3-0291-01B2-69F93732A5A3}"/>
          </ac:picMkLst>
        </pc:picChg>
        <pc:picChg chg="add del mod">
          <ac:chgData name="Mohamed-Reda Derraz" userId="d4e215a6228e3416" providerId="LiveId" clId="{BF6C96B2-6CAF-4238-9C2A-E368C9E6C8C3}" dt="2022-12-23T13:31:13.249" v="2612" actId="478"/>
          <ac:picMkLst>
            <pc:docMk/>
            <pc:sldMk cId="1649786353" sldId="371"/>
            <ac:picMk id="1026" creationId="{D3673EC6-8DAF-3111-2F39-C63FC96F5664}"/>
          </ac:picMkLst>
        </pc:picChg>
      </pc:sldChg>
      <pc:sldChg chg="addSp modSp mod modAnim modNotesTx">
        <pc:chgData name="Mohamed-Reda Derraz" userId="d4e215a6228e3416" providerId="LiveId" clId="{BF6C96B2-6CAF-4238-9C2A-E368C9E6C8C3}" dt="2022-12-23T13:36:10.415" v="2719"/>
        <pc:sldMkLst>
          <pc:docMk/>
          <pc:sldMk cId="33982885" sldId="372"/>
        </pc:sldMkLst>
        <pc:spChg chg="add mod">
          <ac:chgData name="Mohamed-Reda Derraz" userId="d4e215a6228e3416" providerId="LiveId" clId="{BF6C96B2-6CAF-4238-9C2A-E368C9E6C8C3}" dt="2022-12-23T13:34:09.735" v="2681" actId="408"/>
          <ac:spMkLst>
            <pc:docMk/>
            <pc:sldMk cId="33982885" sldId="372"/>
            <ac:spMk id="3" creationId="{9145E18C-E769-BE25-A492-06FAC899EFE9}"/>
          </ac:spMkLst>
        </pc:spChg>
        <pc:spChg chg="add mod">
          <ac:chgData name="Mohamed-Reda Derraz" userId="d4e215a6228e3416" providerId="LiveId" clId="{BF6C96B2-6CAF-4238-9C2A-E368C9E6C8C3}" dt="2022-12-23T13:34:09.735" v="2681" actId="408"/>
          <ac:spMkLst>
            <pc:docMk/>
            <pc:sldMk cId="33982885" sldId="372"/>
            <ac:spMk id="4" creationId="{A68DEB0F-C25A-2C38-1B99-B0B28E52B1BD}"/>
          </ac:spMkLst>
        </pc:spChg>
        <pc:spChg chg="add mod">
          <ac:chgData name="Mohamed-Reda Derraz" userId="d4e215a6228e3416" providerId="LiveId" clId="{BF6C96B2-6CAF-4238-9C2A-E368C9E6C8C3}" dt="2022-12-23T13:34:09.735" v="2681" actId="408"/>
          <ac:spMkLst>
            <pc:docMk/>
            <pc:sldMk cId="33982885" sldId="372"/>
            <ac:spMk id="5" creationId="{4CE88007-CD4E-2399-1729-E8A3F3C6F7BF}"/>
          </ac:spMkLst>
        </pc:spChg>
        <pc:spChg chg="add mod">
          <ac:chgData name="Mohamed-Reda Derraz" userId="d4e215a6228e3416" providerId="LiveId" clId="{BF6C96B2-6CAF-4238-9C2A-E368C9E6C8C3}" dt="2022-12-23T13:34:09.735" v="2681" actId="408"/>
          <ac:spMkLst>
            <pc:docMk/>
            <pc:sldMk cId="33982885" sldId="372"/>
            <ac:spMk id="6" creationId="{1F3EE102-5D13-AD43-0D15-6470F09F6A84}"/>
          </ac:spMkLst>
        </pc:spChg>
        <pc:picChg chg="add mod">
          <ac:chgData name="Mohamed-Reda Derraz" userId="d4e215a6228e3416" providerId="LiveId" clId="{BF6C96B2-6CAF-4238-9C2A-E368C9E6C8C3}" dt="2022-12-23T13:33:01.638" v="2637"/>
          <ac:picMkLst>
            <pc:docMk/>
            <pc:sldMk cId="33982885" sldId="372"/>
            <ac:picMk id="2" creationId="{3CF5AE9D-178D-67A8-B1E3-21149A23B238}"/>
          </ac:picMkLst>
        </pc:picChg>
        <pc:picChg chg="add mod">
          <ac:chgData name="Mohamed-Reda Derraz" userId="d4e215a6228e3416" providerId="LiveId" clId="{BF6C96B2-6CAF-4238-9C2A-E368C9E6C8C3}" dt="2022-12-23T13:35:28.666" v="2698" actId="1076"/>
          <ac:picMkLst>
            <pc:docMk/>
            <pc:sldMk cId="33982885" sldId="372"/>
            <ac:picMk id="8" creationId="{3D39765B-DB07-0807-39B5-D6DB233DECF7}"/>
          </ac:picMkLst>
        </pc:picChg>
        <pc:picChg chg="add mod">
          <ac:chgData name="Mohamed-Reda Derraz" userId="d4e215a6228e3416" providerId="LiveId" clId="{BF6C96B2-6CAF-4238-9C2A-E368C9E6C8C3}" dt="2022-12-23T13:35:31.017" v="2699" actId="1076"/>
          <ac:picMkLst>
            <pc:docMk/>
            <pc:sldMk cId="33982885" sldId="372"/>
            <ac:picMk id="9" creationId="{285D03A9-00AC-4027-E2A7-BCB18EA79E20}"/>
          </ac:picMkLst>
        </pc:picChg>
        <pc:picChg chg="add mod">
          <ac:chgData name="Mohamed-Reda Derraz" userId="d4e215a6228e3416" providerId="LiveId" clId="{BF6C96B2-6CAF-4238-9C2A-E368C9E6C8C3}" dt="2022-12-23T13:34:56.161" v="2691" actId="1076"/>
          <ac:picMkLst>
            <pc:docMk/>
            <pc:sldMk cId="33982885" sldId="372"/>
            <ac:picMk id="11" creationId="{1192F685-03D1-2FC0-1F1C-CAEC4EC4B747}"/>
          </ac:picMkLst>
        </pc:picChg>
        <pc:picChg chg="add mod">
          <ac:chgData name="Mohamed-Reda Derraz" userId="d4e215a6228e3416" providerId="LiveId" clId="{BF6C96B2-6CAF-4238-9C2A-E368C9E6C8C3}" dt="2022-12-23T13:35:37.068" v="2700" actId="1076"/>
          <ac:picMkLst>
            <pc:docMk/>
            <pc:sldMk cId="33982885" sldId="372"/>
            <ac:picMk id="13" creationId="{F78ECB8C-73B9-1447-A4F7-6F0346DCC82C}"/>
          </ac:picMkLst>
        </pc:picChg>
      </pc:sldChg>
      <pc:sldChg chg="addSp delSp modSp mod modAnim">
        <pc:chgData name="Mohamed-Reda Derraz" userId="d4e215a6228e3416" providerId="LiveId" clId="{BF6C96B2-6CAF-4238-9C2A-E368C9E6C8C3}" dt="2022-12-23T13:37:02.584" v="2729"/>
        <pc:sldMkLst>
          <pc:docMk/>
          <pc:sldMk cId="2924068577" sldId="374"/>
        </pc:sldMkLst>
        <pc:picChg chg="add del mod">
          <ac:chgData name="Mohamed-Reda Derraz" userId="d4e215a6228e3416" providerId="LiveId" clId="{BF6C96B2-6CAF-4238-9C2A-E368C9E6C8C3}" dt="2022-12-23T13:36:48.329" v="2721" actId="478"/>
          <ac:picMkLst>
            <pc:docMk/>
            <pc:sldMk cId="2924068577" sldId="374"/>
            <ac:picMk id="2" creationId="{B62ECF4D-2F08-C490-91D0-4276CB6B14BF}"/>
          </ac:picMkLst>
        </pc:picChg>
        <pc:picChg chg="add mod">
          <ac:chgData name="Mohamed-Reda Derraz" userId="d4e215a6228e3416" providerId="LiveId" clId="{BF6C96B2-6CAF-4238-9C2A-E368C9E6C8C3}" dt="2022-12-23T13:36:54.271" v="2724" actId="1076"/>
          <ac:picMkLst>
            <pc:docMk/>
            <pc:sldMk cId="2924068577" sldId="374"/>
            <ac:picMk id="2050" creationId="{22C38B5E-987A-E268-83C7-B626BDE6CD97}"/>
          </ac:picMkLst>
        </pc:picChg>
      </pc:sldChg>
      <pc:sldChg chg="addSp modSp mod modAnim modNotesTx">
        <pc:chgData name="Mohamed-Reda Derraz" userId="d4e215a6228e3416" providerId="LiveId" clId="{BF6C96B2-6CAF-4238-9C2A-E368C9E6C8C3}" dt="2022-12-23T13:38:48.200" v="2754"/>
        <pc:sldMkLst>
          <pc:docMk/>
          <pc:sldMk cId="1765472425" sldId="375"/>
        </pc:sldMkLst>
        <pc:picChg chg="add mod">
          <ac:chgData name="Mohamed-Reda Derraz" userId="d4e215a6228e3416" providerId="LiveId" clId="{BF6C96B2-6CAF-4238-9C2A-E368C9E6C8C3}" dt="2022-12-23T13:37:19.282" v="2731" actId="1076"/>
          <ac:picMkLst>
            <pc:docMk/>
            <pc:sldMk cId="1765472425" sldId="375"/>
            <ac:picMk id="2" creationId="{3D6BE925-DC57-4F5A-60EE-CDC4A44DD0F8}"/>
          </ac:picMkLst>
        </pc:picChg>
        <pc:picChg chg="add mod">
          <ac:chgData name="Mohamed-Reda Derraz" userId="d4e215a6228e3416" providerId="LiveId" clId="{BF6C96B2-6CAF-4238-9C2A-E368C9E6C8C3}" dt="2022-12-23T13:38:26.582" v="2740" actId="1076"/>
          <ac:picMkLst>
            <pc:docMk/>
            <pc:sldMk cId="1765472425" sldId="375"/>
            <ac:picMk id="4" creationId="{9EBE2270-2C64-DD12-EEE7-5A38C31F31CC}"/>
          </ac:picMkLst>
        </pc:picChg>
        <pc:picChg chg="add mod">
          <ac:chgData name="Mohamed-Reda Derraz" userId="d4e215a6228e3416" providerId="LiveId" clId="{BF6C96B2-6CAF-4238-9C2A-E368C9E6C8C3}" dt="2022-12-23T13:38:27.603" v="2741" actId="1076"/>
          <ac:picMkLst>
            <pc:docMk/>
            <pc:sldMk cId="1765472425" sldId="375"/>
            <ac:picMk id="6" creationId="{E6D262B3-51A2-2924-43E4-BC7B16B6F565}"/>
          </ac:picMkLst>
        </pc:picChg>
      </pc:sldChg>
      <pc:sldChg chg="addSp modSp mod modAnim modNotesTx">
        <pc:chgData name="Mohamed-Reda Derraz" userId="d4e215a6228e3416" providerId="LiveId" clId="{BF6C96B2-6CAF-4238-9C2A-E368C9E6C8C3}" dt="2022-12-23T13:39:49.834" v="2786" actId="113"/>
        <pc:sldMkLst>
          <pc:docMk/>
          <pc:sldMk cId="75779433" sldId="376"/>
        </pc:sldMkLst>
        <pc:picChg chg="add mod">
          <ac:chgData name="Mohamed-Reda Derraz" userId="d4e215a6228e3416" providerId="LiveId" clId="{BF6C96B2-6CAF-4238-9C2A-E368C9E6C8C3}" dt="2022-12-23T13:39:27.116" v="2765" actId="1076"/>
          <ac:picMkLst>
            <pc:docMk/>
            <pc:sldMk cId="75779433" sldId="376"/>
            <ac:picMk id="3" creationId="{28653CB0-5EEC-DBBD-074C-19E50B777F14}"/>
          </ac:picMkLst>
        </pc:picChg>
        <pc:picChg chg="add mod">
          <ac:chgData name="Mohamed-Reda Derraz" userId="d4e215a6228e3416" providerId="LiveId" clId="{BF6C96B2-6CAF-4238-9C2A-E368C9E6C8C3}" dt="2022-12-23T13:39:41.909" v="2768" actId="1076"/>
          <ac:picMkLst>
            <pc:docMk/>
            <pc:sldMk cId="75779433" sldId="376"/>
            <ac:picMk id="4098" creationId="{1BDD146A-2D4A-057C-E271-998880557FF8}"/>
          </ac:picMkLst>
        </pc:picChg>
      </pc:sldChg>
    </pc:docChg>
  </pc:docChgLst>
  <pc:docChgLst>
    <pc:chgData name="Abdessamad" userId="4c6d9526346a9ae3" providerId="LiveId" clId="{AA925912-773A-47FD-B718-6837080DD4E2}"/>
    <pc:docChg chg="custSel modSld">
      <pc:chgData name="Abdessamad" userId="4c6d9526346a9ae3" providerId="LiveId" clId="{AA925912-773A-47FD-B718-6837080DD4E2}" dt="2022-12-26T13:31:55.097" v="210" actId="20577"/>
      <pc:docMkLst>
        <pc:docMk/>
      </pc:docMkLst>
      <pc:sldChg chg="modSp mod">
        <pc:chgData name="Abdessamad" userId="4c6d9526346a9ae3" providerId="LiveId" clId="{AA925912-773A-47FD-B718-6837080DD4E2}" dt="2022-12-26T13:31:34.461" v="150"/>
        <pc:sldMkLst>
          <pc:docMk/>
          <pc:sldMk cId="0" sldId="256"/>
        </pc:sldMkLst>
        <pc:spChg chg="replST">
          <ac:chgData name="Abdessamad" userId="4c6d9526346a9ae3" providerId="LiveId" clId="{AA925912-773A-47FD-B718-6837080DD4E2}" dt="2022-12-26T13:31:34.461" v="150"/>
          <ac:spMkLst>
            <pc:docMk/>
            <pc:sldMk cId="0" sldId="256"/>
            <ac:spMk id="2" creationId="{353F937F-37DE-EAC7-5065-2177AC918957}"/>
          </ac:spMkLst>
        </pc:spChg>
      </pc:sldChg>
      <pc:sldChg chg="modSp mod">
        <pc:chgData name="Abdessamad" userId="4c6d9526346a9ae3" providerId="LiveId" clId="{AA925912-773A-47FD-B718-6837080DD4E2}" dt="2022-12-26T13:31:34.570" v="151"/>
        <pc:sldMkLst>
          <pc:docMk/>
          <pc:sldMk cId="0" sldId="261"/>
        </pc:sldMkLst>
        <pc:spChg chg="replST">
          <ac:chgData name="Abdessamad" userId="4c6d9526346a9ae3" providerId="LiveId" clId="{AA925912-773A-47FD-B718-6837080DD4E2}" dt="2022-12-26T13:31:34.570" v="151"/>
          <ac:spMkLst>
            <pc:docMk/>
            <pc:sldMk cId="0" sldId="261"/>
            <ac:spMk id="2" creationId="{E7334EA4-3B9D-2A9F-9099-9A137A4DEEB9}"/>
          </ac:spMkLst>
        </pc:spChg>
      </pc:sldChg>
      <pc:sldChg chg="modSp mod">
        <pc:chgData name="Abdessamad" userId="4c6d9526346a9ae3" providerId="LiveId" clId="{AA925912-773A-47FD-B718-6837080DD4E2}" dt="2022-12-26T13:31:34.580" v="152"/>
        <pc:sldMkLst>
          <pc:docMk/>
          <pc:sldMk cId="1677711059" sldId="309"/>
        </pc:sldMkLst>
        <pc:spChg chg="replST">
          <ac:chgData name="Abdessamad" userId="4c6d9526346a9ae3" providerId="LiveId" clId="{AA925912-773A-47FD-B718-6837080DD4E2}" dt="2022-12-26T13:31:34.580" v="152"/>
          <ac:spMkLst>
            <pc:docMk/>
            <pc:sldMk cId="1677711059" sldId="309"/>
            <ac:spMk id="2" creationId="{66BF48A0-0ACA-0FD1-A273-A3D2E2954300}"/>
          </ac:spMkLst>
        </pc:spChg>
      </pc:sldChg>
      <pc:sldChg chg="modSp mod">
        <pc:chgData name="Abdessamad" userId="4c6d9526346a9ae3" providerId="LiveId" clId="{AA925912-773A-47FD-B718-6837080DD4E2}" dt="2022-12-26T13:31:34.672" v="157"/>
        <pc:sldMkLst>
          <pc:docMk/>
          <pc:sldMk cId="2459470064" sldId="310"/>
        </pc:sldMkLst>
        <pc:spChg chg="replST">
          <ac:chgData name="Abdessamad" userId="4c6d9526346a9ae3" providerId="LiveId" clId="{AA925912-773A-47FD-B718-6837080DD4E2}" dt="2022-12-26T13:31:34.672" v="157"/>
          <ac:spMkLst>
            <pc:docMk/>
            <pc:sldMk cId="2459470064" sldId="310"/>
            <ac:spMk id="2" creationId="{3E45BED9-2083-4935-17CE-74F0D8207072}"/>
          </ac:spMkLst>
        </pc:spChg>
      </pc:sldChg>
      <pc:sldChg chg="modSp mod">
        <pc:chgData name="Abdessamad" userId="4c6d9526346a9ae3" providerId="LiveId" clId="{AA925912-773A-47FD-B718-6837080DD4E2}" dt="2022-12-26T13:31:35.173" v="186"/>
        <pc:sldMkLst>
          <pc:docMk/>
          <pc:sldMk cId="3433529644" sldId="311"/>
        </pc:sldMkLst>
        <pc:spChg chg="replST">
          <ac:chgData name="Abdessamad" userId="4c6d9526346a9ae3" providerId="LiveId" clId="{AA925912-773A-47FD-B718-6837080DD4E2}" dt="2022-12-26T13:31:35.173" v="186"/>
          <ac:spMkLst>
            <pc:docMk/>
            <pc:sldMk cId="3433529644" sldId="311"/>
            <ac:spMk id="2" creationId="{B281670D-1FA1-0A6D-4719-E208480367FC}"/>
          </ac:spMkLst>
        </pc:spChg>
      </pc:sldChg>
      <pc:sldChg chg="modSp mod">
        <pc:chgData name="Abdessamad" userId="4c6d9526346a9ae3" providerId="LiveId" clId="{AA925912-773A-47FD-B718-6837080DD4E2}" dt="2022-12-26T13:31:35.425" v="204"/>
        <pc:sldMkLst>
          <pc:docMk/>
          <pc:sldMk cId="2408798439" sldId="312"/>
        </pc:sldMkLst>
        <pc:spChg chg="replST">
          <ac:chgData name="Abdessamad" userId="4c6d9526346a9ae3" providerId="LiveId" clId="{AA925912-773A-47FD-B718-6837080DD4E2}" dt="2022-12-26T13:31:35.425" v="204"/>
          <ac:spMkLst>
            <pc:docMk/>
            <pc:sldMk cId="2408798439" sldId="312"/>
            <ac:spMk id="2" creationId="{FF9939CC-56E6-543E-4FA3-74D851C5F9E6}"/>
          </ac:spMkLst>
        </pc:spChg>
      </pc:sldChg>
      <pc:sldChg chg="modSp mod">
        <pc:chgData name="Abdessamad" userId="4c6d9526346a9ae3" providerId="LiveId" clId="{AA925912-773A-47FD-B718-6837080DD4E2}" dt="2022-12-26T13:31:34.594" v="153"/>
        <pc:sldMkLst>
          <pc:docMk/>
          <pc:sldMk cId="2225495618" sldId="313"/>
        </pc:sldMkLst>
        <pc:spChg chg="replST">
          <ac:chgData name="Abdessamad" userId="4c6d9526346a9ae3" providerId="LiveId" clId="{AA925912-773A-47FD-B718-6837080DD4E2}" dt="2022-12-26T13:31:34.594" v="153"/>
          <ac:spMkLst>
            <pc:docMk/>
            <pc:sldMk cId="2225495618" sldId="313"/>
            <ac:spMk id="27" creationId="{EDDBEDB2-3F3B-CC15-EBC0-1E6CD71DD18C}"/>
          </ac:spMkLst>
        </pc:spChg>
      </pc:sldChg>
      <pc:sldChg chg="modSp mod">
        <pc:chgData name="Abdessamad" userId="4c6d9526346a9ae3" providerId="LiveId" clId="{AA925912-773A-47FD-B718-6837080DD4E2}" dt="2022-12-26T13:31:34.619" v="154"/>
        <pc:sldMkLst>
          <pc:docMk/>
          <pc:sldMk cId="2582007436" sldId="314"/>
        </pc:sldMkLst>
        <pc:spChg chg="replST">
          <ac:chgData name="Abdessamad" userId="4c6d9526346a9ae3" providerId="LiveId" clId="{AA925912-773A-47FD-B718-6837080DD4E2}" dt="2022-12-26T13:31:34.619" v="154"/>
          <ac:spMkLst>
            <pc:docMk/>
            <pc:sldMk cId="2582007436" sldId="314"/>
            <ac:spMk id="2" creationId="{82FFEEF6-1B97-9603-33DD-F902B0C2F4CB}"/>
          </ac:spMkLst>
        </pc:spChg>
      </pc:sldChg>
      <pc:sldChg chg="modSp mod">
        <pc:chgData name="Abdessamad" userId="4c6d9526346a9ae3" providerId="LiveId" clId="{AA925912-773A-47FD-B718-6837080DD4E2}" dt="2022-12-26T13:31:34.649" v="155"/>
        <pc:sldMkLst>
          <pc:docMk/>
          <pc:sldMk cId="3059571162" sldId="315"/>
        </pc:sldMkLst>
        <pc:spChg chg="replST">
          <ac:chgData name="Abdessamad" userId="4c6d9526346a9ae3" providerId="LiveId" clId="{AA925912-773A-47FD-B718-6837080DD4E2}" dt="2022-12-26T13:31:34.649" v="155"/>
          <ac:spMkLst>
            <pc:docMk/>
            <pc:sldMk cId="3059571162" sldId="315"/>
            <ac:spMk id="2" creationId="{B65F605A-A91A-7B9D-2CC2-DCFEF6991A84}"/>
          </ac:spMkLst>
        </pc:spChg>
      </pc:sldChg>
      <pc:sldChg chg="modSp mod">
        <pc:chgData name="Abdessamad" userId="4c6d9526346a9ae3" providerId="LiveId" clId="{AA925912-773A-47FD-B718-6837080DD4E2}" dt="2022-12-26T13:31:34.663" v="156"/>
        <pc:sldMkLst>
          <pc:docMk/>
          <pc:sldMk cId="3590372106" sldId="316"/>
        </pc:sldMkLst>
        <pc:spChg chg="replST">
          <ac:chgData name="Abdessamad" userId="4c6d9526346a9ae3" providerId="LiveId" clId="{AA925912-773A-47FD-B718-6837080DD4E2}" dt="2022-12-26T13:31:34.663" v="156"/>
          <ac:spMkLst>
            <pc:docMk/>
            <pc:sldMk cId="3590372106" sldId="316"/>
            <ac:spMk id="25" creationId="{DCBBBFA6-2527-D7E4-6D43-F9AD05969A41}"/>
          </ac:spMkLst>
        </pc:spChg>
      </pc:sldChg>
      <pc:sldChg chg="modSp mod">
        <pc:chgData name="Abdessamad" userId="4c6d9526346a9ae3" providerId="LiveId" clId="{AA925912-773A-47FD-B718-6837080DD4E2}" dt="2022-12-26T13:31:34.682" v="158"/>
        <pc:sldMkLst>
          <pc:docMk/>
          <pc:sldMk cId="1662340363" sldId="317"/>
        </pc:sldMkLst>
        <pc:spChg chg="replST">
          <ac:chgData name="Abdessamad" userId="4c6d9526346a9ae3" providerId="LiveId" clId="{AA925912-773A-47FD-B718-6837080DD4E2}" dt="2022-12-26T13:31:34.682" v="158"/>
          <ac:spMkLst>
            <pc:docMk/>
            <pc:sldMk cId="1662340363" sldId="317"/>
            <ac:spMk id="4" creationId="{B2DB7630-83E7-863F-6054-2DF3F1723405}"/>
          </ac:spMkLst>
        </pc:spChg>
      </pc:sldChg>
      <pc:sldChg chg="modSp mod">
        <pc:chgData name="Abdessamad" userId="4c6d9526346a9ae3" providerId="LiveId" clId="{AA925912-773A-47FD-B718-6837080DD4E2}" dt="2022-12-26T13:31:34.728" v="160"/>
        <pc:sldMkLst>
          <pc:docMk/>
          <pc:sldMk cId="684009705" sldId="318"/>
        </pc:sldMkLst>
        <pc:spChg chg="replST">
          <ac:chgData name="Abdessamad" userId="4c6d9526346a9ae3" providerId="LiveId" clId="{AA925912-773A-47FD-B718-6837080DD4E2}" dt="2022-12-26T13:31:34.728" v="160"/>
          <ac:spMkLst>
            <pc:docMk/>
            <pc:sldMk cId="684009705" sldId="318"/>
            <ac:spMk id="3" creationId="{35B015E4-CD87-5DD1-F250-70B92BB0A6BC}"/>
          </ac:spMkLst>
        </pc:spChg>
      </pc:sldChg>
      <pc:sldChg chg="modSp mod">
        <pc:chgData name="Abdessamad" userId="4c6d9526346a9ae3" providerId="LiveId" clId="{AA925912-773A-47FD-B718-6837080DD4E2}" dt="2022-12-26T13:31:34.740" v="161"/>
        <pc:sldMkLst>
          <pc:docMk/>
          <pc:sldMk cId="91837091" sldId="319"/>
        </pc:sldMkLst>
        <pc:spChg chg="replST">
          <ac:chgData name="Abdessamad" userId="4c6d9526346a9ae3" providerId="LiveId" clId="{AA925912-773A-47FD-B718-6837080DD4E2}" dt="2022-12-26T13:31:34.740" v="161"/>
          <ac:spMkLst>
            <pc:docMk/>
            <pc:sldMk cId="91837091" sldId="319"/>
            <ac:spMk id="3" creationId="{F26E2C1F-1DAF-010E-B56C-A6A25B695AD5}"/>
          </ac:spMkLst>
        </pc:spChg>
      </pc:sldChg>
      <pc:sldChg chg="modSp mod">
        <pc:chgData name="Abdessamad" userId="4c6d9526346a9ae3" providerId="LiveId" clId="{AA925912-773A-47FD-B718-6837080DD4E2}" dt="2022-12-26T13:31:34.797" v="166"/>
        <pc:sldMkLst>
          <pc:docMk/>
          <pc:sldMk cId="370846918" sldId="320"/>
        </pc:sldMkLst>
        <pc:spChg chg="replST">
          <ac:chgData name="Abdessamad" userId="4c6d9526346a9ae3" providerId="LiveId" clId="{AA925912-773A-47FD-B718-6837080DD4E2}" dt="2022-12-26T13:31:34.797" v="166"/>
          <ac:spMkLst>
            <pc:docMk/>
            <pc:sldMk cId="370846918" sldId="320"/>
            <ac:spMk id="2" creationId="{60AB69A7-3782-DC41-938C-1ED5B1AA6D8F}"/>
          </ac:spMkLst>
        </pc:spChg>
      </pc:sldChg>
      <pc:sldChg chg="modSp mod">
        <pc:chgData name="Abdessamad" userId="4c6d9526346a9ae3" providerId="LiveId" clId="{AA925912-773A-47FD-B718-6837080DD4E2}" dt="2022-12-26T13:31:34.760" v="162"/>
        <pc:sldMkLst>
          <pc:docMk/>
          <pc:sldMk cId="3715470946" sldId="321"/>
        </pc:sldMkLst>
        <pc:spChg chg="replST">
          <ac:chgData name="Abdessamad" userId="4c6d9526346a9ae3" providerId="LiveId" clId="{AA925912-773A-47FD-B718-6837080DD4E2}" dt="2022-12-26T13:31:34.760" v="162"/>
          <ac:spMkLst>
            <pc:docMk/>
            <pc:sldMk cId="3715470946" sldId="321"/>
            <ac:spMk id="3" creationId="{A44A626E-D332-D872-E3E7-67086C4A02E3}"/>
          </ac:spMkLst>
        </pc:spChg>
      </pc:sldChg>
      <pc:sldChg chg="modSp mod">
        <pc:chgData name="Abdessamad" userId="4c6d9526346a9ae3" providerId="LiveId" clId="{AA925912-773A-47FD-B718-6837080DD4E2}" dt="2022-12-26T13:31:34.768" v="163"/>
        <pc:sldMkLst>
          <pc:docMk/>
          <pc:sldMk cId="3960327001" sldId="322"/>
        </pc:sldMkLst>
        <pc:spChg chg="replST">
          <ac:chgData name="Abdessamad" userId="4c6d9526346a9ae3" providerId="LiveId" clId="{AA925912-773A-47FD-B718-6837080DD4E2}" dt="2022-12-26T13:31:34.768" v="163"/>
          <ac:spMkLst>
            <pc:docMk/>
            <pc:sldMk cId="3960327001" sldId="322"/>
            <ac:spMk id="3" creationId="{F857A9FA-3AFA-95F2-4667-D35BA2DAA90C}"/>
          </ac:spMkLst>
        </pc:spChg>
      </pc:sldChg>
      <pc:sldChg chg="modSp mod">
        <pc:chgData name="Abdessamad" userId="4c6d9526346a9ae3" providerId="LiveId" clId="{AA925912-773A-47FD-B718-6837080DD4E2}" dt="2022-12-26T13:31:34.778" v="164"/>
        <pc:sldMkLst>
          <pc:docMk/>
          <pc:sldMk cId="1497443684" sldId="323"/>
        </pc:sldMkLst>
        <pc:spChg chg="replST">
          <ac:chgData name="Abdessamad" userId="4c6d9526346a9ae3" providerId="LiveId" clId="{AA925912-773A-47FD-B718-6837080DD4E2}" dt="2022-12-26T13:31:34.778" v="164"/>
          <ac:spMkLst>
            <pc:docMk/>
            <pc:sldMk cId="1497443684" sldId="323"/>
            <ac:spMk id="5" creationId="{4EEBCD04-5BE1-0F2E-0FF8-748AF205588F}"/>
          </ac:spMkLst>
        </pc:spChg>
      </pc:sldChg>
      <pc:sldChg chg="modSp mod">
        <pc:chgData name="Abdessamad" userId="4c6d9526346a9ae3" providerId="LiveId" clId="{AA925912-773A-47FD-B718-6837080DD4E2}" dt="2022-12-26T13:31:34.789" v="165"/>
        <pc:sldMkLst>
          <pc:docMk/>
          <pc:sldMk cId="374538786" sldId="324"/>
        </pc:sldMkLst>
        <pc:spChg chg="replST">
          <ac:chgData name="Abdessamad" userId="4c6d9526346a9ae3" providerId="LiveId" clId="{AA925912-773A-47FD-B718-6837080DD4E2}" dt="2022-12-26T13:31:34.789" v="165"/>
          <ac:spMkLst>
            <pc:docMk/>
            <pc:sldMk cId="374538786" sldId="324"/>
            <ac:spMk id="23" creationId="{D8301B16-4864-C0F8-D8A7-D98E0F2F5B40}"/>
          </ac:spMkLst>
        </pc:spChg>
      </pc:sldChg>
      <pc:sldChg chg="modSp mod">
        <pc:chgData name="Abdessamad" userId="4c6d9526346a9ae3" providerId="LiveId" clId="{AA925912-773A-47FD-B718-6837080DD4E2}" dt="2022-12-26T13:31:34.941" v="176"/>
        <pc:sldMkLst>
          <pc:docMk/>
          <pc:sldMk cId="1013734271" sldId="325"/>
        </pc:sldMkLst>
        <pc:spChg chg="replST">
          <ac:chgData name="Abdessamad" userId="4c6d9526346a9ae3" providerId="LiveId" clId="{AA925912-773A-47FD-B718-6837080DD4E2}" dt="2022-12-26T13:31:34.941" v="176"/>
          <ac:spMkLst>
            <pc:docMk/>
            <pc:sldMk cId="1013734271" sldId="325"/>
            <ac:spMk id="5" creationId="{8BB51A55-55E0-1BB5-6E6B-F1F56080936F}"/>
          </ac:spMkLst>
        </pc:spChg>
      </pc:sldChg>
      <pc:sldChg chg="modSp mod">
        <pc:chgData name="Abdessamad" userId="4c6d9526346a9ae3" providerId="LiveId" clId="{AA925912-773A-47FD-B718-6837080DD4E2}" dt="2022-12-26T13:31:34.878" v="172"/>
        <pc:sldMkLst>
          <pc:docMk/>
          <pc:sldMk cId="3613935451" sldId="326"/>
        </pc:sldMkLst>
        <pc:spChg chg="replST">
          <ac:chgData name="Abdessamad" userId="4c6d9526346a9ae3" providerId="LiveId" clId="{AA925912-773A-47FD-B718-6837080DD4E2}" dt="2022-12-26T13:31:34.878" v="172"/>
          <ac:spMkLst>
            <pc:docMk/>
            <pc:sldMk cId="3613935451" sldId="326"/>
            <ac:spMk id="2" creationId="{AEE50F40-DE26-50EF-FBDC-0BE211E13DA5}"/>
          </ac:spMkLst>
        </pc:spChg>
      </pc:sldChg>
      <pc:sldChg chg="modSp mod">
        <pc:chgData name="Abdessamad" userId="4c6d9526346a9ae3" providerId="LiveId" clId="{AA925912-773A-47FD-B718-6837080DD4E2}" dt="2022-12-26T13:31:34.818" v="167"/>
        <pc:sldMkLst>
          <pc:docMk/>
          <pc:sldMk cId="280990694" sldId="327"/>
        </pc:sldMkLst>
        <pc:spChg chg="replST">
          <ac:chgData name="Abdessamad" userId="4c6d9526346a9ae3" providerId="LiveId" clId="{AA925912-773A-47FD-B718-6837080DD4E2}" dt="2022-12-26T13:31:34.818" v="167"/>
          <ac:spMkLst>
            <pc:docMk/>
            <pc:sldMk cId="280990694" sldId="327"/>
            <ac:spMk id="4" creationId="{C0104BD3-0140-193E-3374-636AE5579B9B}"/>
          </ac:spMkLst>
        </pc:spChg>
      </pc:sldChg>
      <pc:sldChg chg="modSp mod">
        <pc:chgData name="Abdessamad" userId="4c6d9526346a9ae3" providerId="LiveId" clId="{AA925912-773A-47FD-B718-6837080DD4E2}" dt="2022-12-26T13:31:34.832" v="168"/>
        <pc:sldMkLst>
          <pc:docMk/>
          <pc:sldMk cId="3520267062" sldId="328"/>
        </pc:sldMkLst>
        <pc:spChg chg="replST">
          <ac:chgData name="Abdessamad" userId="4c6d9526346a9ae3" providerId="LiveId" clId="{AA925912-773A-47FD-B718-6837080DD4E2}" dt="2022-12-26T13:31:34.832" v="168"/>
          <ac:spMkLst>
            <pc:docMk/>
            <pc:sldMk cId="3520267062" sldId="328"/>
            <ac:spMk id="4" creationId="{0788684C-5D14-8024-4869-2F8CD16E5836}"/>
          </ac:spMkLst>
        </pc:spChg>
      </pc:sldChg>
      <pc:sldChg chg="modSp mod modNotesTx">
        <pc:chgData name="Abdessamad" userId="4c6d9526346a9ae3" providerId="LiveId" clId="{AA925912-773A-47FD-B718-6837080DD4E2}" dt="2022-12-26T13:31:34.845" v="169"/>
        <pc:sldMkLst>
          <pc:docMk/>
          <pc:sldMk cId="2839561291" sldId="330"/>
        </pc:sldMkLst>
        <pc:spChg chg="replST">
          <ac:chgData name="Abdessamad" userId="4c6d9526346a9ae3" providerId="LiveId" clId="{AA925912-773A-47FD-B718-6837080DD4E2}" dt="2022-12-26T13:31:34.845" v="169"/>
          <ac:spMkLst>
            <pc:docMk/>
            <pc:sldMk cId="2839561291" sldId="330"/>
            <ac:spMk id="4" creationId="{7B9C82E2-22C0-4DD5-1680-700A837EFF76}"/>
          </ac:spMkLst>
        </pc:spChg>
      </pc:sldChg>
      <pc:sldChg chg="modSp mod">
        <pc:chgData name="Abdessamad" userId="4c6d9526346a9ae3" providerId="LiveId" clId="{AA925912-773A-47FD-B718-6837080DD4E2}" dt="2022-12-26T13:31:34.852" v="170"/>
        <pc:sldMkLst>
          <pc:docMk/>
          <pc:sldMk cId="380447987" sldId="331"/>
        </pc:sldMkLst>
        <pc:spChg chg="replST">
          <ac:chgData name="Abdessamad" userId="4c6d9526346a9ae3" providerId="LiveId" clId="{AA925912-773A-47FD-B718-6837080DD4E2}" dt="2022-12-26T13:31:34.852" v="170"/>
          <ac:spMkLst>
            <pc:docMk/>
            <pc:sldMk cId="380447987" sldId="331"/>
            <ac:spMk id="2" creationId="{565A44FB-9B06-0D98-3EA9-B9560D0B8458}"/>
          </ac:spMkLst>
        </pc:spChg>
      </pc:sldChg>
      <pc:sldChg chg="modSp mod">
        <pc:chgData name="Abdessamad" userId="4c6d9526346a9ae3" providerId="LiveId" clId="{AA925912-773A-47FD-B718-6837080DD4E2}" dt="2022-12-26T13:31:34.861" v="171"/>
        <pc:sldMkLst>
          <pc:docMk/>
          <pc:sldMk cId="3137854468" sldId="333"/>
        </pc:sldMkLst>
        <pc:spChg chg="replST">
          <ac:chgData name="Abdessamad" userId="4c6d9526346a9ae3" providerId="LiveId" clId="{AA925912-773A-47FD-B718-6837080DD4E2}" dt="2022-12-26T13:31:34.861" v="171"/>
          <ac:spMkLst>
            <pc:docMk/>
            <pc:sldMk cId="3137854468" sldId="333"/>
            <ac:spMk id="2" creationId="{A396A32E-A780-2BDA-63F2-E54AE89AB741}"/>
          </ac:spMkLst>
        </pc:spChg>
      </pc:sldChg>
      <pc:sldChg chg="modSp mod">
        <pc:chgData name="Abdessamad" userId="4c6d9526346a9ae3" providerId="LiveId" clId="{AA925912-773A-47FD-B718-6837080DD4E2}" dt="2022-12-26T13:31:34.714" v="159"/>
        <pc:sldMkLst>
          <pc:docMk/>
          <pc:sldMk cId="90341484" sldId="334"/>
        </pc:sldMkLst>
        <pc:spChg chg="replST">
          <ac:chgData name="Abdessamad" userId="4c6d9526346a9ae3" providerId="LiveId" clId="{AA925912-773A-47FD-B718-6837080DD4E2}" dt="2022-12-26T13:31:34.714" v="159"/>
          <ac:spMkLst>
            <pc:docMk/>
            <pc:sldMk cId="90341484" sldId="334"/>
            <ac:spMk id="2" creationId="{39F3F9E4-D38B-2F22-B542-06882F213C3E}"/>
          </ac:spMkLst>
        </pc:spChg>
      </pc:sldChg>
      <pc:sldChg chg="modSp mod">
        <pc:chgData name="Abdessamad" userId="4c6d9526346a9ae3" providerId="LiveId" clId="{AA925912-773A-47FD-B718-6837080DD4E2}" dt="2022-12-26T13:31:34.898" v="173"/>
        <pc:sldMkLst>
          <pc:docMk/>
          <pc:sldMk cId="2727102743" sldId="335"/>
        </pc:sldMkLst>
        <pc:spChg chg="replST">
          <ac:chgData name="Abdessamad" userId="4c6d9526346a9ae3" providerId="LiveId" clId="{AA925912-773A-47FD-B718-6837080DD4E2}" dt="2022-12-26T13:31:34.898" v="173"/>
          <ac:spMkLst>
            <pc:docMk/>
            <pc:sldMk cId="2727102743" sldId="335"/>
            <ac:spMk id="3" creationId="{C6C9CF6B-8FF4-A117-F243-8DEE0D020ACB}"/>
          </ac:spMkLst>
        </pc:spChg>
      </pc:sldChg>
      <pc:sldChg chg="modSp mod">
        <pc:chgData name="Abdessamad" userId="4c6d9526346a9ae3" providerId="LiveId" clId="{AA925912-773A-47FD-B718-6837080DD4E2}" dt="2022-12-26T13:31:34.910" v="174"/>
        <pc:sldMkLst>
          <pc:docMk/>
          <pc:sldMk cId="3356310626" sldId="336"/>
        </pc:sldMkLst>
        <pc:spChg chg="replST">
          <ac:chgData name="Abdessamad" userId="4c6d9526346a9ae3" providerId="LiveId" clId="{AA925912-773A-47FD-B718-6837080DD4E2}" dt="2022-12-26T13:31:34.910" v="174"/>
          <ac:spMkLst>
            <pc:docMk/>
            <pc:sldMk cId="3356310626" sldId="336"/>
            <ac:spMk id="5" creationId="{D93BE348-613A-5958-7177-C3662C6A9A34}"/>
          </ac:spMkLst>
        </pc:spChg>
      </pc:sldChg>
      <pc:sldChg chg="modSp mod">
        <pc:chgData name="Abdessamad" userId="4c6d9526346a9ae3" providerId="LiveId" clId="{AA925912-773A-47FD-B718-6837080DD4E2}" dt="2022-12-26T13:31:34.960" v="177"/>
        <pc:sldMkLst>
          <pc:docMk/>
          <pc:sldMk cId="3192978913" sldId="337"/>
        </pc:sldMkLst>
        <pc:spChg chg="replST">
          <ac:chgData name="Abdessamad" userId="4c6d9526346a9ae3" providerId="LiveId" clId="{AA925912-773A-47FD-B718-6837080DD4E2}" dt="2022-12-26T13:31:34.960" v="177"/>
          <ac:spMkLst>
            <pc:docMk/>
            <pc:sldMk cId="3192978913" sldId="337"/>
            <ac:spMk id="16" creationId="{02EE4779-ABEB-77AA-EC27-09F2E712D15D}"/>
          </ac:spMkLst>
        </pc:spChg>
      </pc:sldChg>
      <pc:sldChg chg="modSp mod">
        <pc:chgData name="Abdessamad" userId="4c6d9526346a9ae3" providerId="LiveId" clId="{AA925912-773A-47FD-B718-6837080DD4E2}" dt="2022-12-26T13:31:34.928" v="175"/>
        <pc:sldMkLst>
          <pc:docMk/>
          <pc:sldMk cId="1170074160" sldId="338"/>
        </pc:sldMkLst>
        <pc:spChg chg="replST">
          <ac:chgData name="Abdessamad" userId="4c6d9526346a9ae3" providerId="LiveId" clId="{AA925912-773A-47FD-B718-6837080DD4E2}" dt="2022-12-26T13:31:34.928" v="175"/>
          <ac:spMkLst>
            <pc:docMk/>
            <pc:sldMk cId="1170074160" sldId="338"/>
            <ac:spMk id="3" creationId="{C717A0A3-1104-A7E5-7D36-E4686600BD1E}"/>
          </ac:spMkLst>
        </pc:spChg>
      </pc:sldChg>
      <pc:sldChg chg="modSp mod">
        <pc:chgData name="Abdessamad" userId="4c6d9526346a9ae3" providerId="LiveId" clId="{AA925912-773A-47FD-B718-6837080DD4E2}" dt="2022-12-26T13:31:34.976" v="178"/>
        <pc:sldMkLst>
          <pc:docMk/>
          <pc:sldMk cId="1484601876" sldId="339"/>
        </pc:sldMkLst>
        <pc:spChg chg="replST">
          <ac:chgData name="Abdessamad" userId="4c6d9526346a9ae3" providerId="LiveId" clId="{AA925912-773A-47FD-B718-6837080DD4E2}" dt="2022-12-26T13:31:34.976" v="178"/>
          <ac:spMkLst>
            <pc:docMk/>
            <pc:sldMk cId="1484601876" sldId="339"/>
            <ac:spMk id="4" creationId="{2E41F773-421C-CE8B-25C0-5FE119F24E7C}"/>
          </ac:spMkLst>
        </pc:spChg>
      </pc:sldChg>
      <pc:sldChg chg="modSp mod">
        <pc:chgData name="Abdessamad" userId="4c6d9526346a9ae3" providerId="LiveId" clId="{AA925912-773A-47FD-B718-6837080DD4E2}" dt="2022-12-26T13:31:34.992" v="179"/>
        <pc:sldMkLst>
          <pc:docMk/>
          <pc:sldMk cId="2462230668" sldId="340"/>
        </pc:sldMkLst>
        <pc:spChg chg="replST">
          <ac:chgData name="Abdessamad" userId="4c6d9526346a9ae3" providerId="LiveId" clId="{AA925912-773A-47FD-B718-6837080DD4E2}" dt="2022-12-26T13:31:34.992" v="179"/>
          <ac:spMkLst>
            <pc:docMk/>
            <pc:sldMk cId="2462230668" sldId="340"/>
            <ac:spMk id="3" creationId="{27E11B96-BF47-37AC-B506-72FF0381C2D2}"/>
          </ac:spMkLst>
        </pc:spChg>
      </pc:sldChg>
      <pc:sldChg chg="modSp mod">
        <pc:chgData name="Abdessamad" userId="4c6d9526346a9ae3" providerId="LiveId" clId="{AA925912-773A-47FD-B718-6837080DD4E2}" dt="2022-12-26T13:31:35.013" v="180"/>
        <pc:sldMkLst>
          <pc:docMk/>
          <pc:sldMk cId="3506425519" sldId="341"/>
        </pc:sldMkLst>
        <pc:spChg chg="replST">
          <ac:chgData name="Abdessamad" userId="4c6d9526346a9ae3" providerId="LiveId" clId="{AA925912-773A-47FD-B718-6837080DD4E2}" dt="2022-12-26T13:31:35.013" v="180"/>
          <ac:spMkLst>
            <pc:docMk/>
            <pc:sldMk cId="3506425519" sldId="341"/>
            <ac:spMk id="11" creationId="{ECD9CAC7-1FFE-C135-82B8-C6F9CD3DCCDD}"/>
          </ac:spMkLst>
        </pc:spChg>
      </pc:sldChg>
      <pc:sldChg chg="modSp mod">
        <pc:chgData name="Abdessamad" userId="4c6d9526346a9ae3" providerId="LiveId" clId="{AA925912-773A-47FD-B718-6837080DD4E2}" dt="2022-12-26T13:31:35.029" v="181"/>
        <pc:sldMkLst>
          <pc:docMk/>
          <pc:sldMk cId="3960802937" sldId="342"/>
        </pc:sldMkLst>
        <pc:spChg chg="replST">
          <ac:chgData name="Abdessamad" userId="4c6d9526346a9ae3" providerId="LiveId" clId="{AA925912-773A-47FD-B718-6837080DD4E2}" dt="2022-12-26T13:31:35.029" v="181"/>
          <ac:spMkLst>
            <pc:docMk/>
            <pc:sldMk cId="3960802937" sldId="342"/>
            <ac:spMk id="64" creationId="{7C138A17-0A51-E09D-0343-92967CE1251C}"/>
          </ac:spMkLst>
        </pc:spChg>
      </pc:sldChg>
      <pc:sldChg chg="modSp mod">
        <pc:chgData name="Abdessamad" userId="4c6d9526346a9ae3" providerId="LiveId" clId="{AA925912-773A-47FD-B718-6837080DD4E2}" dt="2022-12-26T13:31:35.056" v="182"/>
        <pc:sldMkLst>
          <pc:docMk/>
          <pc:sldMk cId="2086266513" sldId="343"/>
        </pc:sldMkLst>
        <pc:spChg chg="replST">
          <ac:chgData name="Abdessamad" userId="4c6d9526346a9ae3" providerId="LiveId" clId="{AA925912-773A-47FD-B718-6837080DD4E2}" dt="2022-12-26T13:31:35.056" v="182"/>
          <ac:spMkLst>
            <pc:docMk/>
            <pc:sldMk cId="2086266513" sldId="343"/>
            <ac:spMk id="3" creationId="{A8397ADD-A30C-2526-E15B-0BB65DC9374F}"/>
          </ac:spMkLst>
        </pc:spChg>
      </pc:sldChg>
      <pc:sldChg chg="modSp mod">
        <pc:chgData name="Abdessamad" userId="4c6d9526346a9ae3" providerId="LiveId" clId="{AA925912-773A-47FD-B718-6837080DD4E2}" dt="2022-12-26T13:31:35.131" v="183"/>
        <pc:sldMkLst>
          <pc:docMk/>
          <pc:sldMk cId="3752031650" sldId="348"/>
        </pc:sldMkLst>
        <pc:spChg chg="replST">
          <ac:chgData name="Abdessamad" userId="4c6d9526346a9ae3" providerId="LiveId" clId="{AA925912-773A-47FD-B718-6837080DD4E2}" dt="2022-12-26T13:31:35.131" v="183"/>
          <ac:spMkLst>
            <pc:docMk/>
            <pc:sldMk cId="3752031650" sldId="348"/>
            <ac:spMk id="5" creationId="{B8CE73C6-D1CB-2ABB-44B6-5D90EB23D370}"/>
          </ac:spMkLst>
        </pc:spChg>
      </pc:sldChg>
      <pc:sldChg chg="modSp mod">
        <pc:chgData name="Abdessamad" userId="4c6d9526346a9ae3" providerId="LiveId" clId="{AA925912-773A-47FD-B718-6837080DD4E2}" dt="2022-12-26T13:31:35.151" v="184"/>
        <pc:sldMkLst>
          <pc:docMk/>
          <pc:sldMk cId="1174941409" sldId="352"/>
        </pc:sldMkLst>
        <pc:spChg chg="replST">
          <ac:chgData name="Abdessamad" userId="4c6d9526346a9ae3" providerId="LiveId" clId="{AA925912-773A-47FD-B718-6837080DD4E2}" dt="2022-12-26T13:31:35.151" v="184"/>
          <ac:spMkLst>
            <pc:docMk/>
            <pc:sldMk cId="1174941409" sldId="352"/>
            <ac:spMk id="2" creationId="{363FDC33-6A73-A837-AC47-F6BEC8A50566}"/>
          </ac:spMkLst>
        </pc:spChg>
      </pc:sldChg>
      <pc:sldChg chg="modSp mod">
        <pc:chgData name="Abdessamad" userId="4c6d9526346a9ae3" providerId="LiveId" clId="{AA925912-773A-47FD-B718-6837080DD4E2}" dt="2022-12-26T13:31:35.163" v="185"/>
        <pc:sldMkLst>
          <pc:docMk/>
          <pc:sldMk cId="2318512537" sldId="353"/>
        </pc:sldMkLst>
        <pc:spChg chg="replST">
          <ac:chgData name="Abdessamad" userId="4c6d9526346a9ae3" providerId="LiveId" clId="{AA925912-773A-47FD-B718-6837080DD4E2}" dt="2022-12-26T13:31:35.163" v="185"/>
          <ac:spMkLst>
            <pc:docMk/>
            <pc:sldMk cId="2318512537" sldId="353"/>
            <ac:spMk id="4" creationId="{BDD16A17-3861-7FD9-37C8-3D15180DBDDF}"/>
          </ac:spMkLst>
        </pc:spChg>
      </pc:sldChg>
      <pc:sldChg chg="modSp mod">
        <pc:chgData name="Abdessamad" userId="4c6d9526346a9ae3" providerId="LiveId" clId="{AA925912-773A-47FD-B718-6837080DD4E2}" dt="2022-12-26T13:31:35.181" v="187"/>
        <pc:sldMkLst>
          <pc:docMk/>
          <pc:sldMk cId="2001667334" sldId="354"/>
        </pc:sldMkLst>
        <pc:spChg chg="replST">
          <ac:chgData name="Abdessamad" userId="4c6d9526346a9ae3" providerId="LiveId" clId="{AA925912-773A-47FD-B718-6837080DD4E2}" dt="2022-12-26T13:31:35.181" v="187"/>
          <ac:spMkLst>
            <pc:docMk/>
            <pc:sldMk cId="2001667334" sldId="354"/>
            <ac:spMk id="3" creationId="{27608C56-4DC8-8111-6A7C-CA3E8E85368D}"/>
          </ac:spMkLst>
        </pc:spChg>
      </pc:sldChg>
      <pc:sldChg chg="modSp mod">
        <pc:chgData name="Abdessamad" userId="4c6d9526346a9ae3" providerId="LiveId" clId="{AA925912-773A-47FD-B718-6837080DD4E2}" dt="2022-12-26T13:31:35.214" v="190"/>
        <pc:sldMkLst>
          <pc:docMk/>
          <pc:sldMk cId="33275300" sldId="355"/>
        </pc:sldMkLst>
        <pc:spChg chg="replST">
          <ac:chgData name="Abdessamad" userId="4c6d9526346a9ae3" providerId="LiveId" clId="{AA925912-773A-47FD-B718-6837080DD4E2}" dt="2022-12-26T13:31:35.214" v="190"/>
          <ac:spMkLst>
            <pc:docMk/>
            <pc:sldMk cId="33275300" sldId="355"/>
            <ac:spMk id="2" creationId="{AA5665E2-8D7F-3FF9-4207-2E3D935326AB}"/>
          </ac:spMkLst>
        </pc:spChg>
      </pc:sldChg>
      <pc:sldChg chg="modSp mod">
        <pc:chgData name="Abdessamad" userId="4c6d9526346a9ae3" providerId="LiveId" clId="{AA925912-773A-47FD-B718-6837080DD4E2}" dt="2022-12-26T13:31:35.303" v="196"/>
        <pc:sldMkLst>
          <pc:docMk/>
          <pc:sldMk cId="2266550275" sldId="356"/>
        </pc:sldMkLst>
        <pc:spChg chg="replST">
          <ac:chgData name="Abdessamad" userId="4c6d9526346a9ae3" providerId="LiveId" clId="{AA925912-773A-47FD-B718-6837080DD4E2}" dt="2022-12-26T13:31:35.303" v="196"/>
          <ac:spMkLst>
            <pc:docMk/>
            <pc:sldMk cId="2266550275" sldId="356"/>
            <ac:spMk id="2" creationId="{453A253D-CD55-E21A-64B1-04B14F782013}"/>
          </ac:spMkLst>
        </pc:spChg>
      </pc:sldChg>
      <pc:sldChg chg="modSp mod">
        <pc:chgData name="Abdessamad" userId="4c6d9526346a9ae3" providerId="LiveId" clId="{AA925912-773A-47FD-B718-6837080DD4E2}" dt="2022-12-26T13:31:35.408" v="202"/>
        <pc:sldMkLst>
          <pc:docMk/>
          <pc:sldMk cId="3867945420" sldId="357"/>
        </pc:sldMkLst>
        <pc:spChg chg="replST">
          <ac:chgData name="Abdessamad" userId="4c6d9526346a9ae3" providerId="LiveId" clId="{AA925912-773A-47FD-B718-6837080DD4E2}" dt="2022-12-26T13:31:35.408" v="202"/>
          <ac:spMkLst>
            <pc:docMk/>
            <pc:sldMk cId="3867945420" sldId="357"/>
            <ac:spMk id="2" creationId="{0978BA90-80B7-DF5C-4BA4-BA918BCA4483}"/>
          </ac:spMkLst>
        </pc:spChg>
      </pc:sldChg>
      <pc:sldChg chg="modSp mod">
        <pc:chgData name="Abdessamad" userId="4c6d9526346a9ae3" providerId="LiveId" clId="{AA925912-773A-47FD-B718-6837080DD4E2}" dt="2022-12-26T13:31:35.416" v="203"/>
        <pc:sldMkLst>
          <pc:docMk/>
          <pc:sldMk cId="4194095160" sldId="358"/>
        </pc:sldMkLst>
        <pc:spChg chg="replST">
          <ac:chgData name="Abdessamad" userId="4c6d9526346a9ae3" providerId="LiveId" clId="{AA925912-773A-47FD-B718-6837080DD4E2}" dt="2022-12-26T13:31:35.416" v="203"/>
          <ac:spMkLst>
            <pc:docMk/>
            <pc:sldMk cId="4194095160" sldId="358"/>
            <ac:spMk id="2" creationId="{8796E64D-D1C0-00B7-CC7A-7AF0CE305C55}"/>
          </ac:spMkLst>
        </pc:spChg>
      </pc:sldChg>
      <pc:sldChg chg="modSp mod">
        <pc:chgData name="Abdessamad" userId="4c6d9526346a9ae3" providerId="LiveId" clId="{AA925912-773A-47FD-B718-6837080DD4E2}" dt="2022-12-26T13:31:35.333" v="199"/>
        <pc:sldMkLst>
          <pc:docMk/>
          <pc:sldMk cId="2304828390" sldId="359"/>
        </pc:sldMkLst>
        <pc:spChg chg="replST">
          <ac:chgData name="Abdessamad" userId="4c6d9526346a9ae3" providerId="LiveId" clId="{AA925912-773A-47FD-B718-6837080DD4E2}" dt="2022-12-26T13:31:35.333" v="199"/>
          <ac:spMkLst>
            <pc:docMk/>
            <pc:sldMk cId="2304828390" sldId="359"/>
            <ac:spMk id="2" creationId="{EB493A8F-BA5B-D592-AFB2-AF75BD1AB1A3}"/>
          </ac:spMkLst>
        </pc:spChg>
      </pc:sldChg>
      <pc:sldChg chg="modSp mod">
        <pc:chgData name="Abdessamad" userId="4c6d9526346a9ae3" providerId="LiveId" clId="{AA925912-773A-47FD-B718-6837080DD4E2}" dt="2022-12-26T13:31:35.343" v="200"/>
        <pc:sldMkLst>
          <pc:docMk/>
          <pc:sldMk cId="942497172" sldId="360"/>
        </pc:sldMkLst>
        <pc:spChg chg="replST">
          <ac:chgData name="Abdessamad" userId="4c6d9526346a9ae3" providerId="LiveId" clId="{AA925912-773A-47FD-B718-6837080DD4E2}" dt="2022-12-26T13:31:35.343" v="200"/>
          <ac:spMkLst>
            <pc:docMk/>
            <pc:sldMk cId="942497172" sldId="360"/>
            <ac:spMk id="2" creationId="{AA552200-4337-6483-81EC-AC8982B292DE}"/>
          </ac:spMkLst>
        </pc:spChg>
      </pc:sldChg>
      <pc:sldChg chg="modSp mod">
        <pc:chgData name="Abdessamad" userId="4c6d9526346a9ae3" providerId="LiveId" clId="{AA925912-773A-47FD-B718-6837080DD4E2}" dt="2022-12-26T13:31:35.441" v="205"/>
        <pc:sldMkLst>
          <pc:docMk/>
          <pc:sldMk cId="374623693" sldId="361"/>
        </pc:sldMkLst>
        <pc:spChg chg="replST">
          <ac:chgData name="Abdessamad" userId="4c6d9526346a9ae3" providerId="LiveId" clId="{AA925912-773A-47FD-B718-6837080DD4E2}" dt="2022-12-26T13:31:35.441" v="205"/>
          <ac:spMkLst>
            <pc:docMk/>
            <pc:sldMk cId="374623693" sldId="361"/>
            <ac:spMk id="4" creationId="{DB041DA2-C5B5-56F0-6E8F-483131D32770}"/>
          </ac:spMkLst>
        </pc:spChg>
      </pc:sldChg>
      <pc:sldChg chg="modSp mod">
        <pc:chgData name="Abdessamad" userId="4c6d9526346a9ae3" providerId="LiveId" clId="{AA925912-773A-47FD-B718-6837080DD4E2}" dt="2022-12-26T13:31:35.460" v="207"/>
        <pc:sldMkLst>
          <pc:docMk/>
          <pc:sldMk cId="1412079838" sldId="362"/>
        </pc:sldMkLst>
        <pc:spChg chg="replST">
          <ac:chgData name="Abdessamad" userId="4c6d9526346a9ae3" providerId="LiveId" clId="{AA925912-773A-47FD-B718-6837080DD4E2}" dt="2022-12-26T13:31:35.460" v="207"/>
          <ac:spMkLst>
            <pc:docMk/>
            <pc:sldMk cId="1412079838" sldId="362"/>
            <ac:spMk id="2" creationId="{89FC3DEF-8971-CB38-76F0-6112A9C41BE0}"/>
          </ac:spMkLst>
        </pc:spChg>
      </pc:sldChg>
      <pc:sldChg chg="modSp mod modNotes modNotesTx">
        <pc:chgData name="Abdessamad" userId="4c6d9526346a9ae3" providerId="LiveId" clId="{AA925912-773A-47FD-B718-6837080DD4E2}" dt="2022-12-26T13:31:55.097" v="210" actId="20577"/>
        <pc:sldMkLst>
          <pc:docMk/>
          <pc:sldMk cId="2349807801" sldId="363"/>
        </pc:sldMkLst>
        <pc:spChg chg="replST">
          <ac:chgData name="Abdessamad" userId="4c6d9526346a9ae3" providerId="LiveId" clId="{AA925912-773A-47FD-B718-6837080DD4E2}" dt="2022-12-26T13:31:35.468" v="208"/>
          <ac:spMkLst>
            <pc:docMk/>
            <pc:sldMk cId="2349807801" sldId="363"/>
            <ac:spMk id="2" creationId="{3E0734FD-6FAA-9691-195C-509887DC901E}"/>
          </ac:spMkLst>
        </pc:spChg>
      </pc:sldChg>
      <pc:sldChg chg="modSp mod">
        <pc:chgData name="Abdessamad" userId="4c6d9526346a9ae3" providerId="LiveId" clId="{AA925912-773A-47FD-B718-6837080DD4E2}" dt="2022-12-26T13:31:35.484" v="209"/>
        <pc:sldMkLst>
          <pc:docMk/>
          <pc:sldMk cId="2649584283" sldId="365"/>
        </pc:sldMkLst>
        <pc:spChg chg="replST">
          <ac:chgData name="Abdessamad" userId="4c6d9526346a9ae3" providerId="LiveId" clId="{AA925912-773A-47FD-B718-6837080DD4E2}" dt="2022-12-26T13:31:35.484" v="209"/>
          <ac:spMkLst>
            <pc:docMk/>
            <pc:sldMk cId="2649584283" sldId="365"/>
            <ac:spMk id="2" creationId="{0FA796DC-FE6E-FD1E-8B80-D2C7E2939C79}"/>
          </ac:spMkLst>
        </pc:spChg>
      </pc:sldChg>
      <pc:sldChg chg="modSp mod">
        <pc:chgData name="Abdessamad" userId="4c6d9526346a9ae3" providerId="LiveId" clId="{AA925912-773A-47FD-B718-6837080DD4E2}" dt="2022-12-26T13:31:35.224" v="191"/>
        <pc:sldMkLst>
          <pc:docMk/>
          <pc:sldMk cId="3327486039" sldId="366"/>
        </pc:sldMkLst>
        <pc:spChg chg="replST">
          <ac:chgData name="Abdessamad" userId="4c6d9526346a9ae3" providerId="LiveId" clId="{AA925912-773A-47FD-B718-6837080DD4E2}" dt="2022-12-26T13:31:35.224" v="191"/>
          <ac:spMkLst>
            <pc:docMk/>
            <pc:sldMk cId="3327486039" sldId="366"/>
            <ac:spMk id="2" creationId="{6A0929C1-0570-E1ED-D9D7-2A84A15565BA}"/>
          </ac:spMkLst>
        </pc:spChg>
      </pc:sldChg>
      <pc:sldChg chg="modSp mod">
        <pc:chgData name="Abdessamad" userId="4c6d9526346a9ae3" providerId="LiveId" clId="{AA925912-773A-47FD-B718-6837080DD4E2}" dt="2022-12-26T13:31:35.237" v="192"/>
        <pc:sldMkLst>
          <pc:docMk/>
          <pc:sldMk cId="3205880944" sldId="367"/>
        </pc:sldMkLst>
        <pc:spChg chg="replST">
          <ac:chgData name="Abdessamad" userId="4c6d9526346a9ae3" providerId="LiveId" clId="{AA925912-773A-47FD-B718-6837080DD4E2}" dt="2022-12-26T13:31:35.237" v="192"/>
          <ac:spMkLst>
            <pc:docMk/>
            <pc:sldMk cId="3205880944" sldId="367"/>
            <ac:spMk id="4" creationId="{21793CF1-EB84-3F46-B582-9C4858A4E67C}"/>
          </ac:spMkLst>
        </pc:spChg>
      </pc:sldChg>
      <pc:sldChg chg="modSp mod">
        <pc:chgData name="Abdessamad" userId="4c6d9526346a9ae3" providerId="LiveId" clId="{AA925912-773A-47FD-B718-6837080DD4E2}" dt="2022-12-26T13:31:35.256" v="193"/>
        <pc:sldMkLst>
          <pc:docMk/>
          <pc:sldMk cId="3232830453" sldId="368"/>
        </pc:sldMkLst>
        <pc:spChg chg="replST">
          <ac:chgData name="Abdessamad" userId="4c6d9526346a9ae3" providerId="LiveId" clId="{AA925912-773A-47FD-B718-6837080DD4E2}" dt="2022-12-26T13:31:35.256" v="193"/>
          <ac:spMkLst>
            <pc:docMk/>
            <pc:sldMk cId="3232830453" sldId="368"/>
            <ac:spMk id="3" creationId="{9BA1DD29-5681-447A-9CD8-39FDB7789C5D}"/>
          </ac:spMkLst>
        </pc:spChg>
      </pc:sldChg>
      <pc:sldChg chg="modSp mod">
        <pc:chgData name="Abdessamad" userId="4c6d9526346a9ae3" providerId="LiveId" clId="{AA925912-773A-47FD-B718-6837080DD4E2}" dt="2022-12-26T13:31:35.191" v="188"/>
        <pc:sldMkLst>
          <pc:docMk/>
          <pc:sldMk cId="3281638850" sldId="369"/>
        </pc:sldMkLst>
        <pc:spChg chg="replST">
          <ac:chgData name="Abdessamad" userId="4c6d9526346a9ae3" providerId="LiveId" clId="{AA925912-773A-47FD-B718-6837080DD4E2}" dt="2022-12-26T13:31:35.191" v="188"/>
          <ac:spMkLst>
            <pc:docMk/>
            <pc:sldMk cId="3281638850" sldId="369"/>
            <ac:spMk id="2" creationId="{2571116A-AE8E-8CE6-6180-BFA42FD1005F}"/>
          </ac:spMkLst>
        </pc:spChg>
      </pc:sldChg>
      <pc:sldChg chg="modSp mod">
        <pc:chgData name="Abdessamad" userId="4c6d9526346a9ae3" providerId="LiveId" clId="{AA925912-773A-47FD-B718-6837080DD4E2}" dt="2022-12-26T13:31:35.206" v="189"/>
        <pc:sldMkLst>
          <pc:docMk/>
          <pc:sldMk cId="356185349" sldId="370"/>
        </pc:sldMkLst>
        <pc:spChg chg="replST">
          <ac:chgData name="Abdessamad" userId="4c6d9526346a9ae3" providerId="LiveId" clId="{AA925912-773A-47FD-B718-6837080DD4E2}" dt="2022-12-26T13:31:35.206" v="189"/>
          <ac:spMkLst>
            <pc:docMk/>
            <pc:sldMk cId="356185349" sldId="370"/>
            <ac:spMk id="28" creationId="{D7D50600-A64C-CAB9-02EE-73C71774E598}"/>
          </ac:spMkLst>
        </pc:spChg>
      </pc:sldChg>
      <pc:sldChg chg="modSp mod">
        <pc:chgData name="Abdessamad" userId="4c6d9526346a9ae3" providerId="LiveId" clId="{AA925912-773A-47FD-B718-6837080DD4E2}" dt="2022-12-26T13:31:35.272" v="194"/>
        <pc:sldMkLst>
          <pc:docMk/>
          <pc:sldMk cId="1649786353" sldId="371"/>
        </pc:sldMkLst>
        <pc:spChg chg="replST">
          <ac:chgData name="Abdessamad" userId="4c6d9526346a9ae3" providerId="LiveId" clId="{AA925912-773A-47FD-B718-6837080DD4E2}" dt="2022-12-26T13:31:35.272" v="194"/>
          <ac:spMkLst>
            <pc:docMk/>
            <pc:sldMk cId="1649786353" sldId="371"/>
            <ac:spMk id="5" creationId="{516C79B8-6335-9A93-0D0A-EC38F1118EED}"/>
          </ac:spMkLst>
        </pc:spChg>
      </pc:sldChg>
      <pc:sldChg chg="modSp mod">
        <pc:chgData name="Abdessamad" userId="4c6d9526346a9ae3" providerId="LiveId" clId="{AA925912-773A-47FD-B718-6837080DD4E2}" dt="2022-12-26T13:31:35.294" v="195"/>
        <pc:sldMkLst>
          <pc:docMk/>
          <pc:sldMk cId="33982885" sldId="372"/>
        </pc:sldMkLst>
        <pc:spChg chg="replST">
          <ac:chgData name="Abdessamad" userId="4c6d9526346a9ae3" providerId="LiveId" clId="{AA925912-773A-47FD-B718-6837080DD4E2}" dt="2022-12-26T13:31:35.294" v="195"/>
          <ac:spMkLst>
            <pc:docMk/>
            <pc:sldMk cId="33982885" sldId="372"/>
            <ac:spMk id="10" creationId="{2B7E83F3-E775-5FA1-3A11-CCFFC69F5D4F}"/>
          </ac:spMkLst>
        </pc:spChg>
      </pc:sldChg>
      <pc:sldChg chg="modSp mod">
        <pc:chgData name="Abdessamad" userId="4c6d9526346a9ae3" providerId="LiveId" clId="{AA925912-773A-47FD-B718-6837080DD4E2}" dt="2022-12-26T13:31:35.313" v="197"/>
        <pc:sldMkLst>
          <pc:docMk/>
          <pc:sldMk cId="2924068577" sldId="374"/>
        </pc:sldMkLst>
        <pc:spChg chg="replST">
          <ac:chgData name="Abdessamad" userId="4c6d9526346a9ae3" providerId="LiveId" clId="{AA925912-773A-47FD-B718-6837080DD4E2}" dt="2022-12-26T13:31:35.313" v="197"/>
          <ac:spMkLst>
            <pc:docMk/>
            <pc:sldMk cId="2924068577" sldId="374"/>
            <ac:spMk id="2" creationId="{5E4CD132-6429-BA1F-EFE5-FF1CFE61BEAA}"/>
          </ac:spMkLst>
        </pc:spChg>
      </pc:sldChg>
      <pc:sldChg chg="modSp mod">
        <pc:chgData name="Abdessamad" userId="4c6d9526346a9ae3" providerId="LiveId" clId="{AA925912-773A-47FD-B718-6837080DD4E2}" dt="2022-12-26T13:31:35.325" v="198"/>
        <pc:sldMkLst>
          <pc:docMk/>
          <pc:sldMk cId="1765472425" sldId="375"/>
        </pc:sldMkLst>
        <pc:spChg chg="replST">
          <ac:chgData name="Abdessamad" userId="4c6d9526346a9ae3" providerId="LiveId" clId="{AA925912-773A-47FD-B718-6837080DD4E2}" dt="2022-12-26T13:31:35.325" v="198"/>
          <ac:spMkLst>
            <pc:docMk/>
            <pc:sldMk cId="1765472425" sldId="375"/>
            <ac:spMk id="3" creationId="{5394F64E-684E-5ADF-9A13-83BC60EB3274}"/>
          </ac:spMkLst>
        </pc:spChg>
      </pc:sldChg>
      <pc:sldChg chg="modSp mod">
        <pc:chgData name="Abdessamad" userId="4c6d9526346a9ae3" providerId="LiveId" clId="{AA925912-773A-47FD-B718-6837080DD4E2}" dt="2022-12-26T13:31:35.353" v="201"/>
        <pc:sldMkLst>
          <pc:docMk/>
          <pc:sldMk cId="75779433" sldId="376"/>
        </pc:sldMkLst>
        <pc:spChg chg="replST">
          <ac:chgData name="Abdessamad" userId="4c6d9526346a9ae3" providerId="LiveId" clId="{AA925912-773A-47FD-B718-6837080DD4E2}" dt="2022-12-26T13:31:35.353" v="201"/>
          <ac:spMkLst>
            <pc:docMk/>
            <pc:sldMk cId="75779433" sldId="376"/>
            <ac:spMk id="2" creationId="{C95AF954-773C-DD34-1DD2-95C06C698EE9}"/>
          </ac:spMkLst>
        </pc:spChg>
      </pc:sldChg>
      <pc:sldChg chg="modSp mod">
        <pc:chgData name="Abdessamad" userId="4c6d9526346a9ae3" providerId="LiveId" clId="{AA925912-773A-47FD-B718-6837080DD4E2}" dt="2022-12-26T13:31:35.448" v="206"/>
        <pc:sldMkLst>
          <pc:docMk/>
          <pc:sldMk cId="792937670" sldId="377"/>
        </pc:sldMkLst>
        <pc:spChg chg="replST">
          <ac:chgData name="Abdessamad" userId="4c6d9526346a9ae3" providerId="LiveId" clId="{AA925912-773A-47FD-B718-6837080DD4E2}" dt="2022-12-26T13:31:35.448" v="206"/>
          <ac:spMkLst>
            <pc:docMk/>
            <pc:sldMk cId="792937670" sldId="377"/>
            <ac:spMk id="2" creationId="{4664A7F6-5CC0-F9B5-B427-8A82EF035265}"/>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Feuil1!$B$1</c:f>
              <c:strCache>
                <c:ptCount val="1"/>
                <c:pt idx="0">
                  <c:v>Score</c:v>
                </c:pt>
              </c:strCache>
            </c:strRef>
          </c:tx>
          <c:spPr>
            <a:solidFill>
              <a:schemeClr val="accent1"/>
            </a:solidFill>
            <a:ln>
              <a:noFill/>
            </a:ln>
            <a:effectLst/>
          </c:spPr>
          <c:invertIfNegative val="0"/>
          <c:cat>
            <c:strRef>
              <c:f>Feuil1!$A$2:$A$7</c:f>
              <c:strCache>
                <c:ptCount val="6"/>
                <c:pt idx="0">
                  <c:v>CBF - SkLearn - CS</c:v>
                </c:pt>
                <c:pt idx="1">
                  <c:v>CF - Surprise - BaseOnly</c:v>
                </c:pt>
                <c:pt idx="2">
                  <c:v>CF - Surprise - SVD</c:v>
                </c:pt>
                <c:pt idx="3">
                  <c:v>CF - Implicit - ALS</c:v>
                </c:pt>
                <c:pt idx="4">
                  <c:v>Hybrid - LightFM - MF</c:v>
                </c:pt>
                <c:pt idx="5">
                  <c:v>Hybrid - LibReco - ALS</c:v>
                </c:pt>
              </c:strCache>
            </c:strRef>
          </c:cat>
          <c:val>
            <c:numRef>
              <c:f>Feuil1!$B$2:$B$7</c:f>
              <c:numCache>
                <c:formatCode>General</c:formatCode>
                <c:ptCount val="6"/>
                <c:pt idx="0">
                  <c:v>3.56</c:v>
                </c:pt>
                <c:pt idx="1">
                  <c:v>3.5335000000000001</c:v>
                </c:pt>
                <c:pt idx="2">
                  <c:v>12.7875</c:v>
                </c:pt>
                <c:pt idx="3">
                  <c:v>5.5500000000000001E-2</c:v>
                </c:pt>
                <c:pt idx="4">
                  <c:v>1.88</c:v>
                </c:pt>
                <c:pt idx="5">
                  <c:v>0.1</c:v>
                </c:pt>
              </c:numCache>
            </c:numRef>
          </c:val>
          <c:extLst>
            <c:ext xmlns:c16="http://schemas.microsoft.com/office/drawing/2014/chart" uri="{C3380CC4-5D6E-409C-BE32-E72D297353CC}">
              <c16:uniqueId val="{00000000-F5C2-4595-B0FF-00F0DE7DA8FE}"/>
            </c:ext>
          </c:extLst>
        </c:ser>
        <c:ser>
          <c:idx val="1"/>
          <c:order val="1"/>
          <c:tx>
            <c:strRef>
              <c:f>Feuil1!$C$1</c:f>
              <c:strCache>
                <c:ptCount val="1"/>
                <c:pt idx="0">
                  <c:v>Temps</c:v>
                </c:pt>
              </c:strCache>
            </c:strRef>
          </c:tx>
          <c:spPr>
            <a:solidFill>
              <a:schemeClr val="accent2"/>
            </a:solidFill>
            <a:ln>
              <a:noFill/>
            </a:ln>
            <a:effectLst/>
          </c:spPr>
          <c:invertIfNegative val="0"/>
          <c:cat>
            <c:strRef>
              <c:f>Feuil1!$A$2:$A$7</c:f>
              <c:strCache>
                <c:ptCount val="6"/>
                <c:pt idx="0">
                  <c:v>CBF - SkLearn - CS</c:v>
                </c:pt>
                <c:pt idx="1">
                  <c:v>CF - Surprise - BaseOnly</c:v>
                </c:pt>
                <c:pt idx="2">
                  <c:v>CF - Surprise - SVD</c:v>
                </c:pt>
                <c:pt idx="3">
                  <c:v>CF - Implicit - ALS</c:v>
                </c:pt>
                <c:pt idx="4">
                  <c:v>Hybrid - LightFM - MF</c:v>
                </c:pt>
                <c:pt idx="5">
                  <c:v>Hybrid - LibReco - ALS</c:v>
                </c:pt>
              </c:strCache>
            </c:strRef>
          </c:cat>
          <c:val>
            <c:numRef>
              <c:f>Feuil1!$C$2:$C$7</c:f>
              <c:numCache>
                <c:formatCode>General</c:formatCode>
                <c:ptCount val="6"/>
                <c:pt idx="0">
                  <c:v>20</c:v>
                </c:pt>
                <c:pt idx="1">
                  <c:v>1.5</c:v>
                </c:pt>
                <c:pt idx="2">
                  <c:v>2</c:v>
                </c:pt>
                <c:pt idx="3">
                  <c:v>0.05</c:v>
                </c:pt>
                <c:pt idx="4">
                  <c:v>0.2</c:v>
                </c:pt>
                <c:pt idx="5">
                  <c:v>0.1</c:v>
                </c:pt>
              </c:numCache>
            </c:numRef>
          </c:val>
          <c:extLst>
            <c:ext xmlns:c16="http://schemas.microsoft.com/office/drawing/2014/chart" uri="{C3380CC4-5D6E-409C-BE32-E72D297353CC}">
              <c16:uniqueId val="{00000001-F5C2-4595-B0FF-00F0DE7DA8FE}"/>
            </c:ext>
          </c:extLst>
        </c:ser>
        <c:dLbls>
          <c:showLegendKey val="0"/>
          <c:showVal val="0"/>
          <c:showCatName val="0"/>
          <c:showSerName val="0"/>
          <c:showPercent val="0"/>
          <c:showBubbleSize val="0"/>
        </c:dLbls>
        <c:gapWidth val="219"/>
        <c:axId val="2047049520"/>
        <c:axId val="2047029552"/>
      </c:barChart>
      <c:catAx>
        <c:axId val="20470495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2047029552"/>
        <c:crosses val="autoZero"/>
        <c:auto val="1"/>
        <c:lblAlgn val="ctr"/>
        <c:lblOffset val="100"/>
        <c:noMultiLvlLbl val="0"/>
      </c:catAx>
      <c:valAx>
        <c:axId val="20470295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2047049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1"/>
        <p:cNvGrpSpPr/>
        <p:nvPr/>
      </p:nvGrpSpPr>
      <p:grpSpPr>
        <a:xfrm>
          <a:off x="0" y="0"/>
          <a:ext cx="0" cy="0"/>
          <a:chOff x="0" y="0"/>
          <a:chExt cx="0" cy="0"/>
        </a:xfrm>
      </p:grpSpPr>
      <p:sp>
        <p:nvSpPr>
          <p:cNvPr id="2772" name="Google Shape;27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3" name="Google Shape;27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mn-lt"/>
              </a:rPr>
              <a:t>Bonjour Samia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latin typeface="+mn-lt"/>
              </a:rPr>
              <a:t>Je vais te présenter aujourd’hui notre MVP de projet de création d’une application </a:t>
            </a:r>
            <a:r>
              <a:rPr lang="fr-FR" b="0" dirty="0">
                <a:solidFill>
                  <a:srgbClr val="D4D4D4"/>
                </a:solidFill>
                <a:effectLst/>
                <a:latin typeface="+mn-lt"/>
              </a:rPr>
              <a:t>qui a pour objectif de recommander des articles et des livres à des particuliers.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353740"/>
                </a:solidFill>
                <a:effectLst/>
                <a:latin typeface="+mn-lt"/>
              </a:rPr>
              <a:t>qui comprend </a:t>
            </a:r>
            <a:r>
              <a:rPr lang="fr-FR" b="1" i="0" dirty="0">
                <a:solidFill>
                  <a:srgbClr val="353740"/>
                </a:solidFill>
                <a:effectLst/>
                <a:latin typeface="+mn-lt"/>
              </a:rPr>
              <a:t>*click* </a:t>
            </a:r>
            <a:r>
              <a:rPr lang="fr-FR" b="0" i="0" dirty="0">
                <a:solidFill>
                  <a:srgbClr val="353740"/>
                </a:solidFill>
                <a:effectLst/>
                <a:latin typeface="+mn-lt"/>
              </a:rPr>
              <a:t>3 millions de clics répartis sur un </a:t>
            </a:r>
            <a:r>
              <a:rPr lang="fr-FR" b="1" i="0" dirty="0">
                <a:solidFill>
                  <a:srgbClr val="353740"/>
                </a:solidFill>
                <a:effectLst/>
                <a:latin typeface="+mn-lt"/>
              </a:rPr>
              <a:t>*click* </a:t>
            </a:r>
            <a:r>
              <a:rPr lang="fr-FR" b="0" i="0" dirty="0">
                <a:solidFill>
                  <a:srgbClr val="353740"/>
                </a:solidFill>
                <a:effectLst/>
                <a:latin typeface="+mn-lt"/>
              </a:rPr>
              <a:t>1</a:t>
            </a:r>
            <a:r>
              <a:rPr lang="fr-FR" b="1" i="0" dirty="0">
                <a:solidFill>
                  <a:srgbClr val="353740"/>
                </a:solidFill>
                <a:effectLst/>
                <a:latin typeface="+mn-lt"/>
              </a:rPr>
              <a:t> </a:t>
            </a:r>
            <a:r>
              <a:rPr lang="fr-FR" b="0" i="0" dirty="0">
                <a:solidFill>
                  <a:srgbClr val="353740"/>
                </a:solidFill>
                <a:effectLst/>
                <a:latin typeface="+mn-lt"/>
              </a:rPr>
              <a:t>million de sessions et </a:t>
            </a:r>
            <a:r>
              <a:rPr lang="fr-FR" b="1" i="0" dirty="0">
                <a:solidFill>
                  <a:srgbClr val="353740"/>
                </a:solidFill>
                <a:effectLst/>
                <a:latin typeface="+mn-lt"/>
              </a:rPr>
              <a:t>*click* </a:t>
            </a:r>
            <a:r>
              <a:rPr lang="fr-FR" b="0" i="0" dirty="0">
                <a:solidFill>
                  <a:srgbClr val="353740"/>
                </a:solidFill>
                <a:effectLst/>
                <a:latin typeface="+mn-lt"/>
              </a:rPr>
              <a:t>314 000 utilisateurs ayant lu plus de </a:t>
            </a:r>
            <a:r>
              <a:rPr lang="fr-FR" b="1" i="0" dirty="0">
                <a:solidFill>
                  <a:srgbClr val="353740"/>
                </a:solidFill>
                <a:effectLst/>
                <a:latin typeface="+mn-lt"/>
              </a:rPr>
              <a:t>*click* </a:t>
            </a:r>
            <a:r>
              <a:rPr lang="fr-FR" b="0" i="0" dirty="0">
                <a:solidFill>
                  <a:srgbClr val="353740"/>
                </a:solidFill>
                <a:effectLst/>
                <a:latin typeface="+mn-lt"/>
              </a:rPr>
              <a:t>46 000 articles. Il se compose de 3 fichiers/dossiers : </a:t>
            </a:r>
            <a:r>
              <a:rPr lang="fr-FR" b="1" i="0" dirty="0">
                <a:solidFill>
                  <a:srgbClr val="353740"/>
                </a:solidFill>
                <a:effectLst/>
                <a:latin typeface="+mn-lt"/>
              </a:rPr>
              <a:t>*click* </a:t>
            </a:r>
            <a:r>
              <a:rPr lang="fr-FR" b="0" i="0" dirty="0">
                <a:solidFill>
                  <a:srgbClr val="353740"/>
                </a:solidFill>
                <a:effectLst/>
                <a:latin typeface="+mn-lt"/>
              </a:rPr>
              <a:t>clicks.zip, </a:t>
            </a:r>
            <a:r>
              <a:rPr lang="fr-FR" b="1" i="0" dirty="0">
                <a:solidFill>
                  <a:srgbClr val="353740"/>
                </a:solidFill>
                <a:effectLst/>
                <a:latin typeface="+mn-lt"/>
              </a:rPr>
              <a:t>*click* </a:t>
            </a:r>
            <a:r>
              <a:rPr lang="fr-FR" b="0" i="0" dirty="0">
                <a:solidFill>
                  <a:srgbClr val="353740"/>
                </a:solidFill>
                <a:effectLst/>
                <a:latin typeface="+mn-lt"/>
              </a:rPr>
              <a:t>articles_metadata.csv et </a:t>
            </a:r>
            <a:r>
              <a:rPr lang="fr-FR" b="1" i="0" dirty="0">
                <a:solidFill>
                  <a:srgbClr val="353740"/>
                </a:solidFill>
                <a:effectLst/>
                <a:latin typeface="+mn-lt"/>
              </a:rPr>
              <a:t>*click* </a:t>
            </a:r>
            <a:r>
              <a:rPr lang="fr-FR" b="0" i="0" dirty="0" err="1">
                <a:solidFill>
                  <a:srgbClr val="353740"/>
                </a:solidFill>
                <a:effectLst/>
                <a:latin typeface="+mn-lt"/>
              </a:rPr>
              <a:t>articles_embeddings.pickle</a:t>
            </a:r>
            <a:r>
              <a:rPr lang="fr-FR" b="0" i="0" dirty="0">
                <a:solidFill>
                  <a:srgbClr val="353740"/>
                </a:solidFill>
                <a:effectLst/>
                <a:latin typeface="+mn-lt"/>
              </a:rPr>
              <a:t>. Les </a:t>
            </a:r>
            <a:r>
              <a:rPr lang="fr-FR" b="0" i="0" dirty="0" err="1">
                <a:solidFill>
                  <a:srgbClr val="353740"/>
                </a:solidFill>
                <a:effectLst/>
                <a:latin typeface="+mn-lt"/>
              </a:rPr>
              <a:t>articles_embeddings.pickle</a:t>
            </a:r>
            <a:r>
              <a:rPr lang="fr-FR" b="0" i="0" dirty="0">
                <a:solidFill>
                  <a:srgbClr val="353740"/>
                </a:solidFill>
                <a:effectLst/>
                <a:latin typeface="+mn-lt"/>
              </a:rPr>
              <a:t> contiennent des vecteurs à 250 dimensions, formés sur le texte et les métadonnées des articles.</a:t>
            </a:r>
          </a:p>
          <a:p>
            <a:pPr marL="158750" indent="0">
              <a:buNone/>
            </a:pPr>
            <a:r>
              <a:rPr lang="fr-FR" b="0" i="0" dirty="0">
                <a:solidFill>
                  <a:srgbClr val="353740"/>
                </a:solidFill>
                <a:effectLst/>
                <a:latin typeface="+mn-lt"/>
              </a:rPr>
              <a:t>Avant d’aller plus loin, nous allons voir quelques concepts qui nous permettront de mieux comprendre notre approche.</a:t>
            </a:r>
          </a:p>
          <a:p>
            <a:pPr marL="158750" indent="0">
              <a:buNone/>
            </a:pPr>
            <a:endParaRPr lang="fr-FR" b="0" i="0" dirty="0">
              <a:solidFill>
                <a:srgbClr val="353740"/>
              </a:solidFill>
              <a:effectLst/>
              <a:latin typeface="+mn-lt"/>
            </a:endParaRPr>
          </a:p>
          <a:p>
            <a:pPr marL="158750" indent="0">
              <a:buNone/>
            </a:pPr>
            <a:r>
              <a:rPr lang="fr-FR" dirty="0">
                <a:latin typeface="+mn-lt"/>
              </a:rPr>
              <a:t>À commencer par la sérendipité </a:t>
            </a:r>
          </a:p>
        </p:txBody>
      </p:sp>
    </p:spTree>
    <p:extLst>
      <p:ext uri="{BB962C8B-B14F-4D97-AF65-F5344CB8AC3E}">
        <p14:creationId xmlns:p14="http://schemas.microsoft.com/office/powerpoint/2010/main" val="2760240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a:latin typeface="+mn-lt"/>
              </a:rPr>
              <a:t>qui est un concept clé pour construire un système de recommandation. Il fait référence à la découverte inattendue, comme la découverte du </a:t>
            </a:r>
            <a:r>
              <a:rPr lang="fr-FR" b="1">
                <a:latin typeface="+mn-lt"/>
              </a:rPr>
              <a:t>*click* </a:t>
            </a:r>
            <a:r>
              <a:rPr lang="fr-FR">
                <a:latin typeface="+mn-lt"/>
              </a:rPr>
              <a:t>stéthoscope qui a été inventé de manière inattendue par </a:t>
            </a:r>
            <a:r>
              <a:rPr lang="fr-FR" b="1">
                <a:latin typeface="+mn-lt"/>
              </a:rPr>
              <a:t>*click* </a:t>
            </a:r>
            <a:r>
              <a:rPr lang="fr-FR">
                <a:latin typeface="+mn-lt"/>
              </a:rPr>
              <a:t>un médecin qui a trouvé une solution pour écouter le cœur de sa patiente sans devoir poser son oreille sur sa poitrine. De la même manière, grâce à la sérendipité, les systèmes de recommandation peuvent guider les utilisateurs vers des contenus qui leur plaisent, mais qu’ils n’auraient pas trouvés par eux-mêmes.</a:t>
            </a:r>
          </a:p>
        </p:txBody>
      </p:sp>
    </p:spTree>
    <p:extLst>
      <p:ext uri="{BB962C8B-B14F-4D97-AF65-F5344CB8AC3E}">
        <p14:creationId xmlns:p14="http://schemas.microsoft.com/office/powerpoint/2010/main" val="695224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mn-lt"/>
              </a:rPr>
              <a:t>Le défi à relever est de trouver le </a:t>
            </a:r>
            <a:r>
              <a:rPr lang="fr-FR" b="1" i="0">
                <a:solidFill>
                  <a:srgbClr val="353740"/>
                </a:solidFill>
                <a:effectLst/>
                <a:latin typeface="+mn-lt"/>
              </a:rPr>
              <a:t>*click* </a:t>
            </a:r>
            <a:r>
              <a:rPr lang="fr-FR" b="0" i="0">
                <a:solidFill>
                  <a:srgbClr val="353740"/>
                </a:solidFill>
                <a:effectLst/>
                <a:latin typeface="+mn-lt"/>
              </a:rPr>
              <a:t>bon équilibre entre </a:t>
            </a:r>
            <a:r>
              <a:rPr lang="fr-FR" b="1" i="0">
                <a:solidFill>
                  <a:srgbClr val="353740"/>
                </a:solidFill>
                <a:effectLst/>
                <a:latin typeface="+mn-lt"/>
              </a:rPr>
              <a:t>*click* </a:t>
            </a:r>
            <a:r>
              <a:rPr lang="fr-FR" b="0" i="0">
                <a:solidFill>
                  <a:srgbClr val="353740"/>
                </a:solidFill>
                <a:effectLst/>
                <a:latin typeface="+mn-lt"/>
              </a:rPr>
              <a:t>diversité et pertinence des recommandations. Nous devons déterminer ce qui fait une bonne recommandation pour chaque utilisateur, une tâche qui s’avère complexe et subjective. Cependant, en trouvant la bonne solution, nous pourrons offrir une expérience enrichissante et unique aux utilisateurs.</a:t>
            </a:r>
            <a:endParaRPr lang="fr-FR">
              <a:latin typeface="+mn-lt"/>
            </a:endParaRPr>
          </a:p>
        </p:txBody>
      </p:sp>
    </p:spTree>
    <p:extLst>
      <p:ext uri="{BB962C8B-B14F-4D97-AF65-F5344CB8AC3E}">
        <p14:creationId xmlns:p14="http://schemas.microsoft.com/office/powerpoint/2010/main" val="4153191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mn-lt"/>
              </a:rPr>
              <a:t>Alors, comment pouvons-nous proposer des recommandations efficaces ?</a:t>
            </a:r>
          </a:p>
          <a:p>
            <a:pPr marL="158750" indent="0">
              <a:buNone/>
            </a:pPr>
            <a:r>
              <a:rPr lang="fr-FR" b="0" i="0">
                <a:solidFill>
                  <a:srgbClr val="353740"/>
                </a:solidFill>
                <a:effectLst/>
                <a:latin typeface="+mn-lt"/>
              </a:rPr>
              <a:t>Pour obtenir des recommandations efficaces, nous pouvons mesurer la satisfaction : directement </a:t>
            </a:r>
            <a:r>
              <a:rPr lang="fr-FR" b="1" i="0">
                <a:solidFill>
                  <a:srgbClr val="353740"/>
                </a:solidFill>
                <a:effectLst/>
                <a:latin typeface="+mn-lt"/>
              </a:rPr>
              <a:t>(*click* </a:t>
            </a:r>
            <a:r>
              <a:rPr lang="fr-FR" b="0" i="0">
                <a:solidFill>
                  <a:srgbClr val="353740"/>
                </a:solidFill>
                <a:effectLst/>
                <a:latin typeface="+mn-lt"/>
              </a:rPr>
              <a:t>notes, likes, interactions) ou indirectement </a:t>
            </a:r>
            <a:r>
              <a:rPr lang="fr-FR" b="1" i="0">
                <a:solidFill>
                  <a:srgbClr val="353740"/>
                </a:solidFill>
                <a:effectLst/>
                <a:latin typeface="+mn-lt"/>
              </a:rPr>
              <a:t>(*click* </a:t>
            </a:r>
            <a:r>
              <a:rPr lang="fr-FR" b="0" i="0">
                <a:solidFill>
                  <a:srgbClr val="353740"/>
                </a:solidFill>
                <a:effectLst/>
                <a:latin typeface="+mn-lt"/>
              </a:rPr>
              <a:t>durée de lecture, nombre de clics). Il est également possible de tester les indicateurs à l’aide d’AB </a:t>
            </a:r>
            <a:r>
              <a:rPr lang="fr-FR" b="0" i="0" err="1">
                <a:solidFill>
                  <a:srgbClr val="353740"/>
                </a:solidFill>
                <a:effectLst/>
                <a:latin typeface="+mn-lt"/>
              </a:rPr>
              <a:t>testing</a:t>
            </a:r>
            <a:r>
              <a:rPr lang="fr-FR" b="0" i="0">
                <a:solidFill>
                  <a:srgbClr val="353740"/>
                </a:solidFill>
                <a:effectLst/>
                <a:latin typeface="+mn-lt"/>
              </a:rPr>
              <a:t> </a:t>
            </a:r>
            <a:r>
              <a:rPr lang="fr-FR" b="1" i="0">
                <a:solidFill>
                  <a:srgbClr val="353740"/>
                </a:solidFill>
                <a:effectLst/>
                <a:latin typeface="+mn-lt"/>
              </a:rPr>
              <a:t>(*click* </a:t>
            </a:r>
            <a:r>
              <a:rPr lang="fr-FR" b="0" i="0">
                <a:solidFill>
                  <a:srgbClr val="353740"/>
                </a:solidFill>
                <a:effectLst/>
                <a:latin typeface="+mn-lt"/>
              </a:rPr>
              <a:t>revenu, engagement).</a:t>
            </a:r>
            <a:endParaRPr lang="fr-FR">
              <a:latin typeface="+mn-lt"/>
            </a:endParaRPr>
          </a:p>
        </p:txBody>
      </p:sp>
    </p:spTree>
    <p:extLst>
      <p:ext uri="{BB962C8B-B14F-4D97-AF65-F5344CB8AC3E}">
        <p14:creationId xmlns:p14="http://schemas.microsoft.com/office/powerpoint/2010/main" val="2245563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a:solidFill>
                  <a:srgbClr val="353740"/>
                </a:solidFill>
                <a:effectLst/>
                <a:latin typeface="+mn-lt"/>
              </a:rPr>
              <a:t>La solution la plus fréquemment adoptée est de mesurer les conséquences de la mise en place d’un système de recommandation. Par exemple, l’évolution des revenus générés par le produit ou le taux d’engagement. Pour cela, une méthode d’AB </a:t>
            </a:r>
            <a:r>
              <a:rPr lang="fr-FR" b="0" i="0" err="1">
                <a:solidFill>
                  <a:srgbClr val="353740"/>
                </a:solidFill>
                <a:effectLst/>
                <a:latin typeface="+mn-lt"/>
              </a:rPr>
              <a:t>testing</a:t>
            </a:r>
            <a:r>
              <a:rPr lang="fr-FR" b="0" i="0">
                <a:solidFill>
                  <a:srgbClr val="353740"/>
                </a:solidFill>
                <a:effectLst/>
                <a:latin typeface="+mn-lt"/>
              </a:rPr>
              <a:t> est nécessaire.</a:t>
            </a:r>
            <a:endParaRPr lang="fr-FR">
              <a:latin typeface="+mn-lt"/>
            </a:endParaRPr>
          </a:p>
        </p:txBody>
      </p:sp>
    </p:spTree>
    <p:extLst>
      <p:ext uri="{BB962C8B-B14F-4D97-AF65-F5344CB8AC3E}">
        <p14:creationId xmlns:p14="http://schemas.microsoft.com/office/powerpoint/2010/main" val="561795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a:solidFill>
                  <a:srgbClr val="353740"/>
                </a:solidFill>
                <a:effectLst/>
                <a:latin typeface="+mn-lt"/>
              </a:rPr>
              <a:t>Pour résoudre les défis actuels, nous recommandons d’aborder en premier lieu une solution de recommandation indirecte. Car pour mesurer la satisfaction des utilisateurs, il est généralement difficile d’obtenir des mesures directes, car l’utilisateur doit disposer d’un compte. Notre jeu de données est justement exclusivement composé de données implicites.</a:t>
            </a:r>
            <a:endParaRPr lang="fr-FR">
              <a:latin typeface="+mn-lt"/>
            </a:endParaRPr>
          </a:p>
        </p:txBody>
      </p:sp>
    </p:spTree>
    <p:extLst>
      <p:ext uri="{BB962C8B-B14F-4D97-AF65-F5344CB8AC3E}">
        <p14:creationId xmlns:p14="http://schemas.microsoft.com/office/powerpoint/2010/main" val="2324964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a:solidFill>
                  <a:srgbClr val="353740"/>
                </a:solidFill>
                <a:effectLst/>
                <a:latin typeface="+mn-lt"/>
              </a:rPr>
              <a:t>En outre, le domaine de la recommandation d’articles représente certaines particularités. Comme la </a:t>
            </a:r>
            <a:r>
              <a:rPr lang="fr-FR" b="0" i="0" err="1">
                <a:solidFill>
                  <a:srgbClr val="353740"/>
                </a:solidFill>
                <a:effectLst/>
                <a:latin typeface="+mn-lt"/>
              </a:rPr>
              <a:t>sparsité</a:t>
            </a:r>
            <a:r>
              <a:rPr lang="fr-FR" b="0" i="0">
                <a:solidFill>
                  <a:srgbClr val="353740"/>
                </a:solidFill>
                <a:effectLst/>
                <a:latin typeface="+mn-lt"/>
              </a:rPr>
              <a:t> des données d’interaction qui signifie que les utilisateurs n’ont été en contact qu’avec un petit nombre de contenus par rapport au volume total disponible. De plus, le nombre d’articles augmentant rapidement, le système doit être capable de s’adapter et de gérer les problèmes de scalabilité et de démarrage à froid. La dégradation de la valeur des articles au fil du temps et l’évolution des préférences des utilisateurs sont également des facteurs à prendre en compte.</a:t>
            </a:r>
            <a:endParaRPr lang="fr-FR">
              <a:latin typeface="+mn-lt"/>
            </a:endParaRPr>
          </a:p>
        </p:txBody>
      </p:sp>
    </p:spTree>
    <p:extLst>
      <p:ext uri="{BB962C8B-B14F-4D97-AF65-F5344CB8AC3E}">
        <p14:creationId xmlns:p14="http://schemas.microsoft.com/office/powerpoint/2010/main" val="2094529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mn-lt"/>
              </a:rPr>
              <a:t>Nous allons maintenant nous pencher sur les principaux modèles de système de recommandation. Ces derniers sont les plus répandus et ont été simplifiés pour leur présentation.</a:t>
            </a:r>
          </a:p>
        </p:txBody>
      </p:sp>
    </p:spTree>
    <p:extLst>
      <p:ext uri="{BB962C8B-B14F-4D97-AF65-F5344CB8AC3E}">
        <p14:creationId xmlns:p14="http://schemas.microsoft.com/office/powerpoint/2010/main" val="141140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a:solidFill>
                  <a:srgbClr val="353740"/>
                </a:solidFill>
                <a:effectLst/>
                <a:latin typeface="+mn-lt"/>
              </a:rPr>
              <a:t>1. Systèmes de filtrage basés sur le contenu : ces systèmes analysent le contenu des produits et des utilisateurs et établissent des liens entre les produits et les utilisateurs en fonction de leurs caractéristiques communes.</a:t>
            </a:r>
          </a:p>
        </p:txBody>
      </p:sp>
    </p:spTree>
    <p:extLst>
      <p:ext uri="{BB962C8B-B14F-4D97-AF65-F5344CB8AC3E}">
        <p14:creationId xmlns:p14="http://schemas.microsoft.com/office/powerpoint/2010/main" val="2773484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mn-lt"/>
              </a:rPr>
              <a:t>2. Systèmes de filtrage collaboratif : ces systèmes utilisent des données d’utilisateurs et de produits pour construire des profils utilisateur et produits et identifier des produits similaires.</a:t>
            </a:r>
          </a:p>
        </p:txBody>
      </p:sp>
    </p:spTree>
    <p:extLst>
      <p:ext uri="{BB962C8B-B14F-4D97-AF65-F5344CB8AC3E}">
        <p14:creationId xmlns:p14="http://schemas.microsoft.com/office/powerpoint/2010/main" val="2402174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6"/>
        <p:cNvGrpSpPr/>
        <p:nvPr/>
      </p:nvGrpSpPr>
      <p:grpSpPr>
        <a:xfrm>
          <a:off x="0" y="0"/>
          <a:ext cx="0" cy="0"/>
          <a:chOff x="0" y="0"/>
          <a:chExt cx="0" cy="0"/>
        </a:xfrm>
      </p:grpSpPr>
      <p:sp>
        <p:nvSpPr>
          <p:cNvPr id="3457" name="Google Shape;3457;ga484111751_0_2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8" name="Google Shape;3458;ga484111751_0_2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353740"/>
                </a:solidFill>
                <a:effectLst/>
                <a:latin typeface="+mn-lt"/>
              </a:rPr>
              <a:t>Nous allons revoir rapidement le contexte de notre application, ses objectifs et la problématique qu’il aborde afin de mieux saisir </a:t>
            </a:r>
            <a:r>
              <a:rPr lang="fr-FR" b="1" i="0" dirty="0">
                <a:solidFill>
                  <a:srgbClr val="353740"/>
                </a:solidFill>
                <a:effectLst/>
                <a:latin typeface="+mn-lt"/>
              </a:rPr>
              <a:t>*click* </a:t>
            </a:r>
            <a:r>
              <a:rPr lang="fr-FR" b="0" i="0" dirty="0">
                <a:solidFill>
                  <a:srgbClr val="353740"/>
                </a:solidFill>
                <a:effectLst/>
                <a:latin typeface="+mn-lt"/>
              </a:rPr>
              <a:t>notre stratégie de conception du système de recommandation et la méthode choisie. </a:t>
            </a:r>
            <a:r>
              <a:rPr lang="fr-FR" b="1" i="0" dirty="0">
                <a:solidFill>
                  <a:srgbClr val="353740"/>
                </a:solidFill>
                <a:effectLst/>
                <a:latin typeface="+mn-lt"/>
              </a:rPr>
              <a:t>*click* </a:t>
            </a:r>
            <a:r>
              <a:rPr lang="fr-FR" b="0" i="0" dirty="0">
                <a:solidFill>
                  <a:srgbClr val="353740"/>
                </a:solidFill>
                <a:effectLst/>
                <a:latin typeface="+mn-lt"/>
              </a:rPr>
              <a:t>Ensuite, nous examinerons comment nous avons déployé le MVP sur le cloud avec le service Azure et l’architecture ciblée. Ainsi qu’une démonstration.</a:t>
            </a:r>
            <a:r>
              <a:rPr lang="fr-FR" b="1" i="0" dirty="0">
                <a:solidFill>
                  <a:srgbClr val="353740"/>
                </a:solidFill>
                <a:effectLst/>
                <a:latin typeface="+mn-lt"/>
              </a:rPr>
              <a:t>*click* </a:t>
            </a:r>
            <a:r>
              <a:rPr lang="fr-FR" b="0" i="0" dirty="0">
                <a:solidFill>
                  <a:srgbClr val="353740"/>
                </a:solidFill>
                <a:effectLst/>
                <a:latin typeface="+mn-lt"/>
              </a:rPr>
              <a:t>Enfin, nous conclurons avec les pistes d’améliorations possibles et le ressenti.</a:t>
            </a:r>
            <a:endParaRPr dirty="0">
              <a:latin typeface="+mn-l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353740"/>
                </a:solidFill>
                <a:effectLst/>
                <a:latin typeface="+mn-lt"/>
              </a:rPr>
              <a:t>3. Systèmes hybrides : ces systèmes combinent différentes approches pour créer des recommandations plus précises.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353740"/>
                </a:solidFill>
                <a:effectLst/>
                <a:latin typeface="+mn-lt"/>
              </a:rPr>
              <a:t>Nous vulgariserons ces concepts au fur et à mesure.</a:t>
            </a:r>
          </a:p>
        </p:txBody>
      </p:sp>
    </p:spTree>
    <p:extLst>
      <p:ext uri="{BB962C8B-B14F-4D97-AF65-F5344CB8AC3E}">
        <p14:creationId xmlns:p14="http://schemas.microsoft.com/office/powerpoint/2010/main" val="4098105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353740"/>
                </a:solidFill>
                <a:effectLst/>
                <a:latin typeface="+mn-lt"/>
              </a:rPr>
              <a:t>4. Systèmes de recommandation basés sur l’apprentissage automatique : ces systèmes utilisent des algorithmes d’apprentissage automatique pour apprendre à partir des données et générer des recommandations personnalisées.</a:t>
            </a:r>
          </a:p>
          <a:p>
            <a:pPr marL="158750" indent="0">
              <a:buNone/>
            </a:pPr>
            <a:endParaRPr lang="fr-FR" b="0" i="0" dirty="0">
              <a:solidFill>
                <a:srgbClr val="353740"/>
              </a:solidFill>
              <a:effectLst/>
              <a:latin typeface="+mn-lt"/>
            </a:endParaRPr>
          </a:p>
          <a:p>
            <a:pPr marL="158750" indent="0">
              <a:buNone/>
            </a:pPr>
            <a:r>
              <a:rPr lang="fr-FR" b="0" i="0" dirty="0">
                <a:solidFill>
                  <a:srgbClr val="353740"/>
                </a:solidFill>
                <a:effectLst/>
                <a:latin typeface="+mn-lt"/>
              </a:rPr>
              <a:t>5. Systèmes hétérogènes : ce type de système combine des données provenant de différents domaines et de différents types de médias pour générer des recommandations plus précises.</a:t>
            </a:r>
          </a:p>
          <a:p>
            <a:pPr marL="158750" indent="0">
              <a:buNone/>
            </a:pPr>
            <a:endParaRPr lang="fr-FR" b="0" i="0" dirty="0">
              <a:solidFill>
                <a:srgbClr val="353740"/>
              </a:solidFill>
              <a:effectLst/>
              <a:latin typeface="+mn-lt"/>
            </a:endParaRPr>
          </a:p>
        </p:txBody>
      </p:sp>
    </p:spTree>
    <p:extLst>
      <p:ext uri="{BB962C8B-B14F-4D97-AF65-F5344CB8AC3E}">
        <p14:creationId xmlns:p14="http://schemas.microsoft.com/office/powerpoint/2010/main" val="42026796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mn-lt"/>
              </a:rPr>
              <a:t>Pour évaluer nos modèles, nous avons ignoré le dernier clic de chaque utilisateur. Nous entrainons nos modèles avec les clics restants. Nous prédisons ensuite des recommandations en classant tous les articles pour prédire le prochain article que l’utilisateur cliquera. Notre score de modèle est basé sur le classement moyen prédit de l’article réel que l’utilisateur a cliqué en dernier. D’autres métriques sont utilisées en complément pour certains modèles,</a:t>
            </a:r>
          </a:p>
        </p:txBody>
      </p:sp>
    </p:spTree>
    <p:extLst>
      <p:ext uri="{BB962C8B-B14F-4D97-AF65-F5344CB8AC3E}">
        <p14:creationId xmlns:p14="http://schemas.microsoft.com/office/powerpoint/2010/main" val="964108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mn-lt"/>
              </a:rPr>
              <a:t>Nous utilisons le </a:t>
            </a:r>
            <a:r>
              <a:rPr lang="fr-FR" b="1" i="0">
                <a:solidFill>
                  <a:srgbClr val="353740"/>
                </a:solidFill>
                <a:effectLst/>
                <a:latin typeface="+mn-lt"/>
              </a:rPr>
              <a:t>*click* </a:t>
            </a:r>
            <a:r>
              <a:rPr lang="fr-FR" b="0" i="0" err="1">
                <a:solidFill>
                  <a:srgbClr val="353740"/>
                </a:solidFill>
                <a:effectLst/>
                <a:latin typeface="+mn-lt"/>
              </a:rPr>
              <a:t>cosine</a:t>
            </a:r>
            <a:r>
              <a:rPr lang="fr-FR" b="0" i="0">
                <a:solidFill>
                  <a:srgbClr val="353740"/>
                </a:solidFill>
                <a:effectLst/>
                <a:latin typeface="+mn-lt"/>
              </a:rPr>
              <a:t> de similarité pour comparer les données telles que les données de clics, les </a:t>
            </a:r>
            <a:r>
              <a:rPr lang="fr-FR" b="1" i="0">
                <a:solidFill>
                  <a:srgbClr val="353740"/>
                </a:solidFill>
                <a:effectLst/>
                <a:latin typeface="+mn-lt"/>
              </a:rPr>
              <a:t>*click* </a:t>
            </a:r>
            <a:r>
              <a:rPr lang="fr-FR" b="0" i="0">
                <a:solidFill>
                  <a:srgbClr val="353740"/>
                </a:solidFill>
                <a:effectLst/>
                <a:latin typeface="+mn-lt"/>
              </a:rPr>
              <a:t>matrices </a:t>
            </a:r>
            <a:r>
              <a:rPr lang="fr-FR" b="0" i="0" err="1">
                <a:solidFill>
                  <a:srgbClr val="353740"/>
                </a:solidFill>
                <a:effectLst/>
                <a:latin typeface="+mn-lt"/>
              </a:rPr>
              <a:t>embeddings</a:t>
            </a:r>
            <a:r>
              <a:rPr lang="fr-FR" b="0" i="0">
                <a:solidFill>
                  <a:srgbClr val="353740"/>
                </a:solidFill>
                <a:effectLst/>
                <a:latin typeface="+mn-lt"/>
              </a:rPr>
              <a:t>, </a:t>
            </a:r>
            <a:r>
              <a:rPr lang="fr-FR" b="1" i="0">
                <a:solidFill>
                  <a:srgbClr val="353740"/>
                </a:solidFill>
                <a:effectLst/>
                <a:latin typeface="+mn-lt"/>
              </a:rPr>
              <a:t>*click* </a:t>
            </a:r>
            <a:r>
              <a:rPr lang="fr-FR" b="0" i="0">
                <a:solidFill>
                  <a:srgbClr val="353740"/>
                </a:solidFill>
                <a:effectLst/>
                <a:latin typeface="+mn-lt"/>
              </a:rPr>
              <a:t>les catégories, </a:t>
            </a:r>
            <a:r>
              <a:rPr lang="fr-FR" b="1" i="0">
                <a:solidFill>
                  <a:srgbClr val="353740"/>
                </a:solidFill>
                <a:effectLst/>
                <a:latin typeface="+mn-lt"/>
              </a:rPr>
              <a:t>*click* </a:t>
            </a:r>
            <a:r>
              <a:rPr lang="fr-FR" b="0" i="0">
                <a:solidFill>
                  <a:srgbClr val="353740"/>
                </a:solidFill>
                <a:effectLst/>
                <a:latin typeface="+mn-lt"/>
              </a:rPr>
              <a:t>la date de publication et le </a:t>
            </a:r>
            <a:r>
              <a:rPr lang="fr-FR" b="1" i="0">
                <a:solidFill>
                  <a:srgbClr val="353740"/>
                </a:solidFill>
                <a:effectLst/>
                <a:latin typeface="+mn-lt"/>
              </a:rPr>
              <a:t>*click* </a:t>
            </a:r>
            <a:r>
              <a:rPr lang="fr-FR" b="0" i="0">
                <a:solidFill>
                  <a:srgbClr val="353740"/>
                </a:solidFill>
                <a:effectLst/>
                <a:latin typeface="+mn-lt"/>
              </a:rPr>
              <a:t>nombre de mots pour trouver des articles similaires à ceux qu’un utilisateur a déjà consultés. Le </a:t>
            </a:r>
            <a:r>
              <a:rPr lang="fr-FR" b="0" i="0" err="1">
                <a:solidFill>
                  <a:srgbClr val="353740"/>
                </a:solidFill>
                <a:effectLst/>
                <a:latin typeface="+mn-lt"/>
              </a:rPr>
              <a:t>cosine</a:t>
            </a:r>
            <a:r>
              <a:rPr lang="fr-FR" b="0" i="0">
                <a:solidFill>
                  <a:srgbClr val="353740"/>
                </a:solidFill>
                <a:effectLst/>
                <a:latin typeface="+mn-lt"/>
              </a:rPr>
              <a:t> de similarité est une méthode mathématique qui mesure la similarité entre deux vecteurs et est utilisée pour comparer des données.</a:t>
            </a:r>
          </a:p>
        </p:txBody>
      </p:sp>
    </p:spTree>
    <p:extLst>
      <p:ext uri="{BB962C8B-B14F-4D97-AF65-F5344CB8AC3E}">
        <p14:creationId xmlns:p14="http://schemas.microsoft.com/office/powerpoint/2010/main" val="88257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mn-lt"/>
              </a:rPr>
              <a:t>Le collaborative </a:t>
            </a:r>
            <a:r>
              <a:rPr lang="fr-FR" b="0" i="0" err="1">
                <a:solidFill>
                  <a:srgbClr val="353740"/>
                </a:solidFill>
                <a:effectLst/>
                <a:latin typeface="+mn-lt"/>
              </a:rPr>
              <a:t>filtering</a:t>
            </a:r>
            <a:r>
              <a:rPr lang="fr-FR" b="0" i="0">
                <a:solidFill>
                  <a:srgbClr val="353740"/>
                </a:solidFill>
                <a:effectLst/>
                <a:latin typeface="+mn-lt"/>
              </a:rPr>
              <a:t> consiste à utiliser </a:t>
            </a:r>
            <a:r>
              <a:rPr lang="fr-FR" b="1" i="0">
                <a:solidFill>
                  <a:srgbClr val="353740"/>
                </a:solidFill>
                <a:effectLst/>
                <a:latin typeface="+mn-lt"/>
              </a:rPr>
              <a:t>*click* </a:t>
            </a:r>
            <a:r>
              <a:rPr lang="fr-FR" b="0" i="0">
                <a:solidFill>
                  <a:srgbClr val="353740"/>
                </a:solidFill>
                <a:effectLst/>
                <a:latin typeface="+mn-lt"/>
              </a:rPr>
              <a:t>les préférences des autres utilisateurs </a:t>
            </a:r>
            <a:r>
              <a:rPr lang="fr-FR" b="1" i="0">
                <a:solidFill>
                  <a:srgbClr val="353740"/>
                </a:solidFill>
                <a:effectLst/>
                <a:latin typeface="+mn-lt"/>
              </a:rPr>
              <a:t>*click* </a:t>
            </a:r>
            <a:r>
              <a:rPr lang="fr-FR" b="0" i="0">
                <a:solidFill>
                  <a:srgbClr val="353740"/>
                </a:solidFill>
                <a:effectLst/>
                <a:latin typeface="+mn-lt"/>
              </a:rPr>
              <a:t>pour recommander des articles de presse à un utilisateur donné. On recueille des informations sur ce que les autres utilisateurs ont aimé ou n’ont pas aimé sur des articles précédents, et on recommande ensuite aux utilisateurs des articles qu’ils pourraient apprécier, basés sur leurs préférences et celles des autres.</a:t>
            </a:r>
          </a:p>
        </p:txBody>
      </p:sp>
    </p:spTree>
    <p:extLst>
      <p:ext uri="{BB962C8B-B14F-4D97-AF65-F5344CB8AC3E}">
        <p14:creationId xmlns:p14="http://schemas.microsoft.com/office/powerpoint/2010/main" val="626798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mn-lt"/>
              </a:rPr>
              <a:t>Pour ce faire, il est nécessaire de transformer </a:t>
            </a:r>
            <a:r>
              <a:rPr lang="fr-FR" b="1" i="0">
                <a:solidFill>
                  <a:srgbClr val="353740"/>
                </a:solidFill>
                <a:effectLst/>
                <a:latin typeface="+mn-lt"/>
              </a:rPr>
              <a:t>*click* </a:t>
            </a:r>
            <a:r>
              <a:rPr lang="fr-FR" b="0" i="0">
                <a:solidFill>
                  <a:srgbClr val="353740"/>
                </a:solidFill>
                <a:effectLst/>
                <a:latin typeface="+mn-lt"/>
              </a:rPr>
              <a:t>nos données implicites en données explicites en attribuant des valeurs numériques à chaque préférence.</a:t>
            </a:r>
          </a:p>
        </p:txBody>
      </p:sp>
    </p:spTree>
    <p:extLst>
      <p:ext uri="{BB962C8B-B14F-4D97-AF65-F5344CB8AC3E}">
        <p14:creationId xmlns:p14="http://schemas.microsoft.com/office/powerpoint/2010/main" val="2128144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353740"/>
                </a:solidFill>
                <a:effectLst/>
                <a:latin typeface="+mn-lt"/>
              </a:rPr>
              <a:t>Une fois ces données explicites obtenues, le système compare les préférences des utilisateurs et </a:t>
            </a:r>
            <a:r>
              <a:rPr lang="fr-FR" b="1" i="0" dirty="0">
                <a:solidFill>
                  <a:srgbClr val="353740"/>
                </a:solidFill>
                <a:effectLst/>
                <a:latin typeface="+mn-lt"/>
              </a:rPr>
              <a:t>*click* </a:t>
            </a:r>
            <a:r>
              <a:rPr lang="fr-FR" b="0" i="0" dirty="0">
                <a:solidFill>
                  <a:srgbClr val="353740"/>
                </a:solidFill>
                <a:effectLst/>
                <a:latin typeface="+mn-lt"/>
              </a:rPr>
              <a:t>recommande des articles de presse correspondants aux gouts de l’utilisateur.</a:t>
            </a:r>
          </a:p>
        </p:txBody>
      </p:sp>
    </p:spTree>
    <p:extLst>
      <p:ext uri="{BB962C8B-B14F-4D97-AF65-F5344CB8AC3E}">
        <p14:creationId xmlns:p14="http://schemas.microsoft.com/office/powerpoint/2010/main" val="18272492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mn-lt"/>
              </a:rPr>
              <a:t>Pour transformer les données implicites en données explicites, nous avons converti </a:t>
            </a:r>
            <a:r>
              <a:rPr lang="fr-FR" b="1" i="0">
                <a:solidFill>
                  <a:srgbClr val="353740"/>
                </a:solidFill>
                <a:effectLst/>
                <a:latin typeface="+mn-lt"/>
              </a:rPr>
              <a:t>*click* </a:t>
            </a:r>
            <a:r>
              <a:rPr lang="fr-FR" b="0" i="0">
                <a:solidFill>
                  <a:srgbClr val="353740"/>
                </a:solidFill>
                <a:effectLst/>
                <a:latin typeface="+mn-lt"/>
              </a:rPr>
              <a:t>les clics des utilisateurs en niveau de satisfaction.</a:t>
            </a:r>
          </a:p>
        </p:txBody>
      </p:sp>
    </p:spTree>
    <p:extLst>
      <p:ext uri="{BB962C8B-B14F-4D97-AF65-F5344CB8AC3E}">
        <p14:creationId xmlns:p14="http://schemas.microsoft.com/office/powerpoint/2010/main" val="3822464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mn-lt"/>
              </a:rPr>
              <a:t>Nous avons estimé que le niveau de satisfaction d’un utilisateur pour un article </a:t>
            </a:r>
            <a:r>
              <a:rPr lang="fr-FR" b="1" i="0">
                <a:solidFill>
                  <a:srgbClr val="353740"/>
                </a:solidFill>
                <a:effectLst/>
                <a:latin typeface="+mn-lt"/>
              </a:rPr>
              <a:t>*click* </a:t>
            </a:r>
            <a:r>
              <a:rPr lang="fr-FR" b="0" i="0">
                <a:solidFill>
                  <a:srgbClr val="353740"/>
                </a:solidFill>
                <a:effectLst/>
                <a:latin typeface="+mn-lt"/>
              </a:rPr>
              <a:t>est égal au nombre de clics de l’utilisateur sur l’article </a:t>
            </a:r>
            <a:r>
              <a:rPr lang="fr-FR" b="1" i="0">
                <a:solidFill>
                  <a:srgbClr val="353740"/>
                </a:solidFill>
                <a:effectLst/>
                <a:latin typeface="+mn-lt"/>
              </a:rPr>
              <a:t>*click* </a:t>
            </a:r>
            <a:r>
              <a:rPr lang="fr-FR" b="0" i="0">
                <a:solidFill>
                  <a:srgbClr val="353740"/>
                </a:solidFill>
                <a:effectLst/>
                <a:latin typeface="+mn-lt"/>
              </a:rPr>
              <a:t>divisé par le nombre total de clics de l’utilisateur.</a:t>
            </a:r>
          </a:p>
          <a:p>
            <a:pPr marL="158750" indent="0">
              <a:buNone/>
            </a:pPr>
            <a:endParaRPr lang="fr-FR" b="0" i="0">
              <a:solidFill>
                <a:srgbClr val="353740"/>
              </a:solidFill>
              <a:effectLst/>
              <a:latin typeface="+mn-lt"/>
            </a:endParaRPr>
          </a:p>
          <a:p>
            <a:pPr marL="158750" indent="0">
              <a:buNone/>
            </a:pPr>
            <a:r>
              <a:rPr lang="fr-FR" b="0" i="0">
                <a:solidFill>
                  <a:srgbClr val="353740"/>
                </a:solidFill>
                <a:effectLst/>
                <a:latin typeface="+mn-lt"/>
              </a:rPr>
              <a:t>______</a:t>
            </a:r>
          </a:p>
          <a:p>
            <a:pPr marL="158750" indent="0">
              <a:buNone/>
            </a:pPr>
            <a:r>
              <a:rPr lang="fr-FR" b="0" i="0">
                <a:solidFill>
                  <a:srgbClr val="353740"/>
                </a:solidFill>
                <a:effectLst/>
                <a:latin typeface="+mn-lt"/>
              </a:rPr>
              <a:t>Satisfaction d’un utilisateur pour un article = Nombre de clics de l’utilisateur sur l’article/Nombre total de clics de l’utilisateur</a:t>
            </a:r>
          </a:p>
        </p:txBody>
      </p:sp>
    </p:spTree>
    <p:extLst>
      <p:ext uri="{BB962C8B-B14F-4D97-AF65-F5344CB8AC3E}">
        <p14:creationId xmlns:p14="http://schemas.microsoft.com/office/powerpoint/2010/main" val="1108141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ColfaxAI"/>
              </a:rPr>
              <a:t>Nous avons utilisé deux bibliothèques, à savoir </a:t>
            </a:r>
            <a:r>
              <a:rPr lang="fr-FR" b="1" i="0">
                <a:solidFill>
                  <a:srgbClr val="353740"/>
                </a:solidFill>
                <a:effectLst/>
                <a:latin typeface="ColfaxAI"/>
              </a:rPr>
              <a:t>*click* </a:t>
            </a:r>
            <a:r>
              <a:rPr lang="fr-FR" b="0" i="0">
                <a:solidFill>
                  <a:srgbClr val="353740"/>
                </a:solidFill>
                <a:effectLst/>
                <a:latin typeface="ColfaxAI"/>
              </a:rPr>
              <a:t>Surprise et </a:t>
            </a:r>
            <a:r>
              <a:rPr lang="fr-FR" b="0" i="0" err="1">
                <a:solidFill>
                  <a:srgbClr val="353740"/>
                </a:solidFill>
                <a:effectLst/>
                <a:latin typeface="ColfaxAI"/>
              </a:rPr>
              <a:t>Implicit</a:t>
            </a:r>
            <a:r>
              <a:rPr lang="fr-FR" b="0" i="0">
                <a:solidFill>
                  <a:srgbClr val="353740"/>
                </a:solidFill>
                <a:effectLst/>
                <a:latin typeface="ColfaxAI"/>
              </a:rPr>
              <a:t>. Ces bibliothèques nous permettront de créer des matrices user-item, c’est-à-dire des matrices qui associent chaque utilisateur à chaque article. Une fois la matrice créée, nous allons pouvoir entrainer un modèle qui va prédire les préférences des utilisateurs pour chaque article.</a:t>
            </a:r>
            <a:endParaRPr lang="fr-FR" b="0" i="0">
              <a:solidFill>
                <a:srgbClr val="353740"/>
              </a:solidFill>
              <a:effectLst/>
              <a:latin typeface="+mn-lt"/>
            </a:endParaRPr>
          </a:p>
        </p:txBody>
      </p:sp>
    </p:spTree>
    <p:extLst>
      <p:ext uri="{BB962C8B-B14F-4D97-AF65-F5344CB8AC3E}">
        <p14:creationId xmlns:p14="http://schemas.microsoft.com/office/powerpoint/2010/main" val="1071089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2"/>
        <p:cNvGrpSpPr/>
        <p:nvPr/>
      </p:nvGrpSpPr>
      <p:grpSpPr>
        <a:xfrm>
          <a:off x="0" y="0"/>
          <a:ext cx="0" cy="0"/>
          <a:chOff x="0" y="0"/>
          <a:chExt cx="0" cy="0"/>
        </a:xfrm>
      </p:grpSpPr>
      <p:sp>
        <p:nvSpPr>
          <p:cNvPr id="3473" name="Google Shape;3473;ga484111751_0_3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4" name="Google Shape;3474;ga484111751_0_3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Nous avons vu que nous souhaitons réaliser une application de recommandation de lecture. Pour nous situer dans le contexte, nous pouvons nous poser la question suivante.</a:t>
            </a:r>
            <a:endParaRPr/>
          </a:p>
        </p:txBody>
      </p:sp>
    </p:spTree>
    <p:extLst>
      <p:ext uri="{BB962C8B-B14F-4D97-AF65-F5344CB8AC3E}">
        <p14:creationId xmlns:p14="http://schemas.microsoft.com/office/powerpoint/2010/main" val="731509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mn-lt"/>
              </a:rPr>
              <a:t>Avec la bibliothèque Surprise, nous avons utilisé </a:t>
            </a:r>
            <a:r>
              <a:rPr lang="fr-FR" b="1" i="0">
                <a:solidFill>
                  <a:srgbClr val="353740"/>
                </a:solidFill>
                <a:effectLst/>
                <a:latin typeface="+mn-lt"/>
              </a:rPr>
              <a:t>*click* </a:t>
            </a:r>
            <a:r>
              <a:rPr lang="fr-FR" b="0" i="0">
                <a:solidFill>
                  <a:srgbClr val="353740"/>
                </a:solidFill>
                <a:effectLst/>
                <a:latin typeface="+mn-lt"/>
              </a:rPr>
              <a:t>deux algorithmes : </a:t>
            </a:r>
            <a:r>
              <a:rPr lang="fr-FR" b="1" i="0">
                <a:solidFill>
                  <a:srgbClr val="353740"/>
                </a:solidFill>
                <a:effectLst/>
                <a:latin typeface="+mn-lt"/>
              </a:rPr>
              <a:t>*click* </a:t>
            </a:r>
            <a:r>
              <a:rPr lang="fr-FR" b="0" i="0" err="1">
                <a:solidFill>
                  <a:srgbClr val="353740"/>
                </a:solidFill>
                <a:effectLst/>
                <a:latin typeface="+mn-lt"/>
              </a:rPr>
              <a:t>BaselineOnly</a:t>
            </a:r>
            <a:r>
              <a:rPr lang="fr-FR" b="0" i="0">
                <a:solidFill>
                  <a:srgbClr val="353740"/>
                </a:solidFill>
                <a:effectLst/>
                <a:latin typeface="+mn-lt"/>
              </a:rPr>
              <a:t> et </a:t>
            </a:r>
            <a:r>
              <a:rPr lang="fr-FR" b="1" i="0">
                <a:solidFill>
                  <a:srgbClr val="353740"/>
                </a:solidFill>
                <a:effectLst/>
                <a:latin typeface="+mn-lt"/>
              </a:rPr>
              <a:t>*click* </a:t>
            </a:r>
            <a:r>
              <a:rPr lang="fr-FR" b="0" i="0">
                <a:solidFill>
                  <a:srgbClr val="353740"/>
                </a:solidFill>
                <a:effectLst/>
                <a:latin typeface="+mn-lt"/>
              </a:rPr>
              <a:t>SVD (</a:t>
            </a:r>
            <a:r>
              <a:rPr lang="fr-FR" b="0" i="0" err="1">
                <a:solidFill>
                  <a:srgbClr val="353740"/>
                </a:solidFill>
                <a:effectLst/>
                <a:latin typeface="+mn-lt"/>
              </a:rPr>
              <a:t>Singular</a:t>
            </a:r>
            <a:r>
              <a:rPr lang="fr-FR" b="0" i="0">
                <a:solidFill>
                  <a:srgbClr val="353740"/>
                </a:solidFill>
                <a:effectLst/>
                <a:latin typeface="+mn-lt"/>
              </a:rPr>
              <a:t> Value </a:t>
            </a:r>
            <a:r>
              <a:rPr lang="fr-FR" b="0" i="0" err="1">
                <a:solidFill>
                  <a:srgbClr val="353740"/>
                </a:solidFill>
                <a:effectLst/>
                <a:latin typeface="+mn-lt"/>
              </a:rPr>
              <a:t>Decomposition</a:t>
            </a:r>
            <a:r>
              <a:rPr lang="fr-FR" b="0" i="0">
                <a:solidFill>
                  <a:srgbClr val="353740"/>
                </a:solidFill>
                <a:effectLst/>
                <a:latin typeface="+mn-lt"/>
              </a:rPr>
              <a:t>). </a:t>
            </a:r>
            <a:r>
              <a:rPr lang="fr-FR" b="0" i="0" err="1">
                <a:solidFill>
                  <a:srgbClr val="353740"/>
                </a:solidFill>
                <a:effectLst/>
                <a:latin typeface="+mn-lt"/>
              </a:rPr>
              <a:t>BaselineOnly</a:t>
            </a:r>
            <a:r>
              <a:rPr lang="fr-FR" b="0" i="0">
                <a:solidFill>
                  <a:srgbClr val="353740"/>
                </a:solidFill>
                <a:effectLst/>
                <a:latin typeface="+mn-lt"/>
              </a:rPr>
              <a:t> est un algorithme simple qui permet d’estimer les biais des utilisateurs et des articles. SVD est une technique de factorisation de matrices performante pour ce type de tâches.</a:t>
            </a:r>
          </a:p>
        </p:txBody>
      </p:sp>
    </p:spTree>
    <p:extLst>
      <p:ext uri="{BB962C8B-B14F-4D97-AF65-F5344CB8AC3E}">
        <p14:creationId xmlns:p14="http://schemas.microsoft.com/office/powerpoint/2010/main" val="1082078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mn-lt"/>
              </a:rPr>
              <a:t>Avec la bibliothèque </a:t>
            </a:r>
            <a:r>
              <a:rPr lang="fr-FR" b="0" i="0" err="1">
                <a:solidFill>
                  <a:srgbClr val="353740"/>
                </a:solidFill>
                <a:effectLst/>
                <a:latin typeface="+mn-lt"/>
              </a:rPr>
              <a:t>Implicit</a:t>
            </a:r>
            <a:r>
              <a:rPr lang="fr-FR" b="0" i="0">
                <a:solidFill>
                  <a:srgbClr val="353740"/>
                </a:solidFill>
                <a:effectLst/>
                <a:latin typeface="+mn-lt"/>
              </a:rPr>
              <a:t>, nous allons également utiliser </a:t>
            </a:r>
            <a:r>
              <a:rPr lang="fr-FR" b="1" i="0">
                <a:solidFill>
                  <a:srgbClr val="353740"/>
                </a:solidFill>
                <a:effectLst/>
                <a:latin typeface="+mn-lt"/>
              </a:rPr>
              <a:t>*click* </a:t>
            </a:r>
            <a:r>
              <a:rPr lang="fr-FR" b="0" i="0">
                <a:solidFill>
                  <a:srgbClr val="353740"/>
                </a:solidFill>
                <a:effectLst/>
                <a:latin typeface="+mn-lt"/>
              </a:rPr>
              <a:t>ALS (Moindres carrés alternés). ALS est une technique de factorisation matricielle plus performante.</a:t>
            </a:r>
          </a:p>
        </p:txBody>
      </p:sp>
    </p:spTree>
    <p:extLst>
      <p:ext uri="{BB962C8B-B14F-4D97-AF65-F5344CB8AC3E}">
        <p14:creationId xmlns:p14="http://schemas.microsoft.com/office/powerpoint/2010/main" val="1439935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353740"/>
                </a:solidFill>
                <a:effectLst/>
                <a:latin typeface="+mn-lt"/>
              </a:rPr>
              <a:t>Une fois le modèle entrainé, nous utilisons la </a:t>
            </a:r>
            <a:r>
              <a:rPr lang="fr-FR" b="1" i="0" dirty="0">
                <a:solidFill>
                  <a:srgbClr val="353740"/>
                </a:solidFill>
                <a:effectLst/>
                <a:latin typeface="+mn-lt"/>
              </a:rPr>
              <a:t>*click* </a:t>
            </a:r>
            <a:r>
              <a:rPr lang="fr-FR" b="0" i="0" dirty="0">
                <a:solidFill>
                  <a:srgbClr val="353740"/>
                </a:solidFill>
                <a:effectLst/>
                <a:latin typeface="+mn-lt"/>
              </a:rPr>
              <a:t>matrice pour recommander </a:t>
            </a:r>
            <a:r>
              <a:rPr lang="fr-FR" b="1" i="0" dirty="0">
                <a:solidFill>
                  <a:srgbClr val="353740"/>
                </a:solidFill>
                <a:effectLst/>
                <a:latin typeface="+mn-lt"/>
              </a:rPr>
              <a:t>*click* </a:t>
            </a:r>
            <a:r>
              <a:rPr lang="fr-FR" b="0" i="0" dirty="0">
                <a:solidFill>
                  <a:srgbClr val="353740"/>
                </a:solidFill>
                <a:effectLst/>
                <a:latin typeface="+mn-lt"/>
              </a:rPr>
              <a:t>les 5 articles les plus pertinents à un utilisateur.</a:t>
            </a:r>
          </a:p>
          <a:p>
            <a:pPr marL="158750" indent="0">
              <a:buNone/>
            </a:pPr>
            <a:r>
              <a:rPr lang="fr-FR" b="0" i="0" dirty="0">
                <a:solidFill>
                  <a:srgbClr val="353740"/>
                </a:solidFill>
                <a:effectLst/>
                <a:latin typeface="+mn-lt"/>
              </a:rPr>
              <a:t>Au final, au niveau de l’utilisateur, le résultat est le même, il se voit recommander </a:t>
            </a:r>
            <a:r>
              <a:rPr lang="fr-FR" b="0" i="0">
                <a:solidFill>
                  <a:srgbClr val="353740"/>
                </a:solidFill>
                <a:effectLst/>
                <a:latin typeface="+mn-lt"/>
              </a:rPr>
              <a:t>5 articles.</a:t>
            </a:r>
            <a:endParaRPr lang="fr-FR" b="0" i="0" dirty="0">
              <a:solidFill>
                <a:srgbClr val="353740"/>
              </a:solidFill>
              <a:effectLst/>
              <a:latin typeface="+mn-lt"/>
            </a:endParaRPr>
          </a:p>
        </p:txBody>
      </p:sp>
    </p:spTree>
    <p:extLst>
      <p:ext uri="{BB962C8B-B14F-4D97-AF65-F5344CB8AC3E}">
        <p14:creationId xmlns:p14="http://schemas.microsoft.com/office/powerpoint/2010/main" val="133630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353740"/>
                </a:solidFill>
                <a:effectLst/>
                <a:latin typeface="+mn-lt"/>
              </a:rPr>
              <a:t>Donc nous pouvons nous demander quels sont les avantages et les inconvénients entre </a:t>
            </a:r>
            <a:r>
              <a:rPr lang="fr-FR" b="1" i="0" dirty="0">
                <a:solidFill>
                  <a:srgbClr val="353740"/>
                </a:solidFill>
                <a:effectLst/>
                <a:latin typeface="+mn-lt"/>
              </a:rPr>
              <a:t>*click* </a:t>
            </a:r>
            <a:r>
              <a:rPr lang="fr-FR" b="0" i="0" dirty="0">
                <a:solidFill>
                  <a:srgbClr val="353740"/>
                </a:solidFill>
                <a:effectLst/>
                <a:latin typeface="+mn-lt"/>
              </a:rPr>
              <a:t>le Content </a:t>
            </a:r>
            <a:r>
              <a:rPr lang="fr-FR" b="0" i="0" dirty="0" err="1">
                <a:solidFill>
                  <a:srgbClr val="353740"/>
                </a:solidFill>
                <a:effectLst/>
                <a:latin typeface="+mn-lt"/>
              </a:rPr>
              <a:t>based</a:t>
            </a:r>
            <a:r>
              <a:rPr lang="fr-FR" b="0" i="0" dirty="0">
                <a:solidFill>
                  <a:srgbClr val="353740"/>
                </a:solidFill>
                <a:effectLst/>
                <a:latin typeface="+mn-lt"/>
              </a:rPr>
              <a:t> </a:t>
            </a:r>
            <a:r>
              <a:rPr lang="fr-FR" b="0" i="0" dirty="0" err="1">
                <a:solidFill>
                  <a:srgbClr val="353740"/>
                </a:solidFill>
                <a:effectLst/>
                <a:latin typeface="+mn-lt"/>
              </a:rPr>
              <a:t>Filtering</a:t>
            </a:r>
            <a:r>
              <a:rPr lang="fr-FR" b="0" i="0" dirty="0">
                <a:solidFill>
                  <a:srgbClr val="353740"/>
                </a:solidFill>
                <a:effectLst/>
                <a:latin typeface="+mn-lt"/>
              </a:rPr>
              <a:t> et le Collaborative </a:t>
            </a:r>
            <a:r>
              <a:rPr lang="fr-FR" b="0" i="0" dirty="0" err="1">
                <a:solidFill>
                  <a:srgbClr val="353740"/>
                </a:solidFill>
                <a:effectLst/>
                <a:latin typeface="+mn-lt"/>
              </a:rPr>
              <a:t>Filtering</a:t>
            </a:r>
            <a:r>
              <a:rPr lang="fr-FR" b="0" i="0" dirty="0">
                <a:solidFill>
                  <a:srgbClr val="353740"/>
                </a:solidFill>
                <a:effectLst/>
                <a:latin typeface="+mn-lt"/>
              </a:rPr>
              <a:t>.</a:t>
            </a:r>
          </a:p>
          <a:p>
            <a:pPr marL="158750" indent="0">
              <a:buNone/>
            </a:pPr>
            <a:endParaRPr lang="fr-FR" b="0" i="0" dirty="0">
              <a:solidFill>
                <a:srgbClr val="353740"/>
              </a:solidFill>
              <a:effectLst/>
              <a:latin typeface="+mn-l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353740"/>
                </a:solidFill>
                <a:effectLst/>
                <a:latin typeface="+mn-lt"/>
              </a:rPr>
              <a:t>Comme le Content </a:t>
            </a:r>
            <a:r>
              <a:rPr lang="fr-FR" b="0" i="0" dirty="0" err="1">
                <a:solidFill>
                  <a:srgbClr val="353740"/>
                </a:solidFill>
                <a:effectLst/>
                <a:latin typeface="+mn-lt"/>
              </a:rPr>
              <a:t>based</a:t>
            </a:r>
            <a:r>
              <a:rPr lang="fr-FR" b="0" i="0" dirty="0">
                <a:solidFill>
                  <a:srgbClr val="353740"/>
                </a:solidFill>
                <a:effectLst/>
                <a:latin typeface="+mn-lt"/>
              </a:rPr>
              <a:t> </a:t>
            </a:r>
            <a:r>
              <a:rPr lang="fr-FR" b="0" i="0" dirty="0" err="1">
                <a:solidFill>
                  <a:srgbClr val="353740"/>
                </a:solidFill>
                <a:effectLst/>
                <a:latin typeface="+mn-lt"/>
              </a:rPr>
              <a:t>Filtering</a:t>
            </a:r>
            <a:r>
              <a:rPr lang="fr-FR" b="0" i="0" dirty="0">
                <a:solidFill>
                  <a:srgbClr val="353740"/>
                </a:solidFill>
                <a:effectLst/>
                <a:latin typeface="+mn-lt"/>
              </a:rPr>
              <a:t> s’appuie sur les métadonnées des articles pour effectuer des recommandations personnalisées. Les avantages de ce système sont qu’il n’y a pas de problème </a:t>
            </a:r>
            <a:r>
              <a:rPr lang="fr-FR" b="1" i="0" dirty="0">
                <a:solidFill>
                  <a:srgbClr val="353740"/>
                </a:solidFill>
                <a:effectLst/>
                <a:latin typeface="+mn-lt"/>
              </a:rPr>
              <a:t>*click* </a:t>
            </a:r>
            <a:r>
              <a:rPr lang="fr-FR" b="0" i="0" dirty="0">
                <a:solidFill>
                  <a:srgbClr val="353740"/>
                </a:solidFill>
                <a:effectLst/>
                <a:latin typeface="+mn-lt"/>
              </a:rPr>
              <a:t>de démarrage à froid et qu’il permet de recommander de nouveaux articles dès leur apparition dans la base.</a:t>
            </a:r>
          </a:p>
          <a:p>
            <a:pPr marL="158750" indent="0">
              <a:buNone/>
            </a:pPr>
            <a:endParaRPr lang="fr-FR" b="0" i="0" dirty="0">
              <a:solidFill>
                <a:srgbClr val="353740"/>
              </a:solidFill>
              <a:effectLst/>
              <a:latin typeface="+mn-l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353740"/>
                </a:solidFill>
                <a:effectLst/>
                <a:latin typeface="+mn-lt"/>
              </a:rPr>
              <a:t>Cependant, </a:t>
            </a:r>
            <a:r>
              <a:rPr lang="fr-FR" b="1" i="0" dirty="0">
                <a:solidFill>
                  <a:srgbClr val="353740"/>
                </a:solidFill>
                <a:effectLst/>
                <a:latin typeface="+mn-lt"/>
              </a:rPr>
              <a:t>*click* </a:t>
            </a:r>
            <a:r>
              <a:rPr lang="fr-FR" b="0" i="0" dirty="0">
                <a:solidFill>
                  <a:srgbClr val="353740"/>
                </a:solidFill>
                <a:effectLst/>
                <a:latin typeface="+mn-lt"/>
              </a:rPr>
              <a:t>il peut manquer de personnalisation et il y a un risque de surspécialisation sur des articles similaires, ce qui peut donner des réponses trop homogènes.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353740"/>
              </a:solidFill>
              <a:effectLst/>
              <a:latin typeface="+mn-l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353740"/>
                </a:solidFill>
                <a:effectLst/>
                <a:latin typeface="+mn-lt"/>
              </a:rPr>
              <a:t>Comme le Collaborative </a:t>
            </a:r>
            <a:r>
              <a:rPr lang="fr-FR" b="0" i="0" dirty="0" err="1">
                <a:solidFill>
                  <a:srgbClr val="353740"/>
                </a:solidFill>
                <a:effectLst/>
                <a:latin typeface="+mn-lt"/>
              </a:rPr>
              <a:t>Filtering</a:t>
            </a:r>
            <a:r>
              <a:rPr lang="fr-FR" b="0" i="0" dirty="0">
                <a:solidFill>
                  <a:srgbClr val="353740"/>
                </a:solidFill>
                <a:effectLst/>
                <a:latin typeface="+mn-lt"/>
              </a:rPr>
              <a:t>, quant à lui, s’appuie sur les données relatives aux utilisateurs et sur leurs préférences pour effectuer des recommandations. Son principal avantage est qu’il ne nécessite </a:t>
            </a:r>
            <a:r>
              <a:rPr lang="fr-FR" b="1" i="0" dirty="0">
                <a:solidFill>
                  <a:srgbClr val="353740"/>
                </a:solidFill>
                <a:effectLst/>
                <a:latin typeface="+mn-lt"/>
              </a:rPr>
              <a:t>*click* </a:t>
            </a:r>
            <a:r>
              <a:rPr lang="fr-FR" b="0" i="0" dirty="0">
                <a:solidFill>
                  <a:srgbClr val="353740"/>
                </a:solidFill>
                <a:effectLst/>
                <a:latin typeface="+mn-lt"/>
              </a:rPr>
              <a:t>pas de métadonnées sur les articles.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353740"/>
              </a:solidFill>
              <a:effectLst/>
              <a:latin typeface="+mn-l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353740"/>
                </a:solidFill>
                <a:effectLst/>
                <a:latin typeface="+mn-lt"/>
              </a:rPr>
              <a:t>Cependant, il peut être difficile de démarrer avec </a:t>
            </a:r>
            <a:r>
              <a:rPr lang="fr-FR" b="1" i="0" dirty="0">
                <a:solidFill>
                  <a:srgbClr val="353740"/>
                </a:solidFill>
                <a:effectLst/>
                <a:latin typeface="+mn-lt"/>
              </a:rPr>
              <a:t>*click* </a:t>
            </a:r>
            <a:r>
              <a:rPr lang="fr-FR" b="0" i="0" dirty="0">
                <a:solidFill>
                  <a:srgbClr val="353740"/>
                </a:solidFill>
                <a:effectLst/>
                <a:latin typeface="+mn-lt"/>
              </a:rPr>
              <a:t>un nouvel utilisateur sans préférence connue ou un nouvel article sans consultation.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353740"/>
              </a:solidFill>
              <a:effectLst/>
              <a:latin typeface="+mn-l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353740"/>
                </a:solidFill>
                <a:effectLst/>
                <a:latin typeface="+mn-lt"/>
              </a:rPr>
              <a:t>Dans ces conditions, nous pouvons utiliser l’</a:t>
            </a:r>
            <a:r>
              <a:rPr lang="fr-FR" b="0" i="0" dirty="0" err="1">
                <a:solidFill>
                  <a:srgbClr val="353740"/>
                </a:solidFill>
                <a:effectLst/>
                <a:latin typeface="+mn-lt"/>
              </a:rPr>
              <a:t>hybrid</a:t>
            </a:r>
            <a:r>
              <a:rPr lang="fr-FR" b="0" i="0" dirty="0">
                <a:solidFill>
                  <a:srgbClr val="353740"/>
                </a:solidFill>
                <a:effectLst/>
                <a:latin typeface="+mn-lt"/>
              </a:rPr>
              <a:t> </a:t>
            </a:r>
            <a:r>
              <a:rPr lang="fr-FR" b="0" i="0" dirty="0" err="1">
                <a:solidFill>
                  <a:srgbClr val="353740"/>
                </a:solidFill>
                <a:effectLst/>
                <a:latin typeface="+mn-lt"/>
              </a:rPr>
              <a:t>filtering</a:t>
            </a:r>
            <a:r>
              <a:rPr lang="fr-FR" b="0" i="0" dirty="0">
                <a:solidFill>
                  <a:srgbClr val="353740"/>
                </a:solidFill>
                <a:effectLst/>
                <a:latin typeface="+mn-lt"/>
              </a:rPr>
              <a:t> pour fusionner le Content </a:t>
            </a:r>
            <a:r>
              <a:rPr lang="fr-FR" b="0" i="0" dirty="0" err="1">
                <a:solidFill>
                  <a:srgbClr val="353740"/>
                </a:solidFill>
                <a:effectLst/>
                <a:latin typeface="+mn-lt"/>
              </a:rPr>
              <a:t>based</a:t>
            </a:r>
            <a:r>
              <a:rPr lang="fr-FR" b="0" i="0" dirty="0">
                <a:solidFill>
                  <a:srgbClr val="353740"/>
                </a:solidFill>
                <a:effectLst/>
                <a:latin typeface="+mn-lt"/>
              </a:rPr>
              <a:t> </a:t>
            </a:r>
            <a:r>
              <a:rPr lang="fr-FR" b="0" i="0" dirty="0" err="1">
                <a:solidFill>
                  <a:srgbClr val="353740"/>
                </a:solidFill>
                <a:effectLst/>
                <a:latin typeface="+mn-lt"/>
              </a:rPr>
              <a:t>Filtering</a:t>
            </a:r>
            <a:r>
              <a:rPr lang="fr-FR" b="0" i="0" dirty="0">
                <a:solidFill>
                  <a:srgbClr val="353740"/>
                </a:solidFill>
                <a:effectLst/>
                <a:latin typeface="+mn-lt"/>
              </a:rPr>
              <a:t> et le Collaborative </a:t>
            </a:r>
            <a:r>
              <a:rPr lang="fr-FR" b="0" i="0" dirty="0" err="1">
                <a:solidFill>
                  <a:srgbClr val="353740"/>
                </a:solidFill>
                <a:effectLst/>
                <a:latin typeface="+mn-lt"/>
              </a:rPr>
              <a:t>Filtering</a:t>
            </a:r>
            <a:r>
              <a:rPr lang="fr-FR" b="0" i="0" dirty="0">
                <a:solidFill>
                  <a:srgbClr val="353740"/>
                </a:solidFill>
                <a:effectLst/>
                <a:latin typeface="+mn-lt"/>
              </a:rPr>
              <a:t> afin de </a:t>
            </a:r>
            <a:r>
              <a:rPr lang="fr-FR" b="1" i="0" dirty="0">
                <a:solidFill>
                  <a:srgbClr val="353740"/>
                </a:solidFill>
                <a:effectLst/>
                <a:latin typeface="+mn-lt"/>
              </a:rPr>
              <a:t>*click* </a:t>
            </a:r>
            <a:r>
              <a:rPr lang="fr-FR" b="0" i="0" dirty="0">
                <a:solidFill>
                  <a:srgbClr val="353740"/>
                </a:solidFill>
                <a:effectLst/>
                <a:latin typeface="+mn-lt"/>
              </a:rPr>
              <a:t>combiner leurs avantages et limiter leurs inconvénients respectifs.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353740"/>
              </a:solidFill>
              <a:effectLst/>
              <a:latin typeface="+mn-lt"/>
            </a:endParaRPr>
          </a:p>
          <a:p>
            <a:pPr marL="158750" indent="0">
              <a:buNone/>
            </a:pPr>
            <a:endParaRPr lang="fr-FR" b="0" i="0" dirty="0">
              <a:solidFill>
                <a:srgbClr val="353740"/>
              </a:solidFill>
              <a:effectLst/>
              <a:latin typeface="+mn-lt"/>
            </a:endParaRPr>
          </a:p>
        </p:txBody>
      </p:sp>
    </p:spTree>
    <p:extLst>
      <p:ext uri="{BB962C8B-B14F-4D97-AF65-F5344CB8AC3E}">
        <p14:creationId xmlns:p14="http://schemas.microsoft.com/office/powerpoint/2010/main" val="438650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353740"/>
                </a:solidFill>
                <a:effectLst/>
                <a:latin typeface="+mn-lt"/>
              </a:rPr>
              <a:t>Il combine </a:t>
            </a:r>
            <a:r>
              <a:rPr lang="fr-FR" b="1" i="0" dirty="0">
                <a:solidFill>
                  <a:srgbClr val="353740"/>
                </a:solidFill>
                <a:effectLst/>
                <a:latin typeface="+mn-lt"/>
              </a:rPr>
              <a:t>*click* </a:t>
            </a:r>
            <a:r>
              <a:rPr lang="fr-FR" b="0" i="0" dirty="0">
                <a:solidFill>
                  <a:srgbClr val="353740"/>
                </a:solidFill>
                <a:effectLst/>
                <a:latin typeface="+mn-lt"/>
              </a:rPr>
              <a:t>les données de nos deux modèles pour fournir des recommandations plus personnalisées et plus pertinentes.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353740"/>
              </a:solidFill>
              <a:effectLst/>
              <a:latin typeface="+mn-l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353740"/>
                </a:solidFill>
                <a:effectLst/>
                <a:latin typeface="+mn-lt"/>
              </a:rPr>
              <a:t>Le </a:t>
            </a:r>
            <a:r>
              <a:rPr lang="fr-FR" b="0" i="0" dirty="0" err="1">
                <a:solidFill>
                  <a:srgbClr val="353740"/>
                </a:solidFill>
                <a:effectLst/>
                <a:latin typeface="+mn-lt"/>
              </a:rPr>
              <a:t>Hybrid</a:t>
            </a:r>
            <a:r>
              <a:rPr lang="fr-FR" b="0" i="0" dirty="0">
                <a:solidFill>
                  <a:srgbClr val="353740"/>
                </a:solidFill>
                <a:effectLst/>
                <a:latin typeface="+mn-lt"/>
              </a:rPr>
              <a:t> </a:t>
            </a:r>
            <a:r>
              <a:rPr lang="fr-FR" b="0" i="0" dirty="0" err="1">
                <a:solidFill>
                  <a:srgbClr val="353740"/>
                </a:solidFill>
                <a:effectLst/>
                <a:latin typeface="+mn-lt"/>
              </a:rPr>
              <a:t>Filtering</a:t>
            </a:r>
            <a:r>
              <a:rPr lang="fr-FR" b="0" i="0" dirty="0">
                <a:solidFill>
                  <a:srgbClr val="353740"/>
                </a:solidFill>
                <a:effectLst/>
                <a:latin typeface="+mn-lt"/>
              </a:rPr>
              <a:t> est réalisé à l’aide de la </a:t>
            </a:r>
            <a:r>
              <a:rPr lang="fr-FR" b="1" i="0" dirty="0">
                <a:solidFill>
                  <a:srgbClr val="353740"/>
                </a:solidFill>
                <a:effectLst/>
                <a:latin typeface="+mn-lt"/>
              </a:rPr>
              <a:t>*click* </a:t>
            </a:r>
            <a:r>
              <a:rPr lang="fr-FR" b="0" i="0" dirty="0">
                <a:solidFill>
                  <a:srgbClr val="353740"/>
                </a:solidFill>
                <a:effectLst/>
                <a:latin typeface="+mn-lt"/>
              </a:rPr>
              <a:t>bibliothèque </a:t>
            </a:r>
            <a:r>
              <a:rPr lang="fr-FR" b="0" i="0" dirty="0" err="1">
                <a:solidFill>
                  <a:srgbClr val="353740"/>
                </a:solidFill>
                <a:effectLst/>
                <a:latin typeface="+mn-lt"/>
              </a:rPr>
              <a:t>LightFM</a:t>
            </a:r>
            <a:r>
              <a:rPr lang="fr-FR" b="0" i="0" dirty="0">
                <a:solidFill>
                  <a:srgbClr val="353740"/>
                </a:solidFill>
                <a:effectLst/>
                <a:latin typeface="+mn-lt"/>
              </a:rPr>
              <a:t>, qui utilise la technique d’apprentissage en profondeur des caractéristiques latentes et d’un autre modèle hybride réalisé avec </a:t>
            </a:r>
            <a:r>
              <a:rPr lang="fr-FR" b="1" i="0" dirty="0">
                <a:solidFill>
                  <a:srgbClr val="353740"/>
                </a:solidFill>
                <a:effectLst/>
                <a:latin typeface="+mn-lt"/>
              </a:rPr>
              <a:t>*click* </a:t>
            </a:r>
            <a:r>
              <a:rPr lang="fr-FR" b="0" i="0" dirty="0" err="1">
                <a:solidFill>
                  <a:srgbClr val="353740"/>
                </a:solidFill>
                <a:effectLst/>
                <a:latin typeface="+mn-lt"/>
              </a:rPr>
              <a:t>LibRecommender</a:t>
            </a:r>
            <a:r>
              <a:rPr lang="fr-FR" b="0" i="0" dirty="0">
                <a:solidFill>
                  <a:srgbClr val="353740"/>
                </a:solidFill>
                <a:effectLst/>
                <a:latin typeface="+mn-lt"/>
              </a:rPr>
              <a:t> et qui utilise la méthode ALS.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353740"/>
              </a:solidFill>
              <a:effectLst/>
              <a:latin typeface="+mn-lt"/>
            </a:endParaRPr>
          </a:p>
          <a:p>
            <a:pPr marL="158750" indent="0">
              <a:buNone/>
            </a:pPr>
            <a:endParaRPr lang="fr-FR" b="0" i="0" dirty="0">
              <a:solidFill>
                <a:srgbClr val="353740"/>
              </a:solidFill>
              <a:effectLst/>
              <a:latin typeface="+mn-lt"/>
            </a:endParaRPr>
          </a:p>
        </p:txBody>
      </p:sp>
    </p:spTree>
    <p:extLst>
      <p:ext uri="{BB962C8B-B14F-4D97-AF65-F5344CB8AC3E}">
        <p14:creationId xmlns:p14="http://schemas.microsoft.com/office/powerpoint/2010/main" val="1004186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mn-lt"/>
              </a:rPr>
              <a:t>Pour sélectionner le meilleur modèle, nous avons comparé les performances de chacun. </a:t>
            </a:r>
            <a:r>
              <a:rPr lang="fr-FR" b="1" i="0">
                <a:solidFill>
                  <a:srgbClr val="353740"/>
                </a:solidFill>
                <a:effectLst/>
                <a:latin typeface="+mn-lt"/>
              </a:rPr>
              <a:t>*click* </a:t>
            </a:r>
            <a:r>
              <a:rPr lang="fr-FR" b="0" i="0">
                <a:solidFill>
                  <a:srgbClr val="353740"/>
                </a:solidFill>
                <a:effectLst/>
                <a:latin typeface="+mn-lt"/>
              </a:rPr>
              <a:t>Plus la valeur est basse, plus les performances sont bonnes.</a:t>
            </a:r>
          </a:p>
          <a:p>
            <a:pPr marL="158750" indent="0">
              <a:buNone/>
            </a:pPr>
            <a:endParaRPr lang="fr-FR" b="0" i="0">
              <a:solidFill>
                <a:srgbClr val="353740"/>
              </a:solidFill>
              <a:effectLst/>
              <a:latin typeface="+mn-l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0">
                <a:solidFill>
                  <a:srgbClr val="353740"/>
                </a:solidFill>
                <a:effectLst/>
                <a:latin typeface="+mn-lt"/>
              </a:rPr>
              <a:t>*click* </a:t>
            </a:r>
            <a:r>
              <a:rPr lang="fr-FR" b="0" i="0">
                <a:solidFill>
                  <a:srgbClr val="353740"/>
                </a:solidFill>
                <a:effectLst/>
                <a:latin typeface="+mn-lt"/>
              </a:rPr>
              <a:t>Les résultats ont montré que le modèle Collaborative </a:t>
            </a:r>
            <a:r>
              <a:rPr lang="fr-FR" b="0" i="0" err="1">
                <a:solidFill>
                  <a:srgbClr val="353740"/>
                </a:solidFill>
                <a:effectLst/>
                <a:latin typeface="+mn-lt"/>
              </a:rPr>
              <a:t>Filtering</a:t>
            </a:r>
            <a:r>
              <a:rPr lang="fr-FR" b="0" i="0">
                <a:solidFill>
                  <a:srgbClr val="353740"/>
                </a:solidFill>
                <a:effectLst/>
                <a:latin typeface="+mn-lt"/>
              </a:rPr>
              <a:t> avec </a:t>
            </a:r>
            <a:r>
              <a:rPr lang="fr-FR" b="0" i="0" err="1">
                <a:solidFill>
                  <a:srgbClr val="353740"/>
                </a:solidFill>
                <a:effectLst/>
                <a:latin typeface="+mn-lt"/>
              </a:rPr>
              <a:t>Implicit</a:t>
            </a:r>
            <a:r>
              <a:rPr lang="fr-FR" b="0" i="0">
                <a:solidFill>
                  <a:srgbClr val="353740"/>
                </a:solidFill>
                <a:effectLst/>
                <a:latin typeface="+mn-lt"/>
              </a:rPr>
              <a:t> a obtenu la meilleure performance, suivie du modèle </a:t>
            </a:r>
            <a:r>
              <a:rPr lang="fr-FR" b="0" i="0" err="1">
                <a:solidFill>
                  <a:srgbClr val="353740"/>
                </a:solidFill>
                <a:effectLst/>
                <a:latin typeface="+mn-lt"/>
              </a:rPr>
              <a:t>Hybrid</a:t>
            </a:r>
            <a:r>
              <a:rPr lang="fr-FR" b="0" i="0">
                <a:solidFill>
                  <a:srgbClr val="353740"/>
                </a:solidFill>
                <a:effectLst/>
                <a:latin typeface="+mn-lt"/>
              </a:rPr>
              <a:t> </a:t>
            </a:r>
            <a:r>
              <a:rPr lang="fr-FR" b="0" i="0" err="1">
                <a:solidFill>
                  <a:srgbClr val="353740"/>
                </a:solidFill>
                <a:effectLst/>
                <a:latin typeface="+mn-lt"/>
              </a:rPr>
              <a:t>Filtering</a:t>
            </a:r>
            <a:r>
              <a:rPr lang="fr-FR" b="0" i="0">
                <a:solidFill>
                  <a:srgbClr val="353740"/>
                </a:solidFill>
                <a:effectLst/>
                <a:latin typeface="+mn-lt"/>
              </a:rPr>
              <a:t> avec </a:t>
            </a:r>
            <a:r>
              <a:rPr lang="fr-FR" b="0" i="0" err="1">
                <a:solidFill>
                  <a:srgbClr val="353740"/>
                </a:solidFill>
                <a:effectLst/>
                <a:latin typeface="+mn-lt"/>
              </a:rPr>
              <a:t>LibRecommender</a:t>
            </a:r>
            <a:r>
              <a:rPr lang="fr-FR" b="0" i="0">
                <a:solidFill>
                  <a:srgbClr val="353740"/>
                </a:solidFill>
                <a:effectLst/>
                <a:latin typeface="+mn-lt"/>
              </a:rPr>
              <a:t>. </a:t>
            </a:r>
          </a:p>
        </p:txBody>
      </p:sp>
    </p:spTree>
    <p:extLst>
      <p:ext uri="{BB962C8B-B14F-4D97-AF65-F5344CB8AC3E}">
        <p14:creationId xmlns:p14="http://schemas.microsoft.com/office/powerpoint/2010/main" val="21310528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mn-lt"/>
              </a:rPr>
              <a:t>Le modèle </a:t>
            </a:r>
            <a:r>
              <a:rPr lang="fr-FR" b="0" i="0" err="1">
                <a:solidFill>
                  <a:srgbClr val="353740"/>
                </a:solidFill>
                <a:effectLst/>
                <a:latin typeface="+mn-lt"/>
              </a:rPr>
              <a:t>Hybrid</a:t>
            </a:r>
            <a:r>
              <a:rPr lang="fr-FR" b="0" i="0">
                <a:solidFill>
                  <a:srgbClr val="353740"/>
                </a:solidFill>
                <a:effectLst/>
                <a:latin typeface="+mn-lt"/>
              </a:rPr>
              <a:t> </a:t>
            </a:r>
            <a:r>
              <a:rPr lang="fr-FR" b="0" i="0" err="1">
                <a:solidFill>
                  <a:srgbClr val="353740"/>
                </a:solidFill>
                <a:effectLst/>
                <a:latin typeface="+mn-lt"/>
              </a:rPr>
              <a:t>Filtering</a:t>
            </a:r>
            <a:r>
              <a:rPr lang="fr-FR" b="0" i="0">
                <a:solidFill>
                  <a:srgbClr val="353740"/>
                </a:solidFill>
                <a:effectLst/>
                <a:latin typeface="+mn-lt"/>
              </a:rPr>
              <a:t> est donc le meilleur choix en termes de performance et d’efficacité. Il combine les avantages du Content </a:t>
            </a:r>
            <a:r>
              <a:rPr lang="fr-FR" b="0" i="0" err="1">
                <a:solidFill>
                  <a:srgbClr val="353740"/>
                </a:solidFill>
                <a:effectLst/>
                <a:latin typeface="+mn-lt"/>
              </a:rPr>
              <a:t>based</a:t>
            </a:r>
            <a:r>
              <a:rPr lang="fr-FR" b="0" i="0">
                <a:solidFill>
                  <a:srgbClr val="353740"/>
                </a:solidFill>
                <a:effectLst/>
                <a:latin typeface="+mn-lt"/>
              </a:rPr>
              <a:t> </a:t>
            </a:r>
            <a:r>
              <a:rPr lang="fr-FR" b="0" i="0" err="1">
                <a:solidFill>
                  <a:srgbClr val="353740"/>
                </a:solidFill>
                <a:effectLst/>
                <a:latin typeface="+mn-lt"/>
              </a:rPr>
              <a:t>Filtering</a:t>
            </a:r>
            <a:r>
              <a:rPr lang="fr-FR" b="0" i="0">
                <a:solidFill>
                  <a:srgbClr val="353740"/>
                </a:solidFill>
                <a:effectLst/>
                <a:latin typeface="+mn-lt"/>
              </a:rPr>
              <a:t> et du Collaborative </a:t>
            </a:r>
            <a:r>
              <a:rPr lang="fr-FR" b="0" i="0" err="1">
                <a:solidFill>
                  <a:srgbClr val="353740"/>
                </a:solidFill>
                <a:effectLst/>
                <a:latin typeface="+mn-lt"/>
              </a:rPr>
              <a:t>Filtering</a:t>
            </a:r>
            <a:r>
              <a:rPr lang="fr-FR" b="0" i="0">
                <a:solidFill>
                  <a:srgbClr val="353740"/>
                </a:solidFill>
                <a:effectLst/>
                <a:latin typeface="+mn-lt"/>
              </a:rPr>
              <a:t> pour fournir des recommandations plus personnalisées et pertinentes, et permet également de résoudre les problèmes de démarrage à froid.</a:t>
            </a:r>
          </a:p>
        </p:txBody>
      </p:sp>
    </p:spTree>
    <p:extLst>
      <p:ext uri="{BB962C8B-B14F-4D97-AF65-F5344CB8AC3E}">
        <p14:creationId xmlns:p14="http://schemas.microsoft.com/office/powerpoint/2010/main" val="4153033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2"/>
        <p:cNvGrpSpPr/>
        <p:nvPr/>
      </p:nvGrpSpPr>
      <p:grpSpPr>
        <a:xfrm>
          <a:off x="0" y="0"/>
          <a:ext cx="0" cy="0"/>
          <a:chOff x="0" y="0"/>
          <a:chExt cx="0" cy="0"/>
        </a:xfrm>
      </p:grpSpPr>
      <p:sp>
        <p:nvSpPr>
          <p:cNvPr id="3473" name="Google Shape;3473;ga484111751_0_3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4" name="Google Shape;3474;ga484111751_0_3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mn-lt"/>
              </a:rPr>
              <a:t>Maintenant que nous avons vu comment nous avons développé et sélectionné notre modèle, nous allons voir comment il a été déployé en ligne.</a:t>
            </a:r>
            <a:endParaRPr dirty="0">
              <a:latin typeface="+mn-lt"/>
            </a:endParaRPr>
          </a:p>
        </p:txBody>
      </p:sp>
    </p:spTree>
    <p:extLst>
      <p:ext uri="{BB962C8B-B14F-4D97-AF65-F5344CB8AC3E}">
        <p14:creationId xmlns:p14="http://schemas.microsoft.com/office/powerpoint/2010/main" val="34967049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353740"/>
                </a:solidFill>
                <a:effectLst/>
                <a:latin typeface="+mn-lt"/>
              </a:rPr>
              <a:t>Pour rappel, notre application </a:t>
            </a:r>
            <a:r>
              <a:rPr lang="fr-FR" b="0" i="0" dirty="0" err="1">
                <a:solidFill>
                  <a:srgbClr val="353740"/>
                </a:solidFill>
                <a:effectLst/>
                <a:latin typeface="+mn-lt"/>
              </a:rPr>
              <a:t>My</a:t>
            </a:r>
            <a:r>
              <a:rPr lang="fr-FR" b="0" i="0" dirty="0">
                <a:solidFill>
                  <a:srgbClr val="353740"/>
                </a:solidFill>
                <a:effectLst/>
                <a:latin typeface="+mn-lt"/>
              </a:rPr>
              <a:t> Content doit permettre aux utilisateurs de recevoir une sélection de 5 articles pertinents. Lorsqu’un utilisateur se connecte à l’application, un système de recommandation analyse le contenu des articles et le comportement des utilisateurs en temps réel afin de fournir une liste de 5 articles pertinents.</a:t>
            </a:r>
          </a:p>
          <a:p>
            <a:pPr marL="158750" indent="0">
              <a:buNone/>
            </a:pPr>
            <a:r>
              <a:rPr lang="fr-FR" b="0" i="0" dirty="0">
                <a:solidFill>
                  <a:srgbClr val="353740"/>
                </a:solidFill>
                <a:effectLst/>
                <a:latin typeface="+mn-lt"/>
              </a:rPr>
              <a:t>Mais avant, nous débutons la conception de l’application par un MVP.</a:t>
            </a:r>
          </a:p>
        </p:txBody>
      </p:sp>
    </p:spTree>
    <p:extLst>
      <p:ext uri="{BB962C8B-B14F-4D97-AF65-F5344CB8AC3E}">
        <p14:creationId xmlns:p14="http://schemas.microsoft.com/office/powerpoint/2010/main" val="240936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mn-lt"/>
              </a:rPr>
              <a:t>Un MVP (Minimum Viable Product) est une version minimaliste de notre application. Nous la concevons avec la finalité d’obtenir des retours d’utilisateurs. Il s’agit d’une méthode de développement </a:t>
            </a:r>
            <a:r>
              <a:rPr lang="fr-FR" b="1" i="0">
                <a:solidFill>
                  <a:srgbClr val="353740"/>
                </a:solidFill>
                <a:effectLst/>
                <a:latin typeface="+mn-lt"/>
              </a:rPr>
              <a:t>*click* </a:t>
            </a:r>
            <a:r>
              <a:rPr lang="fr-FR" b="0" i="0">
                <a:solidFill>
                  <a:srgbClr val="353740"/>
                </a:solidFill>
                <a:effectLst/>
                <a:latin typeface="+mn-lt"/>
              </a:rPr>
              <a:t>agile qui nous permet de minimiser les couts et les risques. </a:t>
            </a:r>
          </a:p>
        </p:txBody>
      </p:sp>
    </p:spTree>
    <p:extLst>
      <p:ext uri="{BB962C8B-B14F-4D97-AF65-F5344CB8AC3E}">
        <p14:creationId xmlns:p14="http://schemas.microsoft.com/office/powerpoint/2010/main" val="2990265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5"/>
        <p:cNvGrpSpPr/>
        <p:nvPr/>
      </p:nvGrpSpPr>
      <p:grpSpPr>
        <a:xfrm>
          <a:off x="0" y="0"/>
          <a:ext cx="0" cy="0"/>
          <a:chOff x="0" y="0"/>
          <a:chExt cx="0" cy="0"/>
        </a:xfrm>
      </p:grpSpPr>
      <p:sp>
        <p:nvSpPr>
          <p:cNvPr id="3486" name="Google Shape;3486;ga7ec2e3007_1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7" name="Google Shape;3487;ga7ec2e3007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800" b="0" i="0">
                <a:solidFill>
                  <a:srgbClr val="353740"/>
                </a:solidFill>
                <a:effectLst/>
                <a:latin typeface="+mn-lt"/>
                <a:ea typeface="Arial" panose="020B0604020202020204" pitchFamily="34" charset="0"/>
                <a:cs typeface="Arial" panose="020B0604020202020204" pitchFamily="34" charset="0"/>
              </a:rPr>
              <a:t>Comment notre application de recommandation de lecture peut-elle contribuer à la croissance de notre entreprise ?</a:t>
            </a:r>
            <a:endParaRPr>
              <a:latin typeface="+mn-lt"/>
            </a:endParaRPr>
          </a:p>
        </p:txBody>
      </p:sp>
    </p:spTree>
    <p:extLst>
      <p:ext uri="{BB962C8B-B14F-4D97-AF65-F5344CB8AC3E}">
        <p14:creationId xmlns:p14="http://schemas.microsoft.com/office/powerpoint/2010/main" val="4009424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353740"/>
                </a:solidFill>
                <a:effectLst/>
                <a:latin typeface="+mn-lt"/>
              </a:rPr>
              <a:t>L’avantage de créer un MVP est que nous pouvons obtenir des informations précieuses sur </a:t>
            </a:r>
            <a:r>
              <a:rPr lang="fr-FR" b="1" i="0" dirty="0">
                <a:solidFill>
                  <a:srgbClr val="353740"/>
                </a:solidFill>
                <a:effectLst/>
                <a:latin typeface="+mn-lt"/>
              </a:rPr>
              <a:t>*click* </a:t>
            </a:r>
            <a:r>
              <a:rPr lang="fr-FR" b="0" i="0" dirty="0">
                <a:solidFill>
                  <a:srgbClr val="353740"/>
                </a:solidFill>
                <a:effectLst/>
                <a:latin typeface="+mn-lt"/>
              </a:rPr>
              <a:t>l’utilisabilité et l’acceptation de notre produit avant de dépenser de l’argent pour le développer. Nous pouvons également obtenir des commentaires sur les fonctionnalités et le design, ce qui nous permet d’ajuster notre produit pour le rendre plus attrayant et plus utile pour les utilisateurs. Enfin, un MVP peut nous aider à mieux comprendre la </a:t>
            </a:r>
            <a:r>
              <a:rPr lang="fr-FR" b="1" i="0" dirty="0">
                <a:solidFill>
                  <a:srgbClr val="353740"/>
                </a:solidFill>
                <a:effectLst/>
                <a:latin typeface="+mn-lt"/>
              </a:rPr>
              <a:t>*click* </a:t>
            </a:r>
            <a:r>
              <a:rPr lang="fr-FR" b="0" i="0" dirty="0">
                <a:solidFill>
                  <a:srgbClr val="353740"/>
                </a:solidFill>
                <a:effectLst/>
                <a:latin typeface="+mn-lt"/>
              </a:rPr>
              <a:t>demande du marché et à nous préparer à la mise en œuvre du produit à grande échelle.</a:t>
            </a:r>
          </a:p>
        </p:txBody>
      </p:sp>
    </p:spTree>
    <p:extLst>
      <p:ext uri="{BB962C8B-B14F-4D97-AF65-F5344CB8AC3E}">
        <p14:creationId xmlns:p14="http://schemas.microsoft.com/office/powerpoint/2010/main" val="12084563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353740"/>
                </a:solidFill>
                <a:effectLst/>
                <a:latin typeface="+mn-lt"/>
              </a:rPr>
              <a:t>Nous avons fait appel à Julien, développeur web en freelance, pour nous conseiller dans la réalisation d’une première version simplifiée de l’application. Il nous a conseillé d’utiliser une architecture </a:t>
            </a:r>
            <a:r>
              <a:rPr lang="fr-FR" b="0" i="0" dirty="0" err="1">
                <a:solidFill>
                  <a:srgbClr val="353740"/>
                </a:solidFill>
                <a:effectLst/>
                <a:latin typeface="+mn-lt"/>
              </a:rPr>
              <a:t>serverless</a:t>
            </a:r>
            <a:r>
              <a:rPr lang="fr-FR" b="0" i="0" dirty="0">
                <a:solidFill>
                  <a:srgbClr val="353740"/>
                </a:solidFill>
                <a:effectLst/>
                <a:latin typeface="+mn-lt"/>
              </a:rPr>
              <a:t> avec *click* Azure </a:t>
            </a:r>
            <a:r>
              <a:rPr lang="fr-FR" b="0" i="0" dirty="0" err="1">
                <a:solidFill>
                  <a:srgbClr val="353740"/>
                </a:solidFill>
                <a:effectLst/>
                <a:latin typeface="+mn-lt"/>
              </a:rPr>
              <a:t>Functions</a:t>
            </a:r>
            <a:r>
              <a:rPr lang="fr-FR" b="0" i="0" dirty="0">
                <a:solidFill>
                  <a:srgbClr val="353740"/>
                </a:solidFill>
                <a:effectLst/>
                <a:latin typeface="+mn-lt"/>
              </a:rPr>
              <a:t> et de créer une API pour exposer le système de recommandation.</a:t>
            </a:r>
          </a:p>
          <a:p>
            <a:pPr marL="158750" indent="0">
              <a:buNone/>
            </a:pPr>
            <a:r>
              <a:rPr lang="fr-FR" b="0" i="0" dirty="0">
                <a:solidFill>
                  <a:srgbClr val="353740"/>
                </a:solidFill>
                <a:effectLst/>
                <a:latin typeface="+mn-lt"/>
              </a:rPr>
              <a:t>Quelles sont exactement ces technologies recommandées par Julien ?</a:t>
            </a:r>
          </a:p>
        </p:txBody>
      </p:sp>
    </p:spTree>
    <p:extLst>
      <p:ext uri="{BB962C8B-B14F-4D97-AF65-F5344CB8AC3E}">
        <p14:creationId xmlns:p14="http://schemas.microsoft.com/office/powerpoint/2010/main" val="24132671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353740"/>
                </a:solidFill>
                <a:effectLst/>
                <a:latin typeface="ColfaxAI"/>
              </a:rPr>
              <a:t>Azure est une plateforme cloud de Microsoft qui permet aux développeurs et aux entreprises d’accéder à des fonctionnalités informatiques, de stockage et d’analyse à la demande. </a:t>
            </a:r>
            <a:endParaRPr lang="fr-FR" b="0" i="0" dirty="0">
              <a:solidFill>
                <a:srgbClr val="353740"/>
              </a:solidFill>
              <a:effectLst/>
              <a:latin typeface="+mn-lt"/>
            </a:endParaRPr>
          </a:p>
        </p:txBody>
      </p:sp>
    </p:spTree>
    <p:extLst>
      <p:ext uri="{BB962C8B-B14F-4D97-AF65-F5344CB8AC3E}">
        <p14:creationId xmlns:p14="http://schemas.microsoft.com/office/powerpoint/2010/main" val="25629815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ColfaxAI"/>
              </a:rPr>
              <a:t>Azure </a:t>
            </a:r>
            <a:r>
              <a:rPr lang="fr-FR" b="0" i="0" err="1">
                <a:solidFill>
                  <a:srgbClr val="353740"/>
                </a:solidFill>
                <a:effectLst/>
                <a:latin typeface="ColfaxAI"/>
              </a:rPr>
              <a:t>Functions</a:t>
            </a:r>
            <a:r>
              <a:rPr lang="fr-FR" b="0" i="0">
                <a:solidFill>
                  <a:srgbClr val="353740"/>
                </a:solidFill>
                <a:effectLst/>
                <a:latin typeface="ColfaxAI"/>
              </a:rPr>
              <a:t> est un service cloud qui permet aux développeurs de créer des applications et des services sans avoir à gérer l’infrastructure. En utilisant des fonctions individuelles, nous pouvons rapidement développer et déployer des applications sans avoir à gérer le cycle de vie de la plateforme.</a:t>
            </a:r>
            <a:endParaRPr lang="fr-FR" b="0" i="0">
              <a:solidFill>
                <a:srgbClr val="353740"/>
              </a:solidFill>
              <a:effectLst/>
              <a:latin typeface="+mn-lt"/>
            </a:endParaRPr>
          </a:p>
        </p:txBody>
      </p:sp>
    </p:spTree>
    <p:extLst>
      <p:ext uri="{BB962C8B-B14F-4D97-AF65-F5344CB8AC3E}">
        <p14:creationId xmlns:p14="http://schemas.microsoft.com/office/powerpoint/2010/main" val="6622631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353740"/>
                </a:solidFill>
                <a:effectLst/>
                <a:latin typeface="ColfaxAI"/>
              </a:rPr>
              <a:t>L’avis de Julien est pertinent, car l’utilisation d’Azure </a:t>
            </a:r>
            <a:r>
              <a:rPr lang="fr-FR" b="0" i="0" dirty="0" err="1">
                <a:solidFill>
                  <a:srgbClr val="353740"/>
                </a:solidFill>
                <a:effectLst/>
                <a:latin typeface="ColfaxAI"/>
              </a:rPr>
              <a:t>Functions</a:t>
            </a:r>
            <a:r>
              <a:rPr lang="fr-FR" b="0" i="0" dirty="0">
                <a:solidFill>
                  <a:srgbClr val="353740"/>
                </a:solidFill>
                <a:effectLst/>
                <a:latin typeface="ColfaxAI"/>
              </a:rPr>
              <a:t> et </a:t>
            </a:r>
            <a:r>
              <a:rPr lang="fr-FR" b="1" i="0" dirty="0">
                <a:solidFill>
                  <a:srgbClr val="353740"/>
                </a:solidFill>
                <a:effectLst/>
                <a:latin typeface="ColfaxAI"/>
              </a:rPr>
              <a:t>*click* </a:t>
            </a:r>
            <a:r>
              <a:rPr lang="fr-FR" b="0" i="0" dirty="0">
                <a:solidFill>
                  <a:srgbClr val="353740"/>
                </a:solidFill>
                <a:effectLst/>
                <a:latin typeface="ColfaxAI"/>
              </a:rPr>
              <a:t>d’une API pour créer une application de recommandation d’article de presse signifie que la charge de travail est répartie sur </a:t>
            </a:r>
            <a:r>
              <a:rPr lang="fr-FR" b="1" i="0" dirty="0">
                <a:solidFill>
                  <a:srgbClr val="353740"/>
                </a:solidFill>
                <a:effectLst/>
                <a:latin typeface="ColfaxAI"/>
              </a:rPr>
              <a:t>*click* </a:t>
            </a:r>
            <a:r>
              <a:rPr lang="fr-FR" b="0" i="0" dirty="0">
                <a:solidFill>
                  <a:srgbClr val="353740"/>
                </a:solidFill>
                <a:effectLst/>
                <a:latin typeface="ColfaxAI"/>
              </a:rPr>
              <a:t>plusieurs serveurs et que la scalabilité est garantie. De plus, une fois que l’API est déployée, elle peut être mise à jour et gérée à distance, ce qui est très pratique. Enfin, Azure </a:t>
            </a:r>
            <a:r>
              <a:rPr lang="fr-FR" b="0" i="0" dirty="0" err="1">
                <a:solidFill>
                  <a:srgbClr val="353740"/>
                </a:solidFill>
                <a:effectLst/>
                <a:latin typeface="ColfaxAI"/>
              </a:rPr>
              <a:t>Functions</a:t>
            </a:r>
            <a:r>
              <a:rPr lang="fr-FR" b="0" i="0" dirty="0">
                <a:solidFill>
                  <a:srgbClr val="353740"/>
                </a:solidFill>
                <a:effectLst/>
                <a:latin typeface="ColfaxAI"/>
              </a:rPr>
              <a:t> est une solution </a:t>
            </a:r>
            <a:r>
              <a:rPr lang="fr-FR" b="1" i="0" dirty="0">
                <a:solidFill>
                  <a:srgbClr val="353740"/>
                </a:solidFill>
                <a:effectLst/>
                <a:latin typeface="ColfaxAI"/>
              </a:rPr>
              <a:t>*click* </a:t>
            </a:r>
            <a:r>
              <a:rPr lang="fr-FR" b="0" i="0" dirty="0">
                <a:solidFill>
                  <a:srgbClr val="353740"/>
                </a:solidFill>
                <a:effectLst/>
                <a:latin typeface="ColfaxAI"/>
              </a:rPr>
              <a:t>très rentable, car nous ne payons que pour les ressources que nous utilisons et nous n’avons pas à nous soucier des infrastructures sous-jacentes.</a:t>
            </a:r>
            <a:endParaRPr lang="fr-FR" b="0" i="0" dirty="0">
              <a:solidFill>
                <a:srgbClr val="353740"/>
              </a:solidFill>
              <a:effectLst/>
              <a:latin typeface="+mn-lt"/>
            </a:endParaRPr>
          </a:p>
        </p:txBody>
      </p:sp>
    </p:spTree>
    <p:extLst>
      <p:ext uri="{BB962C8B-B14F-4D97-AF65-F5344CB8AC3E}">
        <p14:creationId xmlns:p14="http://schemas.microsoft.com/office/powerpoint/2010/main" val="1770855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ColfaxAI"/>
              </a:rPr>
              <a:t>Azure </a:t>
            </a:r>
            <a:r>
              <a:rPr lang="fr-FR" b="0" i="0" err="1">
                <a:solidFill>
                  <a:srgbClr val="353740"/>
                </a:solidFill>
                <a:effectLst/>
                <a:latin typeface="ColfaxAI"/>
              </a:rPr>
              <a:t>Functions</a:t>
            </a:r>
            <a:r>
              <a:rPr lang="fr-FR" b="0" i="0">
                <a:solidFill>
                  <a:srgbClr val="353740"/>
                </a:solidFill>
                <a:effectLst/>
                <a:latin typeface="ColfaxAI"/>
              </a:rPr>
              <a:t> offre une allocation mensuelle gratuite de </a:t>
            </a:r>
            <a:r>
              <a:rPr lang="fr-FR" b="1" i="0">
                <a:solidFill>
                  <a:srgbClr val="353740"/>
                </a:solidFill>
                <a:effectLst/>
                <a:latin typeface="ColfaxAI"/>
              </a:rPr>
              <a:t>*click* </a:t>
            </a:r>
            <a:r>
              <a:rPr lang="fr-FR" b="0" i="0">
                <a:solidFill>
                  <a:srgbClr val="353740"/>
                </a:solidFill>
                <a:effectLst/>
                <a:latin typeface="ColfaxAI"/>
              </a:rPr>
              <a:t>1 million de requêtes et </a:t>
            </a:r>
            <a:r>
              <a:rPr lang="fr-FR" b="1" i="0">
                <a:solidFill>
                  <a:srgbClr val="353740"/>
                </a:solidFill>
                <a:effectLst/>
                <a:latin typeface="ColfaxAI"/>
              </a:rPr>
              <a:t>*click* </a:t>
            </a:r>
            <a:r>
              <a:rPr lang="fr-FR" b="0" i="0">
                <a:solidFill>
                  <a:srgbClr val="353740"/>
                </a:solidFill>
                <a:effectLst/>
                <a:latin typeface="ColfaxAI"/>
              </a:rPr>
              <a:t>400 000 Go de consommation de ressource par mois. En plus de cette allocation gratuite, nous pouvons acheter des capacités supplémentaires et payer seulement pour les ressources utilisées. La facturation est basée sur la consommation de mémoire et le nombre de fois que la fonction est exécutée.</a:t>
            </a:r>
          </a:p>
        </p:txBody>
      </p:sp>
    </p:spTree>
    <p:extLst>
      <p:ext uri="{BB962C8B-B14F-4D97-AF65-F5344CB8AC3E}">
        <p14:creationId xmlns:p14="http://schemas.microsoft.com/office/powerpoint/2010/main" val="511278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353740"/>
                </a:solidFill>
                <a:effectLst/>
                <a:latin typeface="ColfaxAI"/>
              </a:rPr>
              <a:t>Par exemple, si nous avons une fonction qui consomme </a:t>
            </a:r>
            <a:r>
              <a:rPr lang="fr-FR" b="1" i="0" dirty="0">
                <a:solidFill>
                  <a:srgbClr val="353740"/>
                </a:solidFill>
                <a:effectLst/>
                <a:latin typeface="ColfaxAI"/>
              </a:rPr>
              <a:t>*click* </a:t>
            </a:r>
            <a:r>
              <a:rPr lang="fr-FR" b="0" i="0" dirty="0">
                <a:solidFill>
                  <a:srgbClr val="353740"/>
                </a:solidFill>
                <a:effectLst/>
                <a:latin typeface="ColfaxAI"/>
              </a:rPr>
              <a:t>1 Go de mémoire, qui est exécutée </a:t>
            </a:r>
            <a:r>
              <a:rPr lang="fr-FR" b="1" i="0" dirty="0">
                <a:solidFill>
                  <a:srgbClr val="353740"/>
                </a:solidFill>
                <a:effectLst/>
                <a:latin typeface="ColfaxAI"/>
              </a:rPr>
              <a:t>*click* </a:t>
            </a:r>
            <a:r>
              <a:rPr lang="fr-FR" b="0" i="0" dirty="0">
                <a:solidFill>
                  <a:srgbClr val="353740"/>
                </a:solidFill>
                <a:effectLst/>
                <a:latin typeface="ColfaxAI"/>
              </a:rPr>
              <a:t>6 millions de fois par mois et dont la durée d’exécution est de </a:t>
            </a:r>
            <a:r>
              <a:rPr lang="fr-FR" b="1" i="0" dirty="0">
                <a:solidFill>
                  <a:srgbClr val="353740"/>
                </a:solidFill>
                <a:effectLst/>
                <a:latin typeface="ColfaxAI"/>
              </a:rPr>
              <a:t>*click* </a:t>
            </a:r>
            <a:r>
              <a:rPr lang="fr-FR" b="0" i="0" dirty="0">
                <a:solidFill>
                  <a:srgbClr val="353740"/>
                </a:solidFill>
                <a:effectLst/>
                <a:latin typeface="ColfaxAI"/>
              </a:rPr>
              <a:t>1 seconde, la facturation mensuelle sera de </a:t>
            </a:r>
            <a:r>
              <a:rPr lang="fr-FR" b="1" i="0" dirty="0">
                <a:solidFill>
                  <a:srgbClr val="353740"/>
                </a:solidFill>
                <a:effectLst/>
                <a:latin typeface="ColfaxAI"/>
              </a:rPr>
              <a:t>*click* </a:t>
            </a:r>
            <a:r>
              <a:rPr lang="fr-FR" b="0" i="0" dirty="0">
                <a:solidFill>
                  <a:srgbClr val="353740"/>
                </a:solidFill>
                <a:effectLst/>
                <a:latin typeface="ColfaxAI"/>
              </a:rPr>
              <a:t>30,20 €. Nous pouvons également acheter des packs de capacité supplémentaires pour bénéficier d’une tarification réduite et augmenter le nombre de fois que notre fonction peut être exécutée.</a:t>
            </a:r>
          </a:p>
          <a:p>
            <a:pPr marL="158750" indent="0">
              <a:buNone/>
            </a:pPr>
            <a:r>
              <a:rPr lang="fr-FR" b="0" i="0" dirty="0">
                <a:solidFill>
                  <a:srgbClr val="353740"/>
                </a:solidFill>
                <a:effectLst/>
                <a:latin typeface="ColfaxAI"/>
              </a:rPr>
              <a:t>Avec ces informations, nous pouvons commencer à architecturer notre MVP.</a:t>
            </a:r>
            <a:endParaRPr lang="fr-FR" b="0" i="0" dirty="0">
              <a:solidFill>
                <a:srgbClr val="353740"/>
              </a:solidFill>
              <a:effectLst/>
              <a:latin typeface="+mn-lt"/>
            </a:endParaRPr>
          </a:p>
        </p:txBody>
      </p:sp>
    </p:spTree>
    <p:extLst>
      <p:ext uri="{BB962C8B-B14F-4D97-AF65-F5344CB8AC3E}">
        <p14:creationId xmlns:p14="http://schemas.microsoft.com/office/powerpoint/2010/main" val="16498074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353740"/>
                </a:solidFill>
                <a:effectLst/>
                <a:latin typeface="+mn-lt"/>
              </a:rPr>
              <a:t>Notre système de recommandation est basé sur une architecture logicielle déployée sur Azure qui permet à l’utilisateur de bénéficier de recommandations rapides et personnalisées. Une fois l’utilisateur identifié par son ID, un trigger d’Azure interroge une base de données </a:t>
            </a:r>
            <a:r>
              <a:rPr lang="fr-FR" b="0" i="0" dirty="0" err="1">
                <a:solidFill>
                  <a:srgbClr val="353740"/>
                </a:solidFill>
                <a:effectLst/>
                <a:latin typeface="+mn-lt"/>
              </a:rPr>
              <a:t>CosmosDB</a:t>
            </a:r>
            <a:r>
              <a:rPr lang="fr-FR" b="0" i="0" dirty="0">
                <a:solidFill>
                  <a:srgbClr val="353740"/>
                </a:solidFill>
                <a:effectLst/>
                <a:latin typeface="+mn-lt"/>
              </a:rPr>
              <a:t> qui renvoie une recommandation de 5 articles à lire. Les données sont préalablement traitées par un script Python afin d’être envoyées à </a:t>
            </a:r>
            <a:r>
              <a:rPr lang="fr-FR" b="0" i="0" dirty="0" err="1">
                <a:solidFill>
                  <a:srgbClr val="353740"/>
                </a:solidFill>
                <a:effectLst/>
                <a:latin typeface="+mn-lt"/>
              </a:rPr>
              <a:t>CosmosDB</a:t>
            </a:r>
            <a:r>
              <a:rPr lang="fr-FR" b="0" i="0" dirty="0">
                <a:solidFill>
                  <a:srgbClr val="353740"/>
                </a:solidFill>
                <a:effectLst/>
                <a:latin typeface="+mn-lt"/>
              </a:rPr>
              <a:t>, ce qui permet de bénéficier d’un déploiement rapide et efficace tout en une économie et une performance optimale.</a:t>
            </a:r>
          </a:p>
          <a:p>
            <a:pPr marL="158750" indent="0">
              <a:buNone/>
            </a:pPr>
            <a:r>
              <a:rPr lang="fr-FR" b="0" i="0" dirty="0">
                <a:solidFill>
                  <a:srgbClr val="353740"/>
                </a:solidFill>
                <a:effectLst/>
                <a:latin typeface="+mn-lt"/>
              </a:rPr>
              <a:t>Avant de déployer en ligne, nous procédons à l’application de l’architecture en local.</a:t>
            </a:r>
          </a:p>
        </p:txBody>
      </p:sp>
    </p:spTree>
    <p:extLst>
      <p:ext uri="{BB962C8B-B14F-4D97-AF65-F5344CB8AC3E}">
        <p14:creationId xmlns:p14="http://schemas.microsoft.com/office/powerpoint/2010/main" val="23723646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mn-lt"/>
              </a:rPr>
              <a:t>Nous pouvons développer et déboguer nos fonctions Azure dans Visual Studio Code en utilisant l’extension Azure </a:t>
            </a:r>
            <a:r>
              <a:rPr lang="fr-FR" b="0" i="0" err="1">
                <a:solidFill>
                  <a:srgbClr val="353740"/>
                </a:solidFill>
                <a:effectLst/>
                <a:latin typeface="+mn-lt"/>
              </a:rPr>
              <a:t>Functions</a:t>
            </a:r>
            <a:r>
              <a:rPr lang="fr-FR" b="0" i="0">
                <a:solidFill>
                  <a:srgbClr val="353740"/>
                </a:solidFill>
                <a:effectLst/>
                <a:latin typeface="+mn-lt"/>
              </a:rPr>
              <a:t>. L’extension fournit un environnement de développement local, qui nous permet plus de flexibilité dans le développement de nos fonctions sans avoir à déployer sur Azure. </a:t>
            </a:r>
          </a:p>
        </p:txBody>
      </p:sp>
    </p:spTree>
    <p:extLst>
      <p:ext uri="{BB962C8B-B14F-4D97-AF65-F5344CB8AC3E}">
        <p14:creationId xmlns:p14="http://schemas.microsoft.com/office/powerpoint/2010/main" val="431761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353740"/>
                </a:solidFill>
                <a:effectLst/>
                <a:latin typeface="+mn-lt"/>
              </a:rPr>
              <a:t>Les avantages sont nombreux. Avec cette approche, nous ne sommes pas limités par </a:t>
            </a:r>
            <a:r>
              <a:rPr lang="fr-FR" b="1" i="0" dirty="0">
                <a:solidFill>
                  <a:srgbClr val="353740"/>
                </a:solidFill>
                <a:effectLst/>
                <a:latin typeface="+mn-lt"/>
              </a:rPr>
              <a:t>*click* </a:t>
            </a:r>
            <a:r>
              <a:rPr lang="fr-FR" b="0" i="0" dirty="0">
                <a:solidFill>
                  <a:srgbClr val="353740"/>
                </a:solidFill>
                <a:effectLst/>
                <a:latin typeface="+mn-lt"/>
              </a:rPr>
              <a:t>le délai de mise en production sur Azure. De plus, nous pouvons </a:t>
            </a:r>
            <a:r>
              <a:rPr lang="fr-FR" b="1" i="0" dirty="0">
                <a:solidFill>
                  <a:srgbClr val="353740"/>
                </a:solidFill>
                <a:effectLst/>
                <a:latin typeface="+mn-lt"/>
              </a:rPr>
              <a:t>*click* </a:t>
            </a:r>
            <a:r>
              <a:rPr lang="fr-FR" b="0" i="0" dirty="0">
                <a:solidFill>
                  <a:srgbClr val="353740"/>
                </a:solidFill>
                <a:effectLst/>
                <a:latin typeface="+mn-lt"/>
              </a:rPr>
              <a:t>exécuter et déboguer nos fonctions en local, ce qui nous permet d’identifier les erreurs plus rapidement, donc d’approfondir nos tests avant le déploiement sur Azure.</a:t>
            </a:r>
          </a:p>
        </p:txBody>
      </p:sp>
    </p:spTree>
    <p:extLst>
      <p:ext uri="{BB962C8B-B14F-4D97-AF65-F5344CB8AC3E}">
        <p14:creationId xmlns:p14="http://schemas.microsoft.com/office/powerpoint/2010/main" val="1423432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mn-lt"/>
              </a:rPr>
              <a:t>Les systèmes de recommandation sont une solution novatrice qui permet aux entreprises de satisfaire les préférences des utilisateurs et clients. Ces systèmes sont aujourd’hui largement adoptés, donc offrir des suggestions personnalisées représente un atout pour </a:t>
            </a:r>
            <a:r>
              <a:rPr lang="fr-FR" b="0" i="0" err="1">
                <a:solidFill>
                  <a:srgbClr val="353740"/>
                </a:solidFill>
                <a:effectLst/>
                <a:latin typeface="+mn-lt"/>
              </a:rPr>
              <a:t>My</a:t>
            </a:r>
            <a:r>
              <a:rPr lang="fr-FR" b="0" i="0">
                <a:solidFill>
                  <a:srgbClr val="353740"/>
                </a:solidFill>
                <a:effectLst/>
                <a:latin typeface="+mn-lt"/>
              </a:rPr>
              <a:t> Content, car ils ont le potentiel de générer plus de chiffre d’affaires et d’engagement des utilisateurs.</a:t>
            </a:r>
          </a:p>
          <a:p>
            <a:pPr marL="158750" indent="0">
              <a:buNone/>
            </a:pPr>
            <a:endParaRPr lang="fr-FR" b="0" i="0">
              <a:solidFill>
                <a:srgbClr val="353740"/>
              </a:solidFill>
              <a:effectLst/>
              <a:latin typeface="+mn-lt"/>
            </a:endParaRPr>
          </a:p>
          <a:p>
            <a:pPr marL="158750" indent="0">
              <a:buNone/>
            </a:pPr>
            <a:r>
              <a:rPr lang="fr-FR" b="0" i="0">
                <a:solidFill>
                  <a:srgbClr val="353740"/>
                </a:solidFill>
                <a:effectLst/>
                <a:latin typeface="+mn-lt"/>
              </a:rPr>
              <a:t>De ce fait, nous visons à développer un système de recommandation qui nous aidera à stimuler </a:t>
            </a:r>
            <a:r>
              <a:rPr lang="fr-FR" b="1" i="0">
                <a:solidFill>
                  <a:srgbClr val="353740"/>
                </a:solidFill>
                <a:effectLst/>
                <a:latin typeface="+mn-lt"/>
              </a:rPr>
              <a:t>*click*</a:t>
            </a:r>
            <a:endParaRPr lang="fr-FR" b="1">
              <a:latin typeface="+mn-lt"/>
            </a:endParaRPr>
          </a:p>
        </p:txBody>
      </p:sp>
    </p:spTree>
    <p:extLst>
      <p:ext uri="{BB962C8B-B14F-4D97-AF65-F5344CB8AC3E}">
        <p14:creationId xmlns:p14="http://schemas.microsoft.com/office/powerpoint/2010/main" val="17222000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353740"/>
                </a:solidFill>
                <a:effectLst/>
                <a:latin typeface="+mn-lt"/>
              </a:rPr>
              <a:t>Donc après avoir développé la fonction en local, nous avons pu tester notre algorithme avant de procéder au déploiement sur le cloud.</a:t>
            </a:r>
          </a:p>
        </p:txBody>
      </p:sp>
    </p:spTree>
    <p:extLst>
      <p:ext uri="{BB962C8B-B14F-4D97-AF65-F5344CB8AC3E}">
        <p14:creationId xmlns:p14="http://schemas.microsoft.com/office/powerpoint/2010/main" val="37322605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353740"/>
                </a:solidFill>
                <a:effectLst/>
                <a:latin typeface="+mn-lt"/>
              </a:rPr>
              <a:t>Une fois déployé, pour assurer une intégration et un déploiement continu, Azure nous permet de maintenir notre fonction avec un dépôt Git sur </a:t>
            </a:r>
            <a:r>
              <a:rPr lang="fr-FR" b="0" i="0" dirty="0" err="1">
                <a:solidFill>
                  <a:srgbClr val="353740"/>
                </a:solidFill>
                <a:effectLst/>
                <a:latin typeface="+mn-lt"/>
              </a:rPr>
              <a:t>Github</a:t>
            </a:r>
            <a:r>
              <a:rPr lang="fr-FR" b="0" i="0" dirty="0">
                <a:solidFill>
                  <a:srgbClr val="353740"/>
                </a:solidFill>
                <a:effectLst/>
                <a:latin typeface="+mn-lt"/>
              </a:rPr>
              <a:t>.</a:t>
            </a:r>
          </a:p>
          <a:p>
            <a:pPr marL="158750" indent="0">
              <a:buNone/>
            </a:pPr>
            <a:r>
              <a:rPr lang="fr-FR" b="0" i="0" dirty="0">
                <a:solidFill>
                  <a:srgbClr val="353740"/>
                </a:solidFill>
                <a:effectLst/>
                <a:latin typeface="+mn-lt"/>
              </a:rPr>
              <a:t>Qu’est-ce que Git et GitHub ?</a:t>
            </a:r>
          </a:p>
        </p:txBody>
      </p:sp>
    </p:spTree>
    <p:extLst>
      <p:ext uri="{BB962C8B-B14F-4D97-AF65-F5344CB8AC3E}">
        <p14:creationId xmlns:p14="http://schemas.microsoft.com/office/powerpoint/2010/main" val="209612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353740"/>
                </a:solidFill>
                <a:effectLst/>
                <a:latin typeface="+mn-lt"/>
              </a:rPr>
              <a:t>Git est un système de contrôle de version open source qui nous permet de gérer les modifications et les mises à jour de notre code. </a:t>
            </a:r>
          </a:p>
          <a:p>
            <a:pPr marL="158750" indent="0">
              <a:buNone/>
            </a:pPr>
            <a:endParaRPr lang="fr-FR" b="0" i="0" dirty="0">
              <a:solidFill>
                <a:srgbClr val="353740"/>
              </a:solidFill>
              <a:effectLst/>
              <a:latin typeface="+mn-lt"/>
            </a:endParaRPr>
          </a:p>
          <a:p>
            <a:pPr marL="158750" indent="0">
              <a:buNone/>
            </a:pPr>
            <a:r>
              <a:rPr lang="fr-FR" b="1" i="0" dirty="0">
                <a:solidFill>
                  <a:srgbClr val="353740"/>
                </a:solidFill>
                <a:effectLst/>
                <a:latin typeface="+mn-lt"/>
              </a:rPr>
              <a:t>*click* </a:t>
            </a:r>
            <a:r>
              <a:rPr lang="fr-FR" b="0" i="0" dirty="0">
                <a:solidFill>
                  <a:srgbClr val="353740"/>
                </a:solidFill>
                <a:effectLst/>
                <a:latin typeface="+mn-lt"/>
              </a:rPr>
              <a:t>GitHub est un service en ligne qui nous permet de stocker et de partager nos projets de code. Il offre des fonctionnalités telles que les révisions, le partage et la collaboration, ce qui en fait un outil très pratique pour nos équipes de développement et les développeurs indépendants comme Julien.</a:t>
            </a:r>
          </a:p>
        </p:txBody>
      </p:sp>
    </p:spTree>
    <p:extLst>
      <p:ext uri="{BB962C8B-B14F-4D97-AF65-F5344CB8AC3E}">
        <p14:creationId xmlns:p14="http://schemas.microsoft.com/office/powerpoint/2010/main" val="18568633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5"/>
        <p:cNvGrpSpPr/>
        <p:nvPr/>
      </p:nvGrpSpPr>
      <p:grpSpPr>
        <a:xfrm>
          <a:off x="0" y="0"/>
          <a:ext cx="0" cy="0"/>
          <a:chOff x="0" y="0"/>
          <a:chExt cx="0" cy="0"/>
        </a:xfrm>
      </p:grpSpPr>
      <p:sp>
        <p:nvSpPr>
          <p:cNvPr id="4006" name="Google Shape;4006;ga7ec2e3007_1_22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7" name="Google Shape;4007;ga7ec2e3007_1_22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mn-lt"/>
              </a:rPr>
              <a:t>Maintenant que tout est en place, Samia, je vais pouvoir te faire une démonstration de l’application.</a:t>
            </a:r>
          </a:p>
          <a:p>
            <a:pPr marL="0" lvl="0" indent="0" algn="l" rtl="0">
              <a:spcBef>
                <a:spcPts val="0"/>
              </a:spcBef>
              <a:spcAft>
                <a:spcPts val="0"/>
              </a:spcAft>
              <a:buNone/>
            </a:pPr>
            <a:endParaRPr lang="fr-FR" dirty="0">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latin typeface="+mn-lt"/>
              </a:rPr>
              <a:t>Profitons du chargement pour t’expliquer le fonctionnement.</a:t>
            </a:r>
          </a:p>
          <a:p>
            <a:pPr marL="0" lvl="0" indent="0" algn="l" rtl="0">
              <a:spcBef>
                <a:spcPts val="0"/>
              </a:spcBef>
              <a:spcAft>
                <a:spcPts val="0"/>
              </a:spcAft>
              <a:buNone/>
            </a:pPr>
            <a:endParaRPr lang="fr-FR" dirty="0">
              <a:latin typeface="+mn-lt"/>
            </a:endParaRPr>
          </a:p>
          <a:p>
            <a:pPr marL="0" lvl="0" indent="0" algn="l" rtl="0">
              <a:spcBef>
                <a:spcPts val="0"/>
              </a:spcBef>
              <a:spcAft>
                <a:spcPts val="0"/>
              </a:spcAft>
              <a:buNone/>
            </a:pPr>
            <a:r>
              <a:rPr lang="fr-FR" dirty="0">
                <a:latin typeface="+mn-lt"/>
              </a:rPr>
              <a:t>L’interface demande l’identifiant de l’utilisateur puis propose cinq suggestions d’articles. Les résultats sont obtenus suite à un appel à l’Azure </a:t>
            </a:r>
            <a:r>
              <a:rPr lang="fr-FR" dirty="0" err="1">
                <a:latin typeface="+mn-lt"/>
              </a:rPr>
              <a:t>Functions</a:t>
            </a:r>
            <a:r>
              <a:rPr lang="fr-FR" dirty="0">
                <a:latin typeface="+mn-lt"/>
              </a:rPr>
              <a:t>.</a:t>
            </a:r>
          </a:p>
          <a:p>
            <a:pPr marL="0" lvl="0" indent="0" algn="l" rtl="0">
              <a:spcBef>
                <a:spcPts val="0"/>
              </a:spcBef>
              <a:spcAft>
                <a:spcPts val="0"/>
              </a:spcAft>
              <a:buNone/>
            </a:pPr>
            <a:endParaRPr lang="fr-FR" dirty="0">
              <a:latin typeface="+mn-lt"/>
            </a:endParaRPr>
          </a:p>
          <a:p>
            <a:pPr marL="0" lvl="0" indent="0" algn="l" rtl="0">
              <a:spcBef>
                <a:spcPts val="0"/>
              </a:spcBef>
              <a:spcAft>
                <a:spcPts val="0"/>
              </a:spcAft>
              <a:buNone/>
            </a:pPr>
            <a:r>
              <a:rPr lang="fr-FR" dirty="0">
                <a:latin typeface="+mn-lt"/>
              </a:rPr>
              <a:t>Comme nous avons pu le voir, notre MVP fonctionne donc nous pouvons penser au perfectionnement de l’architecture de notre logiciel.</a:t>
            </a:r>
          </a:p>
        </p:txBody>
      </p:sp>
    </p:spTree>
    <p:extLst>
      <p:ext uri="{BB962C8B-B14F-4D97-AF65-F5344CB8AC3E}">
        <p14:creationId xmlns:p14="http://schemas.microsoft.com/office/powerpoint/2010/main" val="25429073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353740"/>
                </a:solidFill>
                <a:effectLst/>
                <a:latin typeface="+mn-lt"/>
              </a:rPr>
              <a:t>Pour l’architecture que nous ciblons, en plus d’un système d’interactions des utilisateurs avec les articles pour adapter les recommandations, l’architecture prend en compte les nouveaux utilisateurs et les nouveaux articles, ce qui rend l’application dynamique.</a:t>
            </a:r>
          </a:p>
          <a:p>
            <a:pPr marL="158750" indent="0">
              <a:buNone/>
            </a:pPr>
            <a:r>
              <a:rPr lang="fr-FR" b="0" i="0" dirty="0">
                <a:solidFill>
                  <a:srgbClr val="353740"/>
                </a:solidFill>
                <a:effectLst/>
                <a:latin typeface="+mn-lt"/>
              </a:rPr>
              <a:t>Samia, je viens de te présenter tout ce que nous avons réalisé, je te propose que nous concluions sur un bref récapitulatif et des axes que nous pourrions prendre pour la suite.</a:t>
            </a:r>
          </a:p>
        </p:txBody>
      </p:sp>
    </p:spTree>
    <p:extLst>
      <p:ext uri="{BB962C8B-B14F-4D97-AF65-F5344CB8AC3E}">
        <p14:creationId xmlns:p14="http://schemas.microsoft.com/office/powerpoint/2010/main" val="15859691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7"/>
        <p:cNvGrpSpPr/>
        <p:nvPr/>
      </p:nvGrpSpPr>
      <p:grpSpPr>
        <a:xfrm>
          <a:off x="0" y="0"/>
          <a:ext cx="0" cy="0"/>
          <a:chOff x="0" y="0"/>
          <a:chExt cx="0" cy="0"/>
        </a:xfrm>
      </p:grpSpPr>
      <p:sp>
        <p:nvSpPr>
          <p:cNvPr id="3558" name="Google Shape;3558;ga7f68dac51_8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9" name="Google Shape;3559;ga7f68dac51_8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353740"/>
                </a:solidFill>
                <a:effectLst/>
                <a:latin typeface="+mn-lt"/>
              </a:rPr>
              <a:t>À l’heure actuelle, nous avons mis en œuvre avec succès un système de recommandation d’articles pour nos utilisateurs, qui fonctionne sur un environnement Cloud.</a:t>
            </a:r>
            <a:endParaRPr dirty="0">
              <a:latin typeface="+mn-lt"/>
            </a:endParaRPr>
          </a:p>
        </p:txBody>
      </p:sp>
    </p:spTree>
    <p:extLst>
      <p:ext uri="{BB962C8B-B14F-4D97-AF65-F5344CB8AC3E}">
        <p14:creationId xmlns:p14="http://schemas.microsoft.com/office/powerpoint/2010/main" val="31268012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353740"/>
                </a:solidFill>
                <a:effectLst/>
                <a:latin typeface="+mn-lt"/>
              </a:rPr>
              <a:t>Et il existe une plénitude de possibilités pour améliorer notre système, comme l’intégration </a:t>
            </a:r>
            <a:r>
              <a:rPr lang="fr-FR" b="1" i="0" dirty="0">
                <a:solidFill>
                  <a:srgbClr val="353740"/>
                </a:solidFill>
                <a:effectLst/>
                <a:latin typeface="+mn-lt"/>
              </a:rPr>
              <a:t>*click* </a:t>
            </a:r>
            <a:r>
              <a:rPr lang="fr-FR" b="0" i="0" dirty="0">
                <a:solidFill>
                  <a:srgbClr val="353740"/>
                </a:solidFill>
                <a:effectLst/>
                <a:latin typeface="+mn-lt"/>
              </a:rPr>
              <a:t>d’une authentification plus sécurisée, </a:t>
            </a:r>
            <a:r>
              <a:rPr lang="fr-FR" b="1" i="0" dirty="0">
                <a:solidFill>
                  <a:srgbClr val="353740"/>
                </a:solidFill>
                <a:effectLst/>
                <a:latin typeface="+mn-lt"/>
              </a:rPr>
              <a:t>*click* </a:t>
            </a:r>
            <a:r>
              <a:rPr lang="fr-FR" b="0" i="0" dirty="0">
                <a:solidFill>
                  <a:srgbClr val="353740"/>
                </a:solidFill>
                <a:effectLst/>
                <a:latin typeface="+mn-lt"/>
              </a:rPr>
              <a:t>le déploiement de conteneurs et de </a:t>
            </a:r>
            <a:r>
              <a:rPr lang="fr-FR" b="0" i="0" dirty="0" err="1">
                <a:solidFill>
                  <a:srgbClr val="353740"/>
                </a:solidFill>
                <a:effectLst/>
                <a:latin typeface="+mn-lt"/>
              </a:rPr>
              <a:t>microservices</a:t>
            </a:r>
            <a:r>
              <a:rPr lang="fr-FR" b="0" i="0" dirty="0">
                <a:solidFill>
                  <a:srgbClr val="353740"/>
                </a:solidFill>
                <a:effectLst/>
                <a:latin typeface="+mn-lt"/>
              </a:rPr>
              <a:t> pour une meilleure scalabilité et un temps de réponse plus rapide, </a:t>
            </a:r>
            <a:r>
              <a:rPr lang="fr-FR" b="1" i="0" dirty="0">
                <a:solidFill>
                  <a:srgbClr val="353740"/>
                </a:solidFill>
                <a:effectLst/>
                <a:latin typeface="+mn-lt"/>
              </a:rPr>
              <a:t>*click* </a:t>
            </a:r>
            <a:r>
              <a:rPr lang="fr-FR" b="0" i="0" dirty="0">
                <a:solidFill>
                  <a:srgbClr val="353740"/>
                </a:solidFill>
                <a:effectLst/>
                <a:latin typeface="+mn-lt"/>
              </a:rPr>
              <a:t>l’intégration </a:t>
            </a:r>
            <a:r>
              <a:rPr lang="fr-FR" b="0" i="0" dirty="0" err="1">
                <a:solidFill>
                  <a:srgbClr val="353740"/>
                </a:solidFill>
                <a:effectLst/>
                <a:latin typeface="+mn-lt"/>
              </a:rPr>
              <a:t>d’analytics</a:t>
            </a:r>
            <a:r>
              <a:rPr lang="fr-FR" b="0" i="0" dirty="0">
                <a:solidFill>
                  <a:srgbClr val="353740"/>
                </a:solidFill>
                <a:effectLst/>
                <a:latin typeface="+mn-lt"/>
              </a:rPr>
              <a:t> d’utilisation pour comprendre le comportement des utilisateurs et leur offrir une expérience personnalisée, ainsi que </a:t>
            </a:r>
            <a:r>
              <a:rPr lang="fr-FR" b="1" i="0" dirty="0">
                <a:solidFill>
                  <a:srgbClr val="353740"/>
                </a:solidFill>
                <a:effectLst/>
                <a:latin typeface="+mn-lt"/>
              </a:rPr>
              <a:t>*click* </a:t>
            </a:r>
            <a:r>
              <a:rPr lang="fr-FR" b="0" i="0" dirty="0">
                <a:solidFill>
                  <a:srgbClr val="353740"/>
                </a:solidFill>
                <a:effectLst/>
                <a:latin typeface="+mn-lt"/>
              </a:rPr>
              <a:t>l’intégration de technologies de Machine Learning et de </a:t>
            </a:r>
            <a:r>
              <a:rPr lang="fr-FR" b="0" i="0" dirty="0" err="1">
                <a:solidFill>
                  <a:srgbClr val="353740"/>
                </a:solidFill>
                <a:effectLst/>
                <a:latin typeface="+mn-lt"/>
              </a:rPr>
              <a:t>Deep</a:t>
            </a:r>
            <a:r>
              <a:rPr lang="fr-FR" b="0" i="0" dirty="0">
                <a:solidFill>
                  <a:srgbClr val="353740"/>
                </a:solidFill>
                <a:effectLst/>
                <a:latin typeface="+mn-lt"/>
              </a:rPr>
              <a:t> Learning pour améliorer les modèles et </a:t>
            </a:r>
            <a:r>
              <a:rPr lang="fr-FR" b="1" i="0" dirty="0">
                <a:solidFill>
                  <a:srgbClr val="353740"/>
                </a:solidFill>
                <a:effectLst/>
                <a:latin typeface="+mn-lt"/>
              </a:rPr>
              <a:t>*click*</a:t>
            </a:r>
            <a:r>
              <a:rPr lang="fr-FR" b="0" i="0" dirty="0">
                <a:solidFill>
                  <a:srgbClr val="353740"/>
                </a:solidFill>
                <a:effectLst/>
                <a:latin typeface="+mn-lt"/>
              </a:rPr>
              <a:t> intégrer des données externes pour améliorer la qualité des données qui alimentent le système.</a:t>
            </a:r>
          </a:p>
        </p:txBody>
      </p:sp>
    </p:spTree>
    <p:extLst>
      <p:ext uri="{BB962C8B-B14F-4D97-AF65-F5344CB8AC3E}">
        <p14:creationId xmlns:p14="http://schemas.microsoft.com/office/powerpoint/2010/main" val="18020013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353740"/>
                </a:solidFill>
                <a:effectLst/>
                <a:latin typeface="+mn-lt"/>
              </a:rPr>
              <a:t>Mais attention !</a:t>
            </a:r>
          </a:p>
        </p:txBody>
      </p:sp>
    </p:spTree>
    <p:extLst>
      <p:ext uri="{BB962C8B-B14F-4D97-AF65-F5344CB8AC3E}">
        <p14:creationId xmlns:p14="http://schemas.microsoft.com/office/powerpoint/2010/main" val="17951089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mn-lt"/>
              </a:rPr>
              <a:t>Il est important de noter que l’utilisation de ces technologies doit être faite avec précaution et éthique, car elles peuvent facilement être utilisées pour manipuler les utilisateurs et influencer leurs choix. Il est donc important de veiller à ce que les données soient collectées et traitées de manière responsable et éthique.</a:t>
            </a:r>
          </a:p>
        </p:txBody>
      </p:sp>
    </p:spTree>
    <p:extLst>
      <p:ext uri="{BB962C8B-B14F-4D97-AF65-F5344CB8AC3E}">
        <p14:creationId xmlns:p14="http://schemas.microsoft.com/office/powerpoint/2010/main" val="42830608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353740"/>
                </a:solidFill>
                <a:effectLst/>
                <a:latin typeface="+mn-lt"/>
              </a:rPr>
              <a:t>Pour finir, ce projet a été très intéressant et très formatif pour nous. Au vu des résultats, nous sommes confiants que cette application permettra aux utilisateurs de trouver des contenus pertinents et de passer de bons moments de lecture.</a:t>
            </a:r>
          </a:p>
          <a:p>
            <a:pPr marL="158750" indent="0">
              <a:buNone/>
            </a:pPr>
            <a:r>
              <a:rPr lang="fr-FR" b="0" i="0" dirty="0">
                <a:solidFill>
                  <a:srgbClr val="353740"/>
                </a:solidFill>
                <a:effectLst/>
                <a:latin typeface="+mn-lt"/>
              </a:rPr>
              <a:t>Pour plus d’informations techniques, un notebook documenté est disponible sur notre </a:t>
            </a:r>
            <a:r>
              <a:rPr lang="fr-FR" b="0" i="0" dirty="0" err="1">
                <a:solidFill>
                  <a:srgbClr val="353740"/>
                </a:solidFill>
                <a:effectLst/>
                <a:latin typeface="+mn-lt"/>
              </a:rPr>
              <a:t>Github</a:t>
            </a:r>
            <a:r>
              <a:rPr lang="fr-FR" b="0" i="0" dirty="0">
                <a:solidFill>
                  <a:srgbClr val="353740"/>
                </a:solidFill>
                <a:effectLst/>
                <a:latin typeface="+mn-lt"/>
              </a:rPr>
              <a:t>.</a:t>
            </a:r>
          </a:p>
        </p:txBody>
      </p:sp>
    </p:spTree>
    <p:extLst>
      <p:ext uri="{BB962C8B-B14F-4D97-AF65-F5344CB8AC3E}">
        <p14:creationId xmlns:p14="http://schemas.microsoft.com/office/powerpoint/2010/main" val="1304730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mn-lt"/>
              </a:rPr>
              <a:t>le nombre de lectures et la fidélité de nos lecteurs, ce qui nous permettra d’accroitre nos revenus.</a:t>
            </a:r>
            <a:endParaRPr lang="fr-FR">
              <a:latin typeface="+mn-lt"/>
            </a:endParaRPr>
          </a:p>
        </p:txBody>
      </p:sp>
    </p:spTree>
    <p:extLst>
      <p:ext uri="{BB962C8B-B14F-4D97-AF65-F5344CB8AC3E}">
        <p14:creationId xmlns:p14="http://schemas.microsoft.com/office/powerpoint/2010/main" val="11804763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latin typeface="+mn-lt"/>
              </a:rPr>
              <a:t>Je tiens à remercier Julien pour son aide précieuse dans ce projet et pour ses précieux conseils. Évidemment, merci également à toi Samia qui a mené ce projet avec moi et m’a soutenu tout au long.</a:t>
            </a:r>
          </a:p>
          <a:p>
            <a:pPr marL="158750" indent="0">
              <a:buNone/>
            </a:pPr>
            <a:endParaRPr lang="fr-FR" dirty="0">
              <a:latin typeface="+mn-lt"/>
            </a:endParaRPr>
          </a:p>
          <a:p>
            <a:pPr marL="158750" indent="0">
              <a:buNone/>
            </a:pPr>
            <a:r>
              <a:rPr lang="fr-FR" dirty="0">
                <a:latin typeface="+mn-lt"/>
              </a:rPr>
              <a:t>Je suis à l’écoute de tes questions ou de tes pensées concernant la tournure du projet.</a:t>
            </a:r>
          </a:p>
          <a:p>
            <a:pPr marL="158750" indent="0">
              <a:buNone/>
            </a:pPr>
            <a:endParaRPr lang="fr-FR" dirty="0">
              <a:latin typeface="+mn-lt"/>
            </a:endParaRPr>
          </a:p>
          <a:p>
            <a:pPr marL="158750" indent="0">
              <a:buNone/>
            </a:pPr>
            <a:r>
              <a:rPr lang="fr-FR" dirty="0">
                <a:latin typeface="+mn-lt"/>
              </a:rPr>
              <a:t>Merci ! </a:t>
            </a:r>
            <a:r>
              <a:rPr lang="fr-FR" dirty="0">
                <a:latin typeface="+mn-lt"/>
                <a:sym typeface="Wingdings" panose="05000000000000000000" pitchFamily="2" charset="2"/>
              </a:rPr>
              <a:t></a:t>
            </a:r>
            <a:endParaRPr lang="fr-FR" dirty="0">
              <a:latin typeface="+mn-lt"/>
            </a:endParaRPr>
          </a:p>
        </p:txBody>
      </p:sp>
    </p:spTree>
    <p:extLst>
      <p:ext uri="{BB962C8B-B14F-4D97-AF65-F5344CB8AC3E}">
        <p14:creationId xmlns:p14="http://schemas.microsoft.com/office/powerpoint/2010/main" val="982383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mn-lt"/>
              </a:rPr>
              <a:t>Nous devons faire attention à ne pas </a:t>
            </a:r>
            <a:r>
              <a:rPr lang="fr-FR" b="1" i="0">
                <a:solidFill>
                  <a:srgbClr val="353740"/>
                </a:solidFill>
                <a:effectLst/>
                <a:latin typeface="+mn-lt"/>
              </a:rPr>
              <a:t>*click* </a:t>
            </a:r>
            <a:r>
              <a:rPr lang="fr-FR" b="0" i="0">
                <a:solidFill>
                  <a:srgbClr val="353740"/>
                </a:solidFill>
                <a:effectLst/>
                <a:latin typeface="+mn-lt"/>
              </a:rPr>
              <a:t>confondre avec le ciblage marketing qui est une pratique qui consiste à segmenter les clients selon leurs caractéristiques et à adapter des campagnes marketing spécifiques. Avec </a:t>
            </a:r>
            <a:r>
              <a:rPr lang="fr-FR" b="1" i="0">
                <a:solidFill>
                  <a:srgbClr val="353740"/>
                </a:solidFill>
                <a:effectLst/>
                <a:latin typeface="+mn-lt"/>
              </a:rPr>
              <a:t>*click* </a:t>
            </a:r>
            <a:r>
              <a:rPr lang="fr-FR" b="0" i="0">
                <a:solidFill>
                  <a:srgbClr val="353740"/>
                </a:solidFill>
                <a:effectLst/>
                <a:latin typeface="+mn-lt"/>
              </a:rPr>
              <a:t>la recommandation de produit, nous allons plus loin dans la personnalisation, en nous intéressant à un individu spécifique et en lui proposant des produits adaptés à ses besoins. Cette méthode peut être très efficace pour encourager la rétention et améliorer l’expérience client.</a:t>
            </a:r>
            <a:endParaRPr lang="fr-FR">
              <a:latin typeface="+mn-lt"/>
            </a:endParaRPr>
          </a:p>
        </p:txBody>
      </p:sp>
    </p:spTree>
    <p:extLst>
      <p:ext uri="{BB962C8B-B14F-4D97-AF65-F5344CB8AC3E}">
        <p14:creationId xmlns:p14="http://schemas.microsoft.com/office/powerpoint/2010/main" val="4270525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7"/>
        <p:cNvGrpSpPr/>
        <p:nvPr/>
      </p:nvGrpSpPr>
      <p:grpSpPr>
        <a:xfrm>
          <a:off x="0" y="0"/>
          <a:ext cx="0" cy="0"/>
          <a:chOff x="0" y="0"/>
          <a:chExt cx="0" cy="0"/>
        </a:xfrm>
      </p:grpSpPr>
      <p:sp>
        <p:nvSpPr>
          <p:cNvPr id="3558" name="Google Shape;3558;ga7f68dac51_8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9" name="Google Shape;3559;ga7f68dac51_8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a:solidFill>
                  <a:srgbClr val="353740"/>
                </a:solidFill>
                <a:effectLst/>
                <a:latin typeface="+mn-lt"/>
              </a:rPr>
              <a:t>Regardons ensemble comment nous pouvons réaliser nos objectifs et développer nos modèles de recommandation pour une meilleure performance !</a:t>
            </a:r>
            <a:endParaRPr>
              <a:latin typeface="+mn-lt"/>
            </a:endParaRPr>
          </a:p>
        </p:txBody>
      </p:sp>
    </p:spTree>
    <p:extLst>
      <p:ext uri="{BB962C8B-B14F-4D97-AF65-F5344CB8AC3E}">
        <p14:creationId xmlns:p14="http://schemas.microsoft.com/office/powerpoint/2010/main" val="2731113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353740"/>
                </a:solidFill>
                <a:effectLst/>
                <a:latin typeface="+mn-lt"/>
              </a:rPr>
              <a:t>Nous avons réalisé notre système avec le jeu de données fournies </a:t>
            </a:r>
            <a:r>
              <a:rPr lang="fr-FR" b="1" i="0">
                <a:solidFill>
                  <a:srgbClr val="353740"/>
                </a:solidFill>
                <a:effectLst/>
                <a:latin typeface="+mn-lt"/>
              </a:rPr>
              <a:t>*click* </a:t>
            </a:r>
            <a:r>
              <a:rPr lang="fr-FR" b="0" i="0">
                <a:solidFill>
                  <a:srgbClr val="353740"/>
                </a:solidFill>
                <a:effectLst/>
                <a:latin typeface="+mn-lt"/>
              </a:rPr>
              <a:t>par </a:t>
            </a:r>
            <a:r>
              <a:rPr lang="fr-FR" b="0" i="0" err="1">
                <a:solidFill>
                  <a:srgbClr val="353740"/>
                </a:solidFill>
                <a:effectLst/>
                <a:latin typeface="+mn-lt"/>
              </a:rPr>
              <a:t>Globo</a:t>
            </a:r>
            <a:r>
              <a:rPr lang="fr-FR" b="0" i="0">
                <a:solidFill>
                  <a:srgbClr val="353740"/>
                </a:solidFill>
                <a:effectLst/>
                <a:latin typeface="+mn-lt"/>
              </a:rPr>
              <a:t> sur </a:t>
            </a:r>
            <a:r>
              <a:rPr lang="fr-FR" b="0" i="0" err="1">
                <a:solidFill>
                  <a:srgbClr val="353740"/>
                </a:solidFill>
                <a:effectLst/>
                <a:latin typeface="+mn-lt"/>
              </a:rPr>
              <a:t>Kaggle</a:t>
            </a:r>
            <a:endParaRPr lang="fr-FR">
              <a:latin typeface="+mn-lt"/>
            </a:endParaRPr>
          </a:p>
        </p:txBody>
      </p:sp>
    </p:spTree>
    <p:extLst>
      <p:ext uri="{BB962C8B-B14F-4D97-AF65-F5344CB8AC3E}">
        <p14:creationId xmlns:p14="http://schemas.microsoft.com/office/powerpoint/2010/main" val="388429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p:nvPr/>
        </p:nvSpPr>
        <p:spPr>
          <a:xfrm>
            <a:off x="163475" y="-514545"/>
            <a:ext cx="6019994" cy="6020189"/>
          </a:xfrm>
          <a:custGeom>
            <a:avLst/>
            <a:gdLst/>
            <a:ahLst/>
            <a:cxnLst/>
            <a:rect l="l" t="t" r="r" b="b"/>
            <a:pathLst>
              <a:path w="78093" h="78093" extrusionOk="0">
                <a:moveTo>
                  <a:pt x="78092" y="39047"/>
                </a:moveTo>
                <a:cubicBezTo>
                  <a:pt x="78092" y="60612"/>
                  <a:pt x="60612" y="78092"/>
                  <a:pt x="39046" y="78092"/>
                </a:cubicBezTo>
                <a:cubicBezTo>
                  <a:pt x="17497" y="78092"/>
                  <a:pt x="1" y="60612"/>
                  <a:pt x="1" y="39047"/>
                </a:cubicBezTo>
                <a:cubicBezTo>
                  <a:pt x="1" y="17481"/>
                  <a:pt x="17497" y="1"/>
                  <a:pt x="39046" y="1"/>
                </a:cubicBezTo>
                <a:cubicBezTo>
                  <a:pt x="60612" y="1"/>
                  <a:pt x="78092" y="17481"/>
                  <a:pt x="78092" y="390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653205" y="3246602"/>
            <a:ext cx="1339337" cy="367053"/>
          </a:xfrm>
          <a:custGeom>
            <a:avLst/>
            <a:gdLst/>
            <a:ahLst/>
            <a:cxnLst/>
            <a:rect l="l" t="t" r="r" b="b"/>
            <a:pathLst>
              <a:path w="29826" h="8174" extrusionOk="0">
                <a:moveTo>
                  <a:pt x="15106" y="1"/>
                </a:moveTo>
                <a:cubicBezTo>
                  <a:pt x="14753" y="1"/>
                  <a:pt x="14384" y="104"/>
                  <a:pt x="14023" y="340"/>
                </a:cubicBezTo>
                <a:cubicBezTo>
                  <a:pt x="13126" y="928"/>
                  <a:pt x="12592" y="2512"/>
                  <a:pt x="11387" y="2512"/>
                </a:cubicBezTo>
                <a:cubicBezTo>
                  <a:pt x="11359" y="2512"/>
                  <a:pt x="11329" y="2511"/>
                  <a:pt x="11300" y="2509"/>
                </a:cubicBezTo>
                <a:cubicBezTo>
                  <a:pt x="10255" y="2430"/>
                  <a:pt x="9780" y="1084"/>
                  <a:pt x="8830" y="657"/>
                </a:cubicBezTo>
                <a:cubicBezTo>
                  <a:pt x="8623" y="566"/>
                  <a:pt x="8407" y="525"/>
                  <a:pt x="8190" y="525"/>
                </a:cubicBezTo>
                <a:cubicBezTo>
                  <a:pt x="7496" y="525"/>
                  <a:pt x="6798" y="948"/>
                  <a:pt x="6376" y="1528"/>
                </a:cubicBezTo>
                <a:cubicBezTo>
                  <a:pt x="5837" y="2288"/>
                  <a:pt x="5663" y="3253"/>
                  <a:pt x="5536" y="4172"/>
                </a:cubicBezTo>
                <a:cubicBezTo>
                  <a:pt x="4776" y="3317"/>
                  <a:pt x="3795" y="2699"/>
                  <a:pt x="2718" y="2367"/>
                </a:cubicBezTo>
                <a:cubicBezTo>
                  <a:pt x="2564" y="2326"/>
                  <a:pt x="2415" y="2307"/>
                  <a:pt x="2274" y="2307"/>
                </a:cubicBezTo>
                <a:cubicBezTo>
                  <a:pt x="752" y="2307"/>
                  <a:pt x="1" y="4490"/>
                  <a:pt x="1594" y="5692"/>
                </a:cubicBezTo>
                <a:cubicBezTo>
                  <a:pt x="2385" y="6287"/>
                  <a:pt x="3385" y="6473"/>
                  <a:pt x="4325" y="6473"/>
                </a:cubicBezTo>
                <a:cubicBezTo>
                  <a:pt x="5884" y="6473"/>
                  <a:pt x="7278" y="5961"/>
                  <a:pt x="7278" y="5961"/>
                </a:cubicBezTo>
                <a:cubicBezTo>
                  <a:pt x="7302" y="7002"/>
                  <a:pt x="8215" y="7516"/>
                  <a:pt x="9401" y="7516"/>
                </a:cubicBezTo>
                <a:cubicBezTo>
                  <a:pt x="9766" y="7516"/>
                  <a:pt x="10157" y="7467"/>
                  <a:pt x="10556" y="7370"/>
                </a:cubicBezTo>
                <a:cubicBezTo>
                  <a:pt x="11672" y="7098"/>
                  <a:pt x="12883" y="6155"/>
                  <a:pt x="14104" y="6155"/>
                </a:cubicBezTo>
                <a:cubicBezTo>
                  <a:pt x="14372" y="6155"/>
                  <a:pt x="14641" y="6201"/>
                  <a:pt x="14910" y="6309"/>
                </a:cubicBezTo>
                <a:cubicBezTo>
                  <a:pt x="14419" y="7218"/>
                  <a:pt x="15955" y="8174"/>
                  <a:pt x="18294" y="8174"/>
                </a:cubicBezTo>
                <a:cubicBezTo>
                  <a:pt x="18971" y="8174"/>
                  <a:pt x="19717" y="8093"/>
                  <a:pt x="20499" y="7908"/>
                </a:cubicBezTo>
                <a:cubicBezTo>
                  <a:pt x="21655" y="7655"/>
                  <a:pt x="21940" y="6563"/>
                  <a:pt x="21338" y="6072"/>
                </a:cubicBezTo>
                <a:lnTo>
                  <a:pt x="21338" y="6072"/>
                </a:lnTo>
                <a:cubicBezTo>
                  <a:pt x="21523" y="6109"/>
                  <a:pt x="21713" y="6126"/>
                  <a:pt x="21906" y="6126"/>
                </a:cubicBezTo>
                <a:cubicBezTo>
                  <a:pt x="22610" y="6126"/>
                  <a:pt x="23356" y="5902"/>
                  <a:pt x="24014" y="5628"/>
                </a:cubicBezTo>
                <a:cubicBezTo>
                  <a:pt x="24996" y="5209"/>
                  <a:pt x="26021" y="4682"/>
                  <a:pt x="27063" y="4682"/>
                </a:cubicBezTo>
                <a:cubicBezTo>
                  <a:pt x="27281" y="4682"/>
                  <a:pt x="27500" y="4705"/>
                  <a:pt x="27719" y="4758"/>
                </a:cubicBezTo>
                <a:cubicBezTo>
                  <a:pt x="28029" y="4830"/>
                  <a:pt x="28513" y="5050"/>
                  <a:pt x="28958" y="5050"/>
                </a:cubicBezTo>
                <a:cubicBezTo>
                  <a:pt x="29195" y="5050"/>
                  <a:pt x="29422" y="4987"/>
                  <a:pt x="29604" y="4805"/>
                </a:cubicBezTo>
                <a:cubicBezTo>
                  <a:pt x="29825" y="4583"/>
                  <a:pt x="29825" y="4108"/>
                  <a:pt x="29540" y="3950"/>
                </a:cubicBezTo>
                <a:cubicBezTo>
                  <a:pt x="29418" y="3907"/>
                  <a:pt x="29280" y="3889"/>
                  <a:pt x="29127" y="3889"/>
                </a:cubicBezTo>
                <a:cubicBezTo>
                  <a:pt x="28274" y="3889"/>
                  <a:pt x="26946" y="4455"/>
                  <a:pt x="25110" y="4455"/>
                </a:cubicBezTo>
                <a:cubicBezTo>
                  <a:pt x="23751" y="4455"/>
                  <a:pt x="22113" y="4145"/>
                  <a:pt x="20182" y="3063"/>
                </a:cubicBezTo>
                <a:cubicBezTo>
                  <a:pt x="19722" y="2811"/>
                  <a:pt x="19096" y="2674"/>
                  <a:pt x="18473" y="2674"/>
                </a:cubicBezTo>
                <a:cubicBezTo>
                  <a:pt x="17767" y="2674"/>
                  <a:pt x="17066" y="2850"/>
                  <a:pt x="16620" y="3238"/>
                </a:cubicBezTo>
                <a:cubicBezTo>
                  <a:pt x="17772" y="1842"/>
                  <a:pt x="16595" y="1"/>
                  <a:pt x="15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86038" y="4255483"/>
            <a:ext cx="701236" cy="192014"/>
          </a:xfrm>
          <a:custGeom>
            <a:avLst/>
            <a:gdLst/>
            <a:ahLst/>
            <a:cxnLst/>
            <a:rect l="l" t="t" r="r" b="b"/>
            <a:pathLst>
              <a:path w="15616" h="4276" extrusionOk="0">
                <a:moveTo>
                  <a:pt x="7908" y="0"/>
                </a:moveTo>
                <a:cubicBezTo>
                  <a:pt x="7726" y="0"/>
                  <a:pt x="7536" y="53"/>
                  <a:pt x="7350" y="172"/>
                </a:cubicBezTo>
                <a:cubicBezTo>
                  <a:pt x="6872" y="481"/>
                  <a:pt x="6590" y="1314"/>
                  <a:pt x="5961" y="1314"/>
                </a:cubicBezTo>
                <a:cubicBezTo>
                  <a:pt x="5944" y="1314"/>
                  <a:pt x="5927" y="1314"/>
                  <a:pt x="5909" y="1312"/>
                </a:cubicBezTo>
                <a:cubicBezTo>
                  <a:pt x="5371" y="1265"/>
                  <a:pt x="5118" y="568"/>
                  <a:pt x="4627" y="347"/>
                </a:cubicBezTo>
                <a:cubicBezTo>
                  <a:pt x="4514" y="296"/>
                  <a:pt x="4397" y="273"/>
                  <a:pt x="4280" y="273"/>
                </a:cubicBezTo>
                <a:cubicBezTo>
                  <a:pt x="3919" y="273"/>
                  <a:pt x="3560" y="491"/>
                  <a:pt x="3344" y="790"/>
                </a:cubicBezTo>
                <a:cubicBezTo>
                  <a:pt x="3044" y="1186"/>
                  <a:pt x="2964" y="1692"/>
                  <a:pt x="2901" y="2183"/>
                </a:cubicBezTo>
                <a:cubicBezTo>
                  <a:pt x="2505" y="1740"/>
                  <a:pt x="1998" y="1407"/>
                  <a:pt x="1413" y="1233"/>
                </a:cubicBezTo>
                <a:cubicBezTo>
                  <a:pt x="1335" y="1214"/>
                  <a:pt x="1260" y="1204"/>
                  <a:pt x="1189" y="1204"/>
                </a:cubicBezTo>
                <a:cubicBezTo>
                  <a:pt x="397" y="1204"/>
                  <a:pt x="0" y="2336"/>
                  <a:pt x="843" y="2975"/>
                </a:cubicBezTo>
                <a:cubicBezTo>
                  <a:pt x="1253" y="3290"/>
                  <a:pt x="1774" y="3389"/>
                  <a:pt x="2263" y="3389"/>
                </a:cubicBezTo>
                <a:cubicBezTo>
                  <a:pt x="3076" y="3389"/>
                  <a:pt x="3804" y="3117"/>
                  <a:pt x="3804" y="3117"/>
                </a:cubicBezTo>
                <a:cubicBezTo>
                  <a:pt x="3816" y="3659"/>
                  <a:pt x="4284" y="3926"/>
                  <a:pt x="4898" y="3926"/>
                </a:cubicBezTo>
                <a:cubicBezTo>
                  <a:pt x="5092" y="3926"/>
                  <a:pt x="5300" y="3899"/>
                  <a:pt x="5514" y="3846"/>
                </a:cubicBezTo>
                <a:cubicBezTo>
                  <a:pt x="6097" y="3703"/>
                  <a:pt x="6734" y="3210"/>
                  <a:pt x="7371" y="3210"/>
                </a:cubicBezTo>
                <a:cubicBezTo>
                  <a:pt x="7512" y="3210"/>
                  <a:pt x="7653" y="3234"/>
                  <a:pt x="7794" y="3292"/>
                </a:cubicBezTo>
                <a:cubicBezTo>
                  <a:pt x="7534" y="3774"/>
                  <a:pt x="8357" y="4276"/>
                  <a:pt x="9598" y="4276"/>
                </a:cubicBezTo>
                <a:cubicBezTo>
                  <a:pt x="9945" y="4276"/>
                  <a:pt x="10325" y="4237"/>
                  <a:pt x="10723" y="4147"/>
                </a:cubicBezTo>
                <a:cubicBezTo>
                  <a:pt x="11325" y="4004"/>
                  <a:pt x="11483" y="3434"/>
                  <a:pt x="11166" y="3181"/>
                </a:cubicBezTo>
                <a:lnTo>
                  <a:pt x="11166" y="3181"/>
                </a:lnTo>
                <a:cubicBezTo>
                  <a:pt x="11255" y="3190"/>
                  <a:pt x="11345" y="3194"/>
                  <a:pt x="11435" y="3194"/>
                </a:cubicBezTo>
                <a:cubicBezTo>
                  <a:pt x="11823" y="3194"/>
                  <a:pt x="12212" y="3111"/>
                  <a:pt x="12560" y="2943"/>
                </a:cubicBezTo>
                <a:cubicBezTo>
                  <a:pt x="13070" y="2721"/>
                  <a:pt x="13612" y="2444"/>
                  <a:pt x="14152" y="2444"/>
                </a:cubicBezTo>
                <a:cubicBezTo>
                  <a:pt x="14265" y="2444"/>
                  <a:pt x="14378" y="2457"/>
                  <a:pt x="14491" y="2484"/>
                </a:cubicBezTo>
                <a:cubicBezTo>
                  <a:pt x="14657" y="2526"/>
                  <a:pt x="14917" y="2641"/>
                  <a:pt x="15153" y="2641"/>
                </a:cubicBezTo>
                <a:cubicBezTo>
                  <a:pt x="15278" y="2641"/>
                  <a:pt x="15396" y="2609"/>
                  <a:pt x="15489" y="2516"/>
                </a:cubicBezTo>
                <a:cubicBezTo>
                  <a:pt x="15615" y="2389"/>
                  <a:pt x="15615" y="2183"/>
                  <a:pt x="15473" y="2072"/>
                </a:cubicBezTo>
                <a:cubicBezTo>
                  <a:pt x="15406" y="2048"/>
                  <a:pt x="15331" y="2037"/>
                  <a:pt x="15247" y="2037"/>
                </a:cubicBezTo>
                <a:cubicBezTo>
                  <a:pt x="14803" y="2037"/>
                  <a:pt x="14110" y="2328"/>
                  <a:pt x="13154" y="2328"/>
                </a:cubicBezTo>
                <a:cubicBezTo>
                  <a:pt x="12440" y="2328"/>
                  <a:pt x="11579" y="2166"/>
                  <a:pt x="10564" y="1597"/>
                </a:cubicBezTo>
                <a:cubicBezTo>
                  <a:pt x="10329" y="1465"/>
                  <a:pt x="10006" y="1394"/>
                  <a:pt x="9682" y="1394"/>
                </a:cubicBezTo>
                <a:cubicBezTo>
                  <a:pt x="9308" y="1394"/>
                  <a:pt x="8934" y="1489"/>
                  <a:pt x="8696" y="1692"/>
                </a:cubicBezTo>
                <a:cubicBezTo>
                  <a:pt x="9299" y="961"/>
                  <a:pt x="8685" y="0"/>
                  <a:pt x="79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814318" y="601177"/>
            <a:ext cx="1339337" cy="367053"/>
          </a:xfrm>
          <a:custGeom>
            <a:avLst/>
            <a:gdLst/>
            <a:ahLst/>
            <a:cxnLst/>
            <a:rect l="l" t="t" r="r" b="b"/>
            <a:pathLst>
              <a:path w="29826" h="8174" extrusionOk="0">
                <a:moveTo>
                  <a:pt x="15106" y="1"/>
                </a:moveTo>
                <a:cubicBezTo>
                  <a:pt x="14753" y="1"/>
                  <a:pt x="14384" y="104"/>
                  <a:pt x="14023" y="340"/>
                </a:cubicBezTo>
                <a:cubicBezTo>
                  <a:pt x="13126" y="928"/>
                  <a:pt x="12592" y="2512"/>
                  <a:pt x="11387" y="2512"/>
                </a:cubicBezTo>
                <a:cubicBezTo>
                  <a:pt x="11359" y="2512"/>
                  <a:pt x="11329" y="2511"/>
                  <a:pt x="11300" y="2509"/>
                </a:cubicBezTo>
                <a:cubicBezTo>
                  <a:pt x="10255" y="2430"/>
                  <a:pt x="9780" y="1084"/>
                  <a:pt x="8830" y="657"/>
                </a:cubicBezTo>
                <a:cubicBezTo>
                  <a:pt x="8623" y="566"/>
                  <a:pt x="8407" y="525"/>
                  <a:pt x="8190" y="525"/>
                </a:cubicBezTo>
                <a:cubicBezTo>
                  <a:pt x="7496" y="525"/>
                  <a:pt x="6798" y="948"/>
                  <a:pt x="6376" y="1528"/>
                </a:cubicBezTo>
                <a:cubicBezTo>
                  <a:pt x="5837" y="2288"/>
                  <a:pt x="5663" y="3253"/>
                  <a:pt x="5536" y="4172"/>
                </a:cubicBezTo>
                <a:cubicBezTo>
                  <a:pt x="4776" y="3317"/>
                  <a:pt x="3795" y="2699"/>
                  <a:pt x="2718" y="2367"/>
                </a:cubicBezTo>
                <a:cubicBezTo>
                  <a:pt x="2564" y="2326"/>
                  <a:pt x="2415" y="2307"/>
                  <a:pt x="2274" y="2307"/>
                </a:cubicBezTo>
                <a:cubicBezTo>
                  <a:pt x="752" y="2307"/>
                  <a:pt x="1" y="4490"/>
                  <a:pt x="1594" y="5692"/>
                </a:cubicBezTo>
                <a:cubicBezTo>
                  <a:pt x="2385" y="6287"/>
                  <a:pt x="3385" y="6473"/>
                  <a:pt x="4325" y="6473"/>
                </a:cubicBezTo>
                <a:cubicBezTo>
                  <a:pt x="5884" y="6473"/>
                  <a:pt x="7278" y="5961"/>
                  <a:pt x="7278" y="5961"/>
                </a:cubicBezTo>
                <a:cubicBezTo>
                  <a:pt x="7302" y="7002"/>
                  <a:pt x="8215" y="7516"/>
                  <a:pt x="9401" y="7516"/>
                </a:cubicBezTo>
                <a:cubicBezTo>
                  <a:pt x="9766" y="7516"/>
                  <a:pt x="10157" y="7467"/>
                  <a:pt x="10556" y="7370"/>
                </a:cubicBezTo>
                <a:cubicBezTo>
                  <a:pt x="11672" y="7098"/>
                  <a:pt x="12883" y="6155"/>
                  <a:pt x="14104" y="6155"/>
                </a:cubicBezTo>
                <a:cubicBezTo>
                  <a:pt x="14372" y="6155"/>
                  <a:pt x="14641" y="6201"/>
                  <a:pt x="14910" y="6309"/>
                </a:cubicBezTo>
                <a:cubicBezTo>
                  <a:pt x="14419" y="7218"/>
                  <a:pt x="15955" y="8174"/>
                  <a:pt x="18294" y="8174"/>
                </a:cubicBezTo>
                <a:cubicBezTo>
                  <a:pt x="18971" y="8174"/>
                  <a:pt x="19717" y="8093"/>
                  <a:pt x="20499" y="7908"/>
                </a:cubicBezTo>
                <a:cubicBezTo>
                  <a:pt x="21655" y="7655"/>
                  <a:pt x="21940" y="6563"/>
                  <a:pt x="21338" y="6072"/>
                </a:cubicBezTo>
                <a:lnTo>
                  <a:pt x="21338" y="6072"/>
                </a:lnTo>
                <a:cubicBezTo>
                  <a:pt x="21523" y="6109"/>
                  <a:pt x="21713" y="6126"/>
                  <a:pt x="21906" y="6126"/>
                </a:cubicBezTo>
                <a:cubicBezTo>
                  <a:pt x="22610" y="6126"/>
                  <a:pt x="23356" y="5902"/>
                  <a:pt x="24014" y="5628"/>
                </a:cubicBezTo>
                <a:cubicBezTo>
                  <a:pt x="24996" y="5209"/>
                  <a:pt x="26021" y="4682"/>
                  <a:pt x="27063" y="4682"/>
                </a:cubicBezTo>
                <a:cubicBezTo>
                  <a:pt x="27281" y="4682"/>
                  <a:pt x="27500" y="4705"/>
                  <a:pt x="27719" y="4758"/>
                </a:cubicBezTo>
                <a:cubicBezTo>
                  <a:pt x="28029" y="4830"/>
                  <a:pt x="28513" y="5050"/>
                  <a:pt x="28958" y="5050"/>
                </a:cubicBezTo>
                <a:cubicBezTo>
                  <a:pt x="29195" y="5050"/>
                  <a:pt x="29422" y="4987"/>
                  <a:pt x="29604" y="4805"/>
                </a:cubicBezTo>
                <a:cubicBezTo>
                  <a:pt x="29825" y="4583"/>
                  <a:pt x="29825" y="4108"/>
                  <a:pt x="29540" y="3950"/>
                </a:cubicBezTo>
                <a:cubicBezTo>
                  <a:pt x="29418" y="3907"/>
                  <a:pt x="29280" y="3889"/>
                  <a:pt x="29127" y="3889"/>
                </a:cubicBezTo>
                <a:cubicBezTo>
                  <a:pt x="28274" y="3889"/>
                  <a:pt x="26946" y="4455"/>
                  <a:pt x="25110" y="4455"/>
                </a:cubicBezTo>
                <a:cubicBezTo>
                  <a:pt x="23751" y="4455"/>
                  <a:pt x="22113" y="4145"/>
                  <a:pt x="20182" y="3063"/>
                </a:cubicBezTo>
                <a:cubicBezTo>
                  <a:pt x="19722" y="2811"/>
                  <a:pt x="19096" y="2674"/>
                  <a:pt x="18473" y="2674"/>
                </a:cubicBezTo>
                <a:cubicBezTo>
                  <a:pt x="17767" y="2674"/>
                  <a:pt x="17066" y="2850"/>
                  <a:pt x="16620" y="3238"/>
                </a:cubicBezTo>
                <a:cubicBezTo>
                  <a:pt x="17772" y="1842"/>
                  <a:pt x="16595" y="1"/>
                  <a:pt x="15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610949" y="894807"/>
            <a:ext cx="36128" cy="36128"/>
          </a:xfrm>
          <a:custGeom>
            <a:avLst/>
            <a:gdLst/>
            <a:ahLst/>
            <a:cxnLst/>
            <a:rect l="l" t="t" r="r" b="b"/>
            <a:pathLst>
              <a:path w="555" h="555" extrusionOk="0">
                <a:moveTo>
                  <a:pt x="285" y="1"/>
                </a:moveTo>
                <a:cubicBezTo>
                  <a:pt x="127" y="1"/>
                  <a:pt x="0" y="127"/>
                  <a:pt x="0" y="286"/>
                </a:cubicBezTo>
                <a:cubicBezTo>
                  <a:pt x="0" y="428"/>
                  <a:pt x="127" y="555"/>
                  <a:pt x="285" y="555"/>
                </a:cubicBezTo>
                <a:cubicBezTo>
                  <a:pt x="443" y="555"/>
                  <a:pt x="554" y="428"/>
                  <a:pt x="554" y="286"/>
                </a:cubicBezTo>
                <a:cubicBezTo>
                  <a:pt x="554" y="127"/>
                  <a:pt x="443" y="1"/>
                  <a:pt x="285" y="1"/>
                </a:cubicBezTo>
                <a:close/>
              </a:path>
            </a:pathLst>
          </a:custGeom>
          <a:solidFill>
            <a:srgbClr val="739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641870" y="588272"/>
            <a:ext cx="404175" cy="110401"/>
          </a:xfrm>
          <a:custGeom>
            <a:avLst/>
            <a:gdLst/>
            <a:ahLst/>
            <a:cxnLst/>
            <a:rect l="l" t="t" r="r" b="b"/>
            <a:pathLst>
              <a:path w="6209" h="1696" extrusionOk="0">
                <a:moveTo>
                  <a:pt x="3065" y="1"/>
                </a:moveTo>
                <a:cubicBezTo>
                  <a:pt x="2750" y="1"/>
                  <a:pt x="2499" y="378"/>
                  <a:pt x="2755" y="672"/>
                </a:cubicBezTo>
                <a:cubicBezTo>
                  <a:pt x="2626" y="595"/>
                  <a:pt x="2483" y="555"/>
                  <a:pt x="2343" y="555"/>
                </a:cubicBezTo>
                <a:cubicBezTo>
                  <a:pt x="2226" y="555"/>
                  <a:pt x="2112" y="583"/>
                  <a:pt x="2011" y="641"/>
                </a:cubicBezTo>
                <a:cubicBezTo>
                  <a:pt x="1612" y="858"/>
                  <a:pt x="1273" y="921"/>
                  <a:pt x="991" y="921"/>
                </a:cubicBezTo>
                <a:cubicBezTo>
                  <a:pt x="602" y="921"/>
                  <a:pt x="321" y="802"/>
                  <a:pt x="137" y="802"/>
                </a:cubicBezTo>
                <a:cubicBezTo>
                  <a:pt x="104" y="802"/>
                  <a:pt x="74" y="806"/>
                  <a:pt x="48" y="815"/>
                </a:cubicBezTo>
                <a:cubicBezTo>
                  <a:pt x="0" y="862"/>
                  <a:pt x="0" y="941"/>
                  <a:pt x="48" y="1005"/>
                </a:cubicBezTo>
                <a:cubicBezTo>
                  <a:pt x="84" y="1036"/>
                  <a:pt x="128" y="1046"/>
                  <a:pt x="175" y="1046"/>
                </a:cubicBezTo>
                <a:cubicBezTo>
                  <a:pt x="272" y="1046"/>
                  <a:pt x="379" y="1000"/>
                  <a:pt x="443" y="989"/>
                </a:cubicBezTo>
                <a:cubicBezTo>
                  <a:pt x="490" y="978"/>
                  <a:pt x="536" y="973"/>
                  <a:pt x="581" y="973"/>
                </a:cubicBezTo>
                <a:cubicBezTo>
                  <a:pt x="800" y="973"/>
                  <a:pt x="1010" y="1084"/>
                  <a:pt x="1219" y="1163"/>
                </a:cubicBezTo>
                <a:cubicBezTo>
                  <a:pt x="1350" y="1234"/>
                  <a:pt x="1489" y="1270"/>
                  <a:pt x="1631" y="1270"/>
                </a:cubicBezTo>
                <a:cubicBezTo>
                  <a:pt x="1678" y="1270"/>
                  <a:pt x="1726" y="1266"/>
                  <a:pt x="1773" y="1258"/>
                </a:cubicBezTo>
                <a:lnTo>
                  <a:pt x="1773" y="1258"/>
                </a:lnTo>
                <a:cubicBezTo>
                  <a:pt x="1647" y="1353"/>
                  <a:pt x="1710" y="1591"/>
                  <a:pt x="1948" y="1638"/>
                </a:cubicBezTo>
                <a:cubicBezTo>
                  <a:pt x="2115" y="1678"/>
                  <a:pt x="2275" y="1696"/>
                  <a:pt x="2419" y="1696"/>
                </a:cubicBezTo>
                <a:cubicBezTo>
                  <a:pt x="2901" y="1696"/>
                  <a:pt x="3213" y="1501"/>
                  <a:pt x="3103" y="1306"/>
                </a:cubicBezTo>
                <a:cubicBezTo>
                  <a:pt x="3160" y="1283"/>
                  <a:pt x="3216" y="1274"/>
                  <a:pt x="3273" y="1274"/>
                </a:cubicBezTo>
                <a:cubicBezTo>
                  <a:pt x="3532" y="1274"/>
                  <a:pt x="3785" y="1475"/>
                  <a:pt x="4006" y="1527"/>
                </a:cubicBezTo>
                <a:cubicBezTo>
                  <a:pt x="4092" y="1550"/>
                  <a:pt x="4176" y="1561"/>
                  <a:pt x="4254" y="1561"/>
                </a:cubicBezTo>
                <a:cubicBezTo>
                  <a:pt x="4503" y="1561"/>
                  <a:pt x="4687" y="1448"/>
                  <a:pt x="4687" y="1242"/>
                </a:cubicBezTo>
                <a:cubicBezTo>
                  <a:pt x="4687" y="1242"/>
                  <a:pt x="4977" y="1345"/>
                  <a:pt x="5300" y="1345"/>
                </a:cubicBezTo>
                <a:cubicBezTo>
                  <a:pt x="5499" y="1345"/>
                  <a:pt x="5711" y="1306"/>
                  <a:pt x="5874" y="1179"/>
                </a:cubicBezTo>
                <a:cubicBezTo>
                  <a:pt x="6209" y="932"/>
                  <a:pt x="6063" y="471"/>
                  <a:pt x="5742" y="471"/>
                </a:cubicBezTo>
                <a:cubicBezTo>
                  <a:pt x="5714" y="471"/>
                  <a:pt x="5684" y="475"/>
                  <a:pt x="5653" y="482"/>
                </a:cubicBezTo>
                <a:cubicBezTo>
                  <a:pt x="5415" y="561"/>
                  <a:pt x="5209" y="688"/>
                  <a:pt x="5051" y="862"/>
                </a:cubicBezTo>
                <a:cubicBezTo>
                  <a:pt x="5035" y="672"/>
                  <a:pt x="4988" y="482"/>
                  <a:pt x="4877" y="308"/>
                </a:cubicBezTo>
                <a:cubicBezTo>
                  <a:pt x="4792" y="187"/>
                  <a:pt x="4651" y="112"/>
                  <a:pt x="4505" y="112"/>
                </a:cubicBezTo>
                <a:cubicBezTo>
                  <a:pt x="4460" y="112"/>
                  <a:pt x="4415" y="119"/>
                  <a:pt x="4370" y="134"/>
                </a:cubicBezTo>
                <a:cubicBezTo>
                  <a:pt x="4164" y="229"/>
                  <a:pt x="4069" y="498"/>
                  <a:pt x="3848" y="514"/>
                </a:cubicBezTo>
                <a:cubicBezTo>
                  <a:pt x="3842" y="514"/>
                  <a:pt x="3836" y="514"/>
                  <a:pt x="3830" y="514"/>
                </a:cubicBezTo>
                <a:cubicBezTo>
                  <a:pt x="3589" y="514"/>
                  <a:pt x="3479" y="194"/>
                  <a:pt x="3293" y="71"/>
                </a:cubicBezTo>
                <a:cubicBezTo>
                  <a:pt x="3218" y="22"/>
                  <a:pt x="3139" y="1"/>
                  <a:pt x="3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709894" y="1057676"/>
            <a:ext cx="58781" cy="62947"/>
          </a:xfrm>
          <a:custGeom>
            <a:avLst/>
            <a:gdLst/>
            <a:ahLst/>
            <a:cxnLst/>
            <a:rect l="l" t="t" r="r" b="b"/>
            <a:pathLst>
              <a:path w="903" h="967" extrusionOk="0">
                <a:moveTo>
                  <a:pt x="697" y="1"/>
                </a:moveTo>
                <a:lnTo>
                  <a:pt x="0" y="270"/>
                </a:lnTo>
                <a:lnTo>
                  <a:pt x="348" y="966"/>
                </a:lnTo>
                <a:lnTo>
                  <a:pt x="903" y="745"/>
                </a:lnTo>
                <a:lnTo>
                  <a:pt x="697" y="1"/>
                </a:lnTo>
                <a:close/>
              </a:path>
            </a:pathLst>
          </a:custGeom>
          <a:solidFill>
            <a:srgbClr val="1C8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743874" y="957689"/>
            <a:ext cx="12433" cy="117562"/>
          </a:xfrm>
          <a:custGeom>
            <a:avLst/>
            <a:gdLst/>
            <a:ahLst/>
            <a:cxnLst/>
            <a:rect l="l" t="t" r="r" b="b"/>
            <a:pathLst>
              <a:path w="191" h="1806" fill="none" extrusionOk="0">
                <a:moveTo>
                  <a:pt x="191" y="1806"/>
                </a:moveTo>
                <a:lnTo>
                  <a:pt x="1" y="1"/>
                </a:lnTo>
              </a:path>
            </a:pathLst>
          </a:custGeom>
          <a:noFill/>
          <a:ln w="800" cap="flat" cmpd="sng">
            <a:solidFill>
              <a:srgbClr val="1C887B"/>
            </a:solidFill>
            <a:prstDash val="solid"/>
            <a:miter lim="158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649030" y="995835"/>
            <a:ext cx="71214" cy="93867"/>
          </a:xfrm>
          <a:custGeom>
            <a:avLst/>
            <a:gdLst/>
            <a:ahLst/>
            <a:cxnLst/>
            <a:rect l="l" t="t" r="r" b="b"/>
            <a:pathLst>
              <a:path w="1094" h="1442" fill="none" extrusionOk="0">
                <a:moveTo>
                  <a:pt x="1093" y="1441"/>
                </a:moveTo>
                <a:lnTo>
                  <a:pt x="1" y="1"/>
                </a:lnTo>
              </a:path>
            </a:pathLst>
          </a:custGeom>
          <a:noFill/>
          <a:ln w="800" cap="flat" cmpd="sng">
            <a:solidFill>
              <a:srgbClr val="1C887B"/>
            </a:solidFill>
            <a:prstDash val="solid"/>
            <a:miter lim="158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733589" y="960814"/>
            <a:ext cx="32027" cy="146399"/>
          </a:xfrm>
          <a:custGeom>
            <a:avLst/>
            <a:gdLst/>
            <a:ahLst/>
            <a:cxnLst/>
            <a:rect l="l" t="t" r="r" b="b"/>
            <a:pathLst>
              <a:path w="492" h="2249" fill="none" extrusionOk="0">
                <a:moveTo>
                  <a:pt x="491" y="2249"/>
                </a:moveTo>
                <a:lnTo>
                  <a:pt x="0" y="0"/>
                </a:lnTo>
              </a:path>
            </a:pathLst>
          </a:custGeom>
          <a:noFill/>
          <a:ln w="800" cap="flat" cmpd="sng">
            <a:solidFill>
              <a:srgbClr val="1C887B"/>
            </a:solidFill>
            <a:prstDash val="solid"/>
            <a:miter lim="158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658339" y="991734"/>
            <a:ext cx="78374" cy="127847"/>
          </a:xfrm>
          <a:custGeom>
            <a:avLst/>
            <a:gdLst/>
            <a:ahLst/>
            <a:cxnLst/>
            <a:rect l="l" t="t" r="r" b="b"/>
            <a:pathLst>
              <a:path w="1204" h="1964" fill="none" extrusionOk="0">
                <a:moveTo>
                  <a:pt x="1204" y="1964"/>
                </a:moveTo>
                <a:lnTo>
                  <a:pt x="0" y="0"/>
                </a:lnTo>
              </a:path>
            </a:pathLst>
          </a:custGeom>
          <a:noFill/>
          <a:ln w="800" cap="flat" cmpd="sng">
            <a:solidFill>
              <a:srgbClr val="1C887B"/>
            </a:solidFill>
            <a:prstDash val="solid"/>
            <a:miter lim="158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244007" y="350673"/>
            <a:ext cx="619509" cy="654530"/>
          </a:xfrm>
          <a:custGeom>
            <a:avLst/>
            <a:gdLst/>
            <a:ahLst/>
            <a:cxnLst/>
            <a:rect l="l" t="t" r="r" b="b"/>
            <a:pathLst>
              <a:path w="9517" h="10055" extrusionOk="0">
                <a:moveTo>
                  <a:pt x="4784" y="1"/>
                </a:moveTo>
                <a:cubicBezTo>
                  <a:pt x="4267" y="1"/>
                  <a:pt x="3741" y="97"/>
                  <a:pt x="3230" y="301"/>
                </a:cubicBezTo>
                <a:cubicBezTo>
                  <a:pt x="1045" y="1171"/>
                  <a:pt x="0" y="3673"/>
                  <a:pt x="919" y="5842"/>
                </a:cubicBezTo>
                <a:cubicBezTo>
                  <a:pt x="1726" y="7869"/>
                  <a:pt x="4228" y="9326"/>
                  <a:pt x="5859" y="10054"/>
                </a:cubicBezTo>
                <a:lnTo>
                  <a:pt x="8028" y="9183"/>
                </a:lnTo>
                <a:cubicBezTo>
                  <a:pt x="8709" y="7536"/>
                  <a:pt x="9516" y="4750"/>
                  <a:pt x="8709" y="2723"/>
                </a:cubicBezTo>
                <a:cubicBezTo>
                  <a:pt x="8078" y="1036"/>
                  <a:pt x="6480" y="1"/>
                  <a:pt x="4784" y="1"/>
                </a:cubicBezTo>
                <a:close/>
              </a:path>
            </a:pathLst>
          </a:custGeom>
          <a:solidFill>
            <a:srgbClr val="34A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324400" y="365515"/>
            <a:ext cx="464908" cy="630380"/>
          </a:xfrm>
          <a:custGeom>
            <a:avLst/>
            <a:gdLst/>
            <a:ahLst/>
            <a:cxnLst/>
            <a:rect l="l" t="t" r="r" b="b"/>
            <a:pathLst>
              <a:path w="7142" h="9684" extrusionOk="0">
                <a:moveTo>
                  <a:pt x="2844" y="1"/>
                </a:moveTo>
                <a:cubicBezTo>
                  <a:pt x="2570" y="1"/>
                  <a:pt x="2301" y="50"/>
                  <a:pt x="2043" y="152"/>
                </a:cubicBezTo>
                <a:cubicBezTo>
                  <a:pt x="523" y="753"/>
                  <a:pt x="0" y="2986"/>
                  <a:pt x="855" y="5139"/>
                </a:cubicBezTo>
                <a:cubicBezTo>
                  <a:pt x="1663" y="7166"/>
                  <a:pt x="3674" y="8844"/>
                  <a:pt x="4956" y="9684"/>
                </a:cubicBezTo>
                <a:lnTo>
                  <a:pt x="6492" y="9066"/>
                </a:lnTo>
                <a:cubicBezTo>
                  <a:pt x="6825" y="7578"/>
                  <a:pt x="7141" y="4981"/>
                  <a:pt x="6334" y="2954"/>
                </a:cubicBezTo>
                <a:cubicBezTo>
                  <a:pt x="5624" y="1166"/>
                  <a:pt x="4183" y="1"/>
                  <a:pt x="2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414036" y="373587"/>
            <a:ext cx="304124" cy="610982"/>
          </a:xfrm>
          <a:custGeom>
            <a:avLst/>
            <a:gdLst/>
            <a:ahLst/>
            <a:cxnLst/>
            <a:rect l="l" t="t" r="r" b="b"/>
            <a:pathLst>
              <a:path w="4672" h="9386" extrusionOk="0">
                <a:moveTo>
                  <a:pt x="816" y="0"/>
                </a:moveTo>
                <a:cubicBezTo>
                  <a:pt x="763" y="0"/>
                  <a:pt x="713" y="9"/>
                  <a:pt x="666" y="28"/>
                </a:cubicBezTo>
                <a:cubicBezTo>
                  <a:pt x="1" y="281"/>
                  <a:pt x="175" y="2244"/>
                  <a:pt x="1046" y="4398"/>
                </a:cubicBezTo>
                <a:cubicBezTo>
                  <a:pt x="1838" y="6424"/>
                  <a:pt x="3199" y="8356"/>
                  <a:pt x="4007" y="9385"/>
                </a:cubicBezTo>
                <a:lnTo>
                  <a:pt x="4672" y="9132"/>
                </a:lnTo>
                <a:cubicBezTo>
                  <a:pt x="4545" y="7818"/>
                  <a:pt x="4197" y="5490"/>
                  <a:pt x="3389" y="3464"/>
                </a:cubicBezTo>
                <a:cubicBezTo>
                  <a:pt x="2596" y="1466"/>
                  <a:pt x="1490" y="0"/>
                  <a:pt x="816" y="0"/>
                </a:cubicBezTo>
                <a:close/>
              </a:path>
            </a:pathLst>
          </a:custGeom>
          <a:solidFill>
            <a:srgbClr val="34A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625335" y="948446"/>
            <a:ext cx="142298" cy="80457"/>
          </a:xfrm>
          <a:custGeom>
            <a:avLst/>
            <a:gdLst/>
            <a:ahLst/>
            <a:cxnLst/>
            <a:rect l="l" t="t" r="r" b="b"/>
            <a:pathLst>
              <a:path w="2186" h="1236" extrusionOk="0">
                <a:moveTo>
                  <a:pt x="2186" y="0"/>
                </a:moveTo>
                <a:lnTo>
                  <a:pt x="1" y="871"/>
                </a:lnTo>
                <a:lnTo>
                  <a:pt x="697" y="1235"/>
                </a:lnTo>
                <a:lnTo>
                  <a:pt x="1932" y="744"/>
                </a:lnTo>
                <a:lnTo>
                  <a:pt x="2186" y="0"/>
                </a:lnTo>
                <a:close/>
              </a:path>
            </a:pathLst>
          </a:custGeom>
          <a:solidFill>
            <a:srgbClr val="1C8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023399" y="779392"/>
            <a:ext cx="714938" cy="194960"/>
          </a:xfrm>
          <a:custGeom>
            <a:avLst/>
            <a:gdLst/>
            <a:ahLst/>
            <a:cxnLst/>
            <a:rect l="l" t="t" r="r" b="b"/>
            <a:pathLst>
              <a:path w="10983" h="2995" extrusionOk="0">
                <a:moveTo>
                  <a:pt x="5425" y="0"/>
                </a:moveTo>
                <a:cubicBezTo>
                  <a:pt x="4875" y="0"/>
                  <a:pt x="4440" y="677"/>
                  <a:pt x="4862" y="1188"/>
                </a:cubicBezTo>
                <a:cubicBezTo>
                  <a:pt x="4701" y="1044"/>
                  <a:pt x="4442" y="977"/>
                  <a:pt x="4179" y="977"/>
                </a:cubicBezTo>
                <a:cubicBezTo>
                  <a:pt x="3949" y="977"/>
                  <a:pt x="3718" y="1029"/>
                  <a:pt x="3548" y="1125"/>
                </a:cubicBezTo>
                <a:cubicBezTo>
                  <a:pt x="2837" y="1523"/>
                  <a:pt x="2233" y="1637"/>
                  <a:pt x="1733" y="1637"/>
                </a:cubicBezTo>
                <a:cubicBezTo>
                  <a:pt x="1063" y="1637"/>
                  <a:pt x="578" y="1433"/>
                  <a:pt x="267" y="1433"/>
                </a:cubicBezTo>
                <a:cubicBezTo>
                  <a:pt x="209" y="1433"/>
                  <a:pt x="158" y="1440"/>
                  <a:pt x="112" y="1457"/>
                </a:cubicBezTo>
                <a:cubicBezTo>
                  <a:pt x="1" y="1520"/>
                  <a:pt x="1" y="1679"/>
                  <a:pt x="80" y="1758"/>
                </a:cubicBezTo>
                <a:cubicBezTo>
                  <a:pt x="145" y="1823"/>
                  <a:pt x="227" y="1845"/>
                  <a:pt x="313" y="1845"/>
                </a:cubicBezTo>
                <a:cubicBezTo>
                  <a:pt x="479" y="1845"/>
                  <a:pt x="662" y="1763"/>
                  <a:pt x="777" y="1742"/>
                </a:cubicBezTo>
                <a:cubicBezTo>
                  <a:pt x="861" y="1723"/>
                  <a:pt x="944" y="1714"/>
                  <a:pt x="1027" y="1714"/>
                </a:cubicBezTo>
                <a:cubicBezTo>
                  <a:pt x="1413" y="1714"/>
                  <a:pt x="1787" y="1902"/>
                  <a:pt x="2138" y="2059"/>
                </a:cubicBezTo>
                <a:cubicBezTo>
                  <a:pt x="2378" y="2178"/>
                  <a:pt x="2626" y="2235"/>
                  <a:pt x="2883" y="2235"/>
                </a:cubicBezTo>
                <a:cubicBezTo>
                  <a:pt x="2966" y="2235"/>
                  <a:pt x="3051" y="2229"/>
                  <a:pt x="3136" y="2217"/>
                </a:cubicBezTo>
                <a:lnTo>
                  <a:pt x="3136" y="2217"/>
                </a:lnTo>
                <a:cubicBezTo>
                  <a:pt x="2914" y="2407"/>
                  <a:pt x="3025" y="2803"/>
                  <a:pt x="3437" y="2898"/>
                </a:cubicBezTo>
                <a:cubicBezTo>
                  <a:pt x="3724" y="2965"/>
                  <a:pt x="3998" y="2995"/>
                  <a:pt x="4247" y="2995"/>
                </a:cubicBezTo>
                <a:cubicBezTo>
                  <a:pt x="5111" y="2995"/>
                  <a:pt x="5679" y="2644"/>
                  <a:pt x="5495" y="2312"/>
                </a:cubicBezTo>
                <a:cubicBezTo>
                  <a:pt x="5595" y="2272"/>
                  <a:pt x="5695" y="2255"/>
                  <a:pt x="5794" y="2255"/>
                </a:cubicBezTo>
                <a:cubicBezTo>
                  <a:pt x="6247" y="2255"/>
                  <a:pt x="6692" y="2604"/>
                  <a:pt x="7094" y="2708"/>
                </a:cubicBezTo>
                <a:cubicBezTo>
                  <a:pt x="7242" y="2741"/>
                  <a:pt x="7386" y="2758"/>
                  <a:pt x="7520" y="2758"/>
                </a:cubicBezTo>
                <a:cubicBezTo>
                  <a:pt x="7963" y="2758"/>
                  <a:pt x="8301" y="2574"/>
                  <a:pt x="8314" y="2185"/>
                </a:cubicBezTo>
                <a:cubicBezTo>
                  <a:pt x="8314" y="2185"/>
                  <a:pt x="8829" y="2378"/>
                  <a:pt x="9405" y="2378"/>
                </a:cubicBezTo>
                <a:cubicBezTo>
                  <a:pt x="9748" y="2378"/>
                  <a:pt x="10114" y="2309"/>
                  <a:pt x="10404" y="2090"/>
                </a:cubicBezTo>
                <a:cubicBezTo>
                  <a:pt x="10982" y="1642"/>
                  <a:pt x="10715" y="849"/>
                  <a:pt x="10157" y="849"/>
                </a:cubicBezTo>
                <a:cubicBezTo>
                  <a:pt x="10104" y="849"/>
                  <a:pt x="10049" y="856"/>
                  <a:pt x="9992" y="871"/>
                </a:cubicBezTo>
                <a:cubicBezTo>
                  <a:pt x="9580" y="982"/>
                  <a:pt x="9232" y="1220"/>
                  <a:pt x="8947" y="1536"/>
                </a:cubicBezTo>
                <a:cubicBezTo>
                  <a:pt x="8931" y="1188"/>
                  <a:pt x="8820" y="855"/>
                  <a:pt x="8646" y="555"/>
                </a:cubicBezTo>
                <a:cubicBezTo>
                  <a:pt x="8490" y="326"/>
                  <a:pt x="8242" y="198"/>
                  <a:pt x="7987" y="198"/>
                </a:cubicBezTo>
                <a:cubicBezTo>
                  <a:pt x="7906" y="198"/>
                  <a:pt x="7824" y="211"/>
                  <a:pt x="7744" y="238"/>
                </a:cubicBezTo>
                <a:cubicBezTo>
                  <a:pt x="7379" y="396"/>
                  <a:pt x="7221" y="887"/>
                  <a:pt x="6825" y="919"/>
                </a:cubicBezTo>
                <a:cubicBezTo>
                  <a:pt x="6813" y="920"/>
                  <a:pt x="6802" y="920"/>
                  <a:pt x="6791" y="920"/>
                </a:cubicBezTo>
                <a:cubicBezTo>
                  <a:pt x="6355" y="920"/>
                  <a:pt x="6152" y="343"/>
                  <a:pt x="5828" y="127"/>
                </a:cubicBezTo>
                <a:cubicBezTo>
                  <a:pt x="5693" y="39"/>
                  <a:pt x="5556" y="0"/>
                  <a:pt x="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572464" y="-547168"/>
            <a:ext cx="25731" cy="25731"/>
          </a:xfrm>
          <a:custGeom>
            <a:avLst/>
            <a:gdLst/>
            <a:ahLst/>
            <a:cxnLst/>
            <a:rect l="l" t="t" r="r" b="b"/>
            <a:pathLst>
              <a:path w="914" h="914" extrusionOk="0">
                <a:moveTo>
                  <a:pt x="914" y="343"/>
                </a:moveTo>
                <a:cubicBezTo>
                  <a:pt x="914" y="913"/>
                  <a:pt x="1" y="0"/>
                  <a:pt x="572" y="0"/>
                </a:cubicBezTo>
                <a:cubicBezTo>
                  <a:pt x="743" y="0"/>
                  <a:pt x="914" y="172"/>
                  <a:pt x="914" y="3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36413" y="173508"/>
            <a:ext cx="701236" cy="192014"/>
          </a:xfrm>
          <a:custGeom>
            <a:avLst/>
            <a:gdLst/>
            <a:ahLst/>
            <a:cxnLst/>
            <a:rect l="l" t="t" r="r" b="b"/>
            <a:pathLst>
              <a:path w="15616" h="4276" extrusionOk="0">
                <a:moveTo>
                  <a:pt x="7908" y="0"/>
                </a:moveTo>
                <a:cubicBezTo>
                  <a:pt x="7726" y="0"/>
                  <a:pt x="7536" y="53"/>
                  <a:pt x="7350" y="172"/>
                </a:cubicBezTo>
                <a:cubicBezTo>
                  <a:pt x="6872" y="481"/>
                  <a:pt x="6590" y="1314"/>
                  <a:pt x="5961" y="1314"/>
                </a:cubicBezTo>
                <a:cubicBezTo>
                  <a:pt x="5944" y="1314"/>
                  <a:pt x="5927" y="1314"/>
                  <a:pt x="5909" y="1312"/>
                </a:cubicBezTo>
                <a:cubicBezTo>
                  <a:pt x="5371" y="1265"/>
                  <a:pt x="5118" y="568"/>
                  <a:pt x="4627" y="347"/>
                </a:cubicBezTo>
                <a:cubicBezTo>
                  <a:pt x="4514" y="296"/>
                  <a:pt x="4397" y="273"/>
                  <a:pt x="4280" y="273"/>
                </a:cubicBezTo>
                <a:cubicBezTo>
                  <a:pt x="3919" y="273"/>
                  <a:pt x="3560" y="491"/>
                  <a:pt x="3344" y="790"/>
                </a:cubicBezTo>
                <a:cubicBezTo>
                  <a:pt x="3044" y="1186"/>
                  <a:pt x="2964" y="1692"/>
                  <a:pt x="2901" y="2183"/>
                </a:cubicBezTo>
                <a:cubicBezTo>
                  <a:pt x="2505" y="1740"/>
                  <a:pt x="1998" y="1407"/>
                  <a:pt x="1413" y="1233"/>
                </a:cubicBezTo>
                <a:cubicBezTo>
                  <a:pt x="1335" y="1214"/>
                  <a:pt x="1260" y="1204"/>
                  <a:pt x="1189" y="1204"/>
                </a:cubicBezTo>
                <a:cubicBezTo>
                  <a:pt x="397" y="1204"/>
                  <a:pt x="0" y="2336"/>
                  <a:pt x="843" y="2975"/>
                </a:cubicBezTo>
                <a:cubicBezTo>
                  <a:pt x="1253" y="3290"/>
                  <a:pt x="1774" y="3389"/>
                  <a:pt x="2263" y="3389"/>
                </a:cubicBezTo>
                <a:cubicBezTo>
                  <a:pt x="3076" y="3389"/>
                  <a:pt x="3804" y="3117"/>
                  <a:pt x="3804" y="3117"/>
                </a:cubicBezTo>
                <a:cubicBezTo>
                  <a:pt x="3816" y="3659"/>
                  <a:pt x="4284" y="3926"/>
                  <a:pt x="4898" y="3926"/>
                </a:cubicBezTo>
                <a:cubicBezTo>
                  <a:pt x="5092" y="3926"/>
                  <a:pt x="5300" y="3899"/>
                  <a:pt x="5514" y="3846"/>
                </a:cubicBezTo>
                <a:cubicBezTo>
                  <a:pt x="6097" y="3703"/>
                  <a:pt x="6734" y="3210"/>
                  <a:pt x="7371" y="3210"/>
                </a:cubicBezTo>
                <a:cubicBezTo>
                  <a:pt x="7512" y="3210"/>
                  <a:pt x="7653" y="3234"/>
                  <a:pt x="7794" y="3292"/>
                </a:cubicBezTo>
                <a:cubicBezTo>
                  <a:pt x="7534" y="3774"/>
                  <a:pt x="8357" y="4276"/>
                  <a:pt x="9598" y="4276"/>
                </a:cubicBezTo>
                <a:cubicBezTo>
                  <a:pt x="9945" y="4276"/>
                  <a:pt x="10325" y="4237"/>
                  <a:pt x="10723" y="4147"/>
                </a:cubicBezTo>
                <a:cubicBezTo>
                  <a:pt x="11325" y="4004"/>
                  <a:pt x="11483" y="3434"/>
                  <a:pt x="11166" y="3181"/>
                </a:cubicBezTo>
                <a:lnTo>
                  <a:pt x="11166" y="3181"/>
                </a:lnTo>
                <a:cubicBezTo>
                  <a:pt x="11255" y="3190"/>
                  <a:pt x="11345" y="3194"/>
                  <a:pt x="11435" y="3194"/>
                </a:cubicBezTo>
                <a:cubicBezTo>
                  <a:pt x="11823" y="3194"/>
                  <a:pt x="12212" y="3111"/>
                  <a:pt x="12560" y="2943"/>
                </a:cubicBezTo>
                <a:cubicBezTo>
                  <a:pt x="13070" y="2721"/>
                  <a:pt x="13612" y="2444"/>
                  <a:pt x="14152" y="2444"/>
                </a:cubicBezTo>
                <a:cubicBezTo>
                  <a:pt x="14265" y="2444"/>
                  <a:pt x="14378" y="2457"/>
                  <a:pt x="14491" y="2484"/>
                </a:cubicBezTo>
                <a:cubicBezTo>
                  <a:pt x="14657" y="2526"/>
                  <a:pt x="14917" y="2641"/>
                  <a:pt x="15153" y="2641"/>
                </a:cubicBezTo>
                <a:cubicBezTo>
                  <a:pt x="15278" y="2641"/>
                  <a:pt x="15396" y="2609"/>
                  <a:pt x="15489" y="2516"/>
                </a:cubicBezTo>
                <a:cubicBezTo>
                  <a:pt x="15615" y="2389"/>
                  <a:pt x="15615" y="2183"/>
                  <a:pt x="15473" y="2072"/>
                </a:cubicBezTo>
                <a:cubicBezTo>
                  <a:pt x="15406" y="2048"/>
                  <a:pt x="15331" y="2037"/>
                  <a:pt x="15247" y="2037"/>
                </a:cubicBezTo>
                <a:cubicBezTo>
                  <a:pt x="14803" y="2037"/>
                  <a:pt x="14110" y="2328"/>
                  <a:pt x="13154" y="2328"/>
                </a:cubicBezTo>
                <a:cubicBezTo>
                  <a:pt x="12440" y="2328"/>
                  <a:pt x="11579" y="2166"/>
                  <a:pt x="10564" y="1597"/>
                </a:cubicBezTo>
                <a:cubicBezTo>
                  <a:pt x="10329" y="1465"/>
                  <a:pt x="10006" y="1394"/>
                  <a:pt x="9682" y="1394"/>
                </a:cubicBezTo>
                <a:cubicBezTo>
                  <a:pt x="9308" y="1394"/>
                  <a:pt x="8934" y="1489"/>
                  <a:pt x="8696" y="1692"/>
                </a:cubicBezTo>
                <a:cubicBezTo>
                  <a:pt x="9299" y="961"/>
                  <a:pt x="8685" y="0"/>
                  <a:pt x="79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233188" y="2143320"/>
            <a:ext cx="701236" cy="192014"/>
          </a:xfrm>
          <a:custGeom>
            <a:avLst/>
            <a:gdLst/>
            <a:ahLst/>
            <a:cxnLst/>
            <a:rect l="l" t="t" r="r" b="b"/>
            <a:pathLst>
              <a:path w="15616" h="4276" extrusionOk="0">
                <a:moveTo>
                  <a:pt x="7908" y="0"/>
                </a:moveTo>
                <a:cubicBezTo>
                  <a:pt x="7726" y="0"/>
                  <a:pt x="7536" y="53"/>
                  <a:pt x="7350" y="172"/>
                </a:cubicBezTo>
                <a:cubicBezTo>
                  <a:pt x="6872" y="481"/>
                  <a:pt x="6590" y="1314"/>
                  <a:pt x="5961" y="1314"/>
                </a:cubicBezTo>
                <a:cubicBezTo>
                  <a:pt x="5944" y="1314"/>
                  <a:pt x="5927" y="1314"/>
                  <a:pt x="5909" y="1312"/>
                </a:cubicBezTo>
                <a:cubicBezTo>
                  <a:pt x="5371" y="1265"/>
                  <a:pt x="5118" y="568"/>
                  <a:pt x="4627" y="347"/>
                </a:cubicBezTo>
                <a:cubicBezTo>
                  <a:pt x="4514" y="296"/>
                  <a:pt x="4397" y="273"/>
                  <a:pt x="4280" y="273"/>
                </a:cubicBezTo>
                <a:cubicBezTo>
                  <a:pt x="3919" y="273"/>
                  <a:pt x="3560" y="491"/>
                  <a:pt x="3344" y="790"/>
                </a:cubicBezTo>
                <a:cubicBezTo>
                  <a:pt x="3044" y="1186"/>
                  <a:pt x="2964" y="1692"/>
                  <a:pt x="2901" y="2183"/>
                </a:cubicBezTo>
                <a:cubicBezTo>
                  <a:pt x="2505" y="1740"/>
                  <a:pt x="1998" y="1407"/>
                  <a:pt x="1413" y="1233"/>
                </a:cubicBezTo>
                <a:cubicBezTo>
                  <a:pt x="1335" y="1214"/>
                  <a:pt x="1260" y="1204"/>
                  <a:pt x="1189" y="1204"/>
                </a:cubicBezTo>
                <a:cubicBezTo>
                  <a:pt x="397" y="1204"/>
                  <a:pt x="0" y="2336"/>
                  <a:pt x="843" y="2975"/>
                </a:cubicBezTo>
                <a:cubicBezTo>
                  <a:pt x="1253" y="3290"/>
                  <a:pt x="1774" y="3389"/>
                  <a:pt x="2263" y="3389"/>
                </a:cubicBezTo>
                <a:cubicBezTo>
                  <a:pt x="3076" y="3389"/>
                  <a:pt x="3804" y="3117"/>
                  <a:pt x="3804" y="3117"/>
                </a:cubicBezTo>
                <a:cubicBezTo>
                  <a:pt x="3816" y="3659"/>
                  <a:pt x="4284" y="3926"/>
                  <a:pt x="4898" y="3926"/>
                </a:cubicBezTo>
                <a:cubicBezTo>
                  <a:pt x="5092" y="3926"/>
                  <a:pt x="5300" y="3899"/>
                  <a:pt x="5514" y="3846"/>
                </a:cubicBezTo>
                <a:cubicBezTo>
                  <a:pt x="6097" y="3703"/>
                  <a:pt x="6734" y="3210"/>
                  <a:pt x="7371" y="3210"/>
                </a:cubicBezTo>
                <a:cubicBezTo>
                  <a:pt x="7512" y="3210"/>
                  <a:pt x="7653" y="3234"/>
                  <a:pt x="7794" y="3292"/>
                </a:cubicBezTo>
                <a:cubicBezTo>
                  <a:pt x="7534" y="3774"/>
                  <a:pt x="8357" y="4276"/>
                  <a:pt x="9598" y="4276"/>
                </a:cubicBezTo>
                <a:cubicBezTo>
                  <a:pt x="9945" y="4276"/>
                  <a:pt x="10325" y="4237"/>
                  <a:pt x="10723" y="4147"/>
                </a:cubicBezTo>
                <a:cubicBezTo>
                  <a:pt x="11325" y="4004"/>
                  <a:pt x="11483" y="3434"/>
                  <a:pt x="11166" y="3181"/>
                </a:cubicBezTo>
                <a:lnTo>
                  <a:pt x="11166" y="3181"/>
                </a:lnTo>
                <a:cubicBezTo>
                  <a:pt x="11255" y="3190"/>
                  <a:pt x="11345" y="3194"/>
                  <a:pt x="11435" y="3194"/>
                </a:cubicBezTo>
                <a:cubicBezTo>
                  <a:pt x="11823" y="3194"/>
                  <a:pt x="12212" y="3111"/>
                  <a:pt x="12560" y="2943"/>
                </a:cubicBezTo>
                <a:cubicBezTo>
                  <a:pt x="13070" y="2721"/>
                  <a:pt x="13612" y="2444"/>
                  <a:pt x="14152" y="2444"/>
                </a:cubicBezTo>
                <a:cubicBezTo>
                  <a:pt x="14265" y="2444"/>
                  <a:pt x="14378" y="2457"/>
                  <a:pt x="14491" y="2484"/>
                </a:cubicBezTo>
                <a:cubicBezTo>
                  <a:pt x="14657" y="2526"/>
                  <a:pt x="14917" y="2641"/>
                  <a:pt x="15153" y="2641"/>
                </a:cubicBezTo>
                <a:cubicBezTo>
                  <a:pt x="15278" y="2641"/>
                  <a:pt x="15396" y="2609"/>
                  <a:pt x="15489" y="2516"/>
                </a:cubicBezTo>
                <a:cubicBezTo>
                  <a:pt x="15615" y="2389"/>
                  <a:pt x="15615" y="2183"/>
                  <a:pt x="15473" y="2072"/>
                </a:cubicBezTo>
                <a:cubicBezTo>
                  <a:pt x="15406" y="2048"/>
                  <a:pt x="15331" y="2037"/>
                  <a:pt x="15247" y="2037"/>
                </a:cubicBezTo>
                <a:cubicBezTo>
                  <a:pt x="14803" y="2037"/>
                  <a:pt x="14110" y="2328"/>
                  <a:pt x="13154" y="2328"/>
                </a:cubicBezTo>
                <a:cubicBezTo>
                  <a:pt x="12440" y="2328"/>
                  <a:pt x="11579" y="2166"/>
                  <a:pt x="10564" y="1597"/>
                </a:cubicBezTo>
                <a:cubicBezTo>
                  <a:pt x="10329" y="1465"/>
                  <a:pt x="10006" y="1394"/>
                  <a:pt x="9682" y="1394"/>
                </a:cubicBezTo>
                <a:cubicBezTo>
                  <a:pt x="9308" y="1394"/>
                  <a:pt x="8934" y="1489"/>
                  <a:pt x="8696" y="1692"/>
                </a:cubicBezTo>
                <a:cubicBezTo>
                  <a:pt x="9299" y="961"/>
                  <a:pt x="8685" y="0"/>
                  <a:pt x="7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txBox="1">
            <a:spLocks noGrp="1"/>
          </p:cNvSpPr>
          <p:nvPr>
            <p:ph type="ctrTitle"/>
          </p:nvPr>
        </p:nvSpPr>
        <p:spPr>
          <a:xfrm>
            <a:off x="716771" y="1065126"/>
            <a:ext cx="5218200" cy="23484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1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9" name="Google Shape;29;p2"/>
          <p:cNvSpPr txBox="1">
            <a:spLocks noGrp="1"/>
          </p:cNvSpPr>
          <p:nvPr>
            <p:ph type="subTitle" idx="1"/>
          </p:nvPr>
        </p:nvSpPr>
        <p:spPr>
          <a:xfrm>
            <a:off x="716771" y="3432677"/>
            <a:ext cx="3659700" cy="81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 name="Espace réservé du numéro de diapositive 1">
            <a:extLst>
              <a:ext uri="{FF2B5EF4-FFF2-40B4-BE49-F238E27FC236}">
                <a16:creationId xmlns:a16="http://schemas.microsoft.com/office/drawing/2014/main" id="{23706DD8-50A3-77F4-A027-AED0954BCE2D}"/>
              </a:ext>
            </a:extLst>
          </p:cNvPr>
          <p:cNvSpPr>
            <a:spLocks noGrp="1"/>
          </p:cNvSpPr>
          <p:nvPr>
            <p:ph type="sldNum" sz="quarter" idx="10"/>
          </p:nvPr>
        </p:nvSpPr>
        <p:spPr/>
        <p:txBody>
          <a:bodyPr/>
          <a:lstStyle/>
          <a:p>
            <a:fld id="{B155B846-58B1-4FD9-BD7C-950EBE99AA96}" type="slidenum">
              <a:rPr lang="fr-FR" smtClean="0"/>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dk2"/>
        </a:solidFill>
        <a:effectLst/>
      </p:bgPr>
    </p:bg>
    <p:spTree>
      <p:nvGrpSpPr>
        <p:cNvPr id="1" name="Shape 2513"/>
        <p:cNvGrpSpPr/>
        <p:nvPr/>
      </p:nvGrpSpPr>
      <p:grpSpPr>
        <a:xfrm>
          <a:off x="0" y="0"/>
          <a:ext cx="0" cy="0"/>
          <a:chOff x="0" y="0"/>
          <a:chExt cx="0" cy="0"/>
        </a:xfrm>
      </p:grpSpPr>
      <p:sp>
        <p:nvSpPr>
          <p:cNvPr id="2514" name="Google Shape;2514;p32"/>
          <p:cNvSpPr txBox="1">
            <a:spLocks noGrp="1"/>
          </p:cNvSpPr>
          <p:nvPr>
            <p:ph type="title" hasCustomPrompt="1"/>
          </p:nvPr>
        </p:nvSpPr>
        <p:spPr>
          <a:xfrm>
            <a:off x="720974" y="749613"/>
            <a:ext cx="2194500" cy="87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000"/>
              <a:buNone/>
              <a:defRPr sz="7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515" name="Google Shape;2515;p32"/>
          <p:cNvSpPr txBox="1">
            <a:spLocks noGrp="1"/>
          </p:cNvSpPr>
          <p:nvPr>
            <p:ph type="subTitle" idx="1"/>
          </p:nvPr>
        </p:nvSpPr>
        <p:spPr>
          <a:xfrm>
            <a:off x="718874" y="1405347"/>
            <a:ext cx="2194500" cy="3453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Font typeface="DM Serif Text"/>
              <a:buNone/>
              <a:defRPr>
                <a:latin typeface="Candal"/>
                <a:ea typeface="Candal"/>
                <a:cs typeface="Candal"/>
                <a:sym typeface="Canda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516" name="Google Shape;2516;p32"/>
          <p:cNvSpPr txBox="1">
            <a:spLocks noGrp="1"/>
          </p:cNvSpPr>
          <p:nvPr>
            <p:ph type="subTitle" idx="2"/>
          </p:nvPr>
        </p:nvSpPr>
        <p:spPr>
          <a:xfrm>
            <a:off x="718874" y="1825975"/>
            <a:ext cx="2194500" cy="79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517" name="Google Shape;2517;p32"/>
          <p:cNvSpPr txBox="1">
            <a:spLocks noGrp="1"/>
          </p:cNvSpPr>
          <p:nvPr>
            <p:ph type="title" idx="3" hasCustomPrompt="1"/>
          </p:nvPr>
        </p:nvSpPr>
        <p:spPr>
          <a:xfrm>
            <a:off x="6241200" y="749613"/>
            <a:ext cx="2194500" cy="873300"/>
          </a:xfrm>
          <a:prstGeom prst="rect">
            <a:avLst/>
          </a:prstGeom>
        </p:spPr>
        <p:txBody>
          <a:bodyPr spcFirstLastPara="1" wrap="square" lIns="91425" tIns="91425" rIns="91425" bIns="91425" anchor="b" anchorCtr="0">
            <a:noAutofit/>
          </a:bodyPr>
          <a:lstStyle>
            <a:lvl1pPr lvl="0" rtl="0">
              <a:spcBef>
                <a:spcPts val="0"/>
              </a:spcBef>
              <a:spcAft>
                <a:spcPts val="0"/>
              </a:spcAft>
              <a:buSzPts val="7000"/>
              <a:buNone/>
              <a:defRPr sz="7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518" name="Google Shape;2518;p32"/>
          <p:cNvSpPr txBox="1">
            <a:spLocks noGrp="1"/>
          </p:cNvSpPr>
          <p:nvPr>
            <p:ph type="subTitle" idx="4"/>
          </p:nvPr>
        </p:nvSpPr>
        <p:spPr>
          <a:xfrm>
            <a:off x="6241200" y="1405347"/>
            <a:ext cx="2198700" cy="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DM Serif Text"/>
              <a:buNone/>
              <a:defRPr>
                <a:latin typeface="Candal"/>
                <a:ea typeface="Candal"/>
                <a:cs typeface="Candal"/>
                <a:sym typeface="Canda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19" name="Google Shape;2519;p32"/>
          <p:cNvSpPr txBox="1">
            <a:spLocks noGrp="1"/>
          </p:cNvSpPr>
          <p:nvPr>
            <p:ph type="subTitle" idx="5"/>
          </p:nvPr>
        </p:nvSpPr>
        <p:spPr>
          <a:xfrm>
            <a:off x="6241200" y="1825975"/>
            <a:ext cx="2194500" cy="7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20" name="Google Shape;2520;p32"/>
          <p:cNvSpPr txBox="1">
            <a:spLocks noGrp="1"/>
          </p:cNvSpPr>
          <p:nvPr>
            <p:ph type="title" idx="6" hasCustomPrompt="1"/>
          </p:nvPr>
        </p:nvSpPr>
        <p:spPr>
          <a:xfrm>
            <a:off x="718875" y="2898968"/>
            <a:ext cx="2194500" cy="87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000"/>
              <a:buNone/>
              <a:defRPr sz="7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521" name="Google Shape;2521;p32"/>
          <p:cNvSpPr txBox="1">
            <a:spLocks noGrp="1"/>
          </p:cNvSpPr>
          <p:nvPr>
            <p:ph type="subTitle" idx="7"/>
          </p:nvPr>
        </p:nvSpPr>
        <p:spPr>
          <a:xfrm>
            <a:off x="716775" y="3552834"/>
            <a:ext cx="2198700" cy="345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DM Serif Text"/>
              <a:buNone/>
              <a:defRPr>
                <a:latin typeface="Candal"/>
                <a:ea typeface="Candal"/>
                <a:cs typeface="Candal"/>
                <a:sym typeface="Canda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22" name="Google Shape;2522;p32"/>
          <p:cNvSpPr txBox="1">
            <a:spLocks noGrp="1"/>
          </p:cNvSpPr>
          <p:nvPr>
            <p:ph type="subTitle" idx="8"/>
          </p:nvPr>
        </p:nvSpPr>
        <p:spPr>
          <a:xfrm>
            <a:off x="720975" y="3970454"/>
            <a:ext cx="2194500" cy="797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23" name="Google Shape;2523;p32"/>
          <p:cNvSpPr txBox="1">
            <a:spLocks noGrp="1"/>
          </p:cNvSpPr>
          <p:nvPr>
            <p:ph type="title" idx="9" hasCustomPrompt="1"/>
          </p:nvPr>
        </p:nvSpPr>
        <p:spPr>
          <a:xfrm>
            <a:off x="6241200" y="2898968"/>
            <a:ext cx="2194500" cy="873300"/>
          </a:xfrm>
          <a:prstGeom prst="rect">
            <a:avLst/>
          </a:prstGeom>
        </p:spPr>
        <p:txBody>
          <a:bodyPr spcFirstLastPara="1" wrap="square" lIns="91425" tIns="91425" rIns="91425" bIns="91425" anchor="b" anchorCtr="0">
            <a:noAutofit/>
          </a:bodyPr>
          <a:lstStyle>
            <a:lvl1pPr lvl="0" rtl="0">
              <a:spcBef>
                <a:spcPts val="0"/>
              </a:spcBef>
              <a:spcAft>
                <a:spcPts val="0"/>
              </a:spcAft>
              <a:buSzPts val="7000"/>
              <a:buNone/>
              <a:defRPr sz="7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524" name="Google Shape;2524;p32"/>
          <p:cNvSpPr txBox="1">
            <a:spLocks noGrp="1"/>
          </p:cNvSpPr>
          <p:nvPr>
            <p:ph type="subTitle" idx="13"/>
          </p:nvPr>
        </p:nvSpPr>
        <p:spPr>
          <a:xfrm>
            <a:off x="6241200" y="3552834"/>
            <a:ext cx="2198700" cy="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DM Serif Text"/>
              <a:buNone/>
              <a:defRPr>
                <a:latin typeface="Candal"/>
                <a:ea typeface="Candal"/>
                <a:cs typeface="Candal"/>
                <a:sym typeface="Canda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25" name="Google Shape;2525;p32"/>
          <p:cNvSpPr txBox="1">
            <a:spLocks noGrp="1"/>
          </p:cNvSpPr>
          <p:nvPr>
            <p:ph type="subTitle" idx="14"/>
          </p:nvPr>
        </p:nvSpPr>
        <p:spPr>
          <a:xfrm>
            <a:off x="6241200" y="3970454"/>
            <a:ext cx="2194500" cy="7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26" name="Google Shape;2526;p32"/>
          <p:cNvSpPr/>
          <p:nvPr/>
        </p:nvSpPr>
        <p:spPr>
          <a:xfrm>
            <a:off x="5422425" y="3222750"/>
            <a:ext cx="340650" cy="342400"/>
          </a:xfrm>
          <a:custGeom>
            <a:avLst/>
            <a:gdLst/>
            <a:ahLst/>
            <a:cxnLst/>
            <a:rect l="l" t="t" r="r" b="b"/>
            <a:pathLst>
              <a:path w="13626" h="13696" extrusionOk="0">
                <a:moveTo>
                  <a:pt x="5592" y="0"/>
                </a:moveTo>
                <a:cubicBezTo>
                  <a:pt x="5282" y="0"/>
                  <a:pt x="4976" y="230"/>
                  <a:pt x="4957" y="609"/>
                </a:cubicBezTo>
                <a:lnTo>
                  <a:pt x="4782" y="4425"/>
                </a:lnTo>
                <a:cubicBezTo>
                  <a:pt x="4767" y="4694"/>
                  <a:pt x="4577" y="4948"/>
                  <a:pt x="4323" y="5011"/>
                </a:cubicBezTo>
                <a:lnTo>
                  <a:pt x="634" y="6040"/>
                </a:lnTo>
                <a:cubicBezTo>
                  <a:pt x="32" y="6199"/>
                  <a:pt x="1" y="7038"/>
                  <a:pt x="587" y="7244"/>
                </a:cubicBezTo>
                <a:lnTo>
                  <a:pt x="4165" y="8590"/>
                </a:lnTo>
                <a:cubicBezTo>
                  <a:pt x="4418" y="8685"/>
                  <a:pt x="4592" y="8938"/>
                  <a:pt x="4577" y="9207"/>
                </a:cubicBezTo>
                <a:lnTo>
                  <a:pt x="4402" y="13023"/>
                </a:lnTo>
                <a:cubicBezTo>
                  <a:pt x="4382" y="13427"/>
                  <a:pt x="4713" y="13695"/>
                  <a:pt x="5051" y="13695"/>
                </a:cubicBezTo>
                <a:cubicBezTo>
                  <a:pt x="5230" y="13695"/>
                  <a:pt x="5411" y="13620"/>
                  <a:pt x="5542" y="13450"/>
                </a:cubicBezTo>
                <a:lnTo>
                  <a:pt x="7917" y="10474"/>
                </a:lnTo>
                <a:cubicBezTo>
                  <a:pt x="8043" y="10314"/>
                  <a:pt x="8226" y="10228"/>
                  <a:pt x="8419" y="10228"/>
                </a:cubicBezTo>
                <a:cubicBezTo>
                  <a:pt x="8494" y="10228"/>
                  <a:pt x="8571" y="10241"/>
                  <a:pt x="8646" y="10268"/>
                </a:cubicBezTo>
                <a:lnTo>
                  <a:pt x="12208" y="11598"/>
                </a:lnTo>
                <a:cubicBezTo>
                  <a:pt x="12288" y="11628"/>
                  <a:pt x="12366" y="11642"/>
                  <a:pt x="12442" y="11642"/>
                </a:cubicBezTo>
                <a:cubicBezTo>
                  <a:pt x="12920" y="11642"/>
                  <a:pt x="13269" y="11086"/>
                  <a:pt x="12968" y="10648"/>
                </a:cubicBezTo>
                <a:lnTo>
                  <a:pt x="10863" y="7465"/>
                </a:lnTo>
                <a:cubicBezTo>
                  <a:pt x="10720" y="7228"/>
                  <a:pt x="10736" y="6927"/>
                  <a:pt x="10894" y="6705"/>
                </a:cubicBezTo>
                <a:lnTo>
                  <a:pt x="13269" y="3729"/>
                </a:lnTo>
                <a:cubicBezTo>
                  <a:pt x="13625" y="3287"/>
                  <a:pt x="13290" y="2692"/>
                  <a:pt x="12781" y="2692"/>
                </a:cubicBezTo>
                <a:cubicBezTo>
                  <a:pt x="12724" y="2692"/>
                  <a:pt x="12665" y="2699"/>
                  <a:pt x="12604" y="2715"/>
                </a:cubicBezTo>
                <a:lnTo>
                  <a:pt x="8931" y="3729"/>
                </a:lnTo>
                <a:cubicBezTo>
                  <a:pt x="8872" y="3746"/>
                  <a:pt x="8813" y="3754"/>
                  <a:pt x="8754" y="3754"/>
                </a:cubicBezTo>
                <a:cubicBezTo>
                  <a:pt x="8543" y="3754"/>
                  <a:pt x="8342" y="3649"/>
                  <a:pt x="8218" y="3475"/>
                </a:cubicBezTo>
                <a:lnTo>
                  <a:pt x="6112" y="293"/>
                </a:lnTo>
                <a:cubicBezTo>
                  <a:pt x="5984" y="91"/>
                  <a:pt x="5787" y="0"/>
                  <a:pt x="5592" y="0"/>
                </a:cubicBezTo>
                <a:close/>
              </a:path>
            </a:pathLst>
          </a:custGeom>
          <a:solidFill>
            <a:srgbClr val="FDB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2"/>
          <p:cNvSpPr/>
          <p:nvPr/>
        </p:nvSpPr>
        <p:spPr>
          <a:xfrm>
            <a:off x="3394575" y="449088"/>
            <a:ext cx="684225" cy="187225"/>
          </a:xfrm>
          <a:custGeom>
            <a:avLst/>
            <a:gdLst/>
            <a:ahLst/>
            <a:cxnLst/>
            <a:rect l="l" t="t" r="r" b="b"/>
            <a:pathLst>
              <a:path w="27369" h="7489" extrusionOk="0">
                <a:moveTo>
                  <a:pt x="13868" y="0"/>
                </a:moveTo>
                <a:cubicBezTo>
                  <a:pt x="13543" y="0"/>
                  <a:pt x="13200" y="96"/>
                  <a:pt x="12865" y="315"/>
                </a:cubicBezTo>
                <a:cubicBezTo>
                  <a:pt x="12031" y="855"/>
                  <a:pt x="11544" y="2297"/>
                  <a:pt x="10450" y="2297"/>
                </a:cubicBezTo>
                <a:cubicBezTo>
                  <a:pt x="10421" y="2297"/>
                  <a:pt x="10392" y="2296"/>
                  <a:pt x="10363" y="2294"/>
                </a:cubicBezTo>
                <a:cubicBezTo>
                  <a:pt x="9397" y="2215"/>
                  <a:pt x="8969" y="996"/>
                  <a:pt x="8099" y="600"/>
                </a:cubicBezTo>
                <a:cubicBezTo>
                  <a:pt x="7909" y="517"/>
                  <a:pt x="7710" y="479"/>
                  <a:pt x="7511" y="479"/>
                </a:cubicBezTo>
                <a:cubicBezTo>
                  <a:pt x="6877" y="479"/>
                  <a:pt x="6236" y="862"/>
                  <a:pt x="5850" y="1392"/>
                </a:cubicBezTo>
                <a:cubicBezTo>
                  <a:pt x="5344" y="2089"/>
                  <a:pt x="5201" y="2975"/>
                  <a:pt x="5074" y="3814"/>
                </a:cubicBezTo>
                <a:cubicBezTo>
                  <a:pt x="4378" y="3039"/>
                  <a:pt x="3491" y="2469"/>
                  <a:pt x="2494" y="2168"/>
                </a:cubicBezTo>
                <a:cubicBezTo>
                  <a:pt x="2353" y="2132"/>
                  <a:pt x="2218" y="2115"/>
                  <a:pt x="2089" y="2115"/>
                </a:cubicBezTo>
                <a:cubicBezTo>
                  <a:pt x="686" y="2115"/>
                  <a:pt x="0" y="4106"/>
                  <a:pt x="1464" y="5208"/>
                </a:cubicBezTo>
                <a:cubicBezTo>
                  <a:pt x="2192" y="5762"/>
                  <a:pt x="3110" y="5935"/>
                  <a:pt x="3972" y="5935"/>
                </a:cubicBezTo>
                <a:cubicBezTo>
                  <a:pt x="5400" y="5935"/>
                  <a:pt x="6674" y="5461"/>
                  <a:pt x="6674" y="5461"/>
                </a:cubicBezTo>
                <a:cubicBezTo>
                  <a:pt x="6698" y="6411"/>
                  <a:pt x="7526" y="6886"/>
                  <a:pt x="8603" y="6886"/>
                </a:cubicBezTo>
                <a:cubicBezTo>
                  <a:pt x="8943" y="6886"/>
                  <a:pt x="9309" y="6839"/>
                  <a:pt x="9682" y="6744"/>
                </a:cubicBezTo>
                <a:cubicBezTo>
                  <a:pt x="10706" y="6497"/>
                  <a:pt x="11815" y="5635"/>
                  <a:pt x="12931" y="5635"/>
                </a:cubicBezTo>
                <a:cubicBezTo>
                  <a:pt x="13178" y="5635"/>
                  <a:pt x="13425" y="5677"/>
                  <a:pt x="13672" y="5778"/>
                </a:cubicBezTo>
                <a:cubicBezTo>
                  <a:pt x="13217" y="6614"/>
                  <a:pt x="14625" y="7489"/>
                  <a:pt x="16783" y="7489"/>
                </a:cubicBezTo>
                <a:cubicBezTo>
                  <a:pt x="17403" y="7489"/>
                  <a:pt x="18085" y="7416"/>
                  <a:pt x="18802" y="7250"/>
                </a:cubicBezTo>
                <a:cubicBezTo>
                  <a:pt x="19847" y="7013"/>
                  <a:pt x="20116" y="6015"/>
                  <a:pt x="19562" y="5556"/>
                </a:cubicBezTo>
                <a:lnTo>
                  <a:pt x="19562" y="5556"/>
                </a:lnTo>
                <a:cubicBezTo>
                  <a:pt x="19732" y="5591"/>
                  <a:pt x="19909" y="5606"/>
                  <a:pt x="20090" y="5606"/>
                </a:cubicBezTo>
                <a:cubicBezTo>
                  <a:pt x="20733" y="5606"/>
                  <a:pt x="21423" y="5407"/>
                  <a:pt x="22016" y="5160"/>
                </a:cubicBezTo>
                <a:cubicBezTo>
                  <a:pt x="22921" y="4780"/>
                  <a:pt x="23870" y="4302"/>
                  <a:pt x="24817" y="4302"/>
                </a:cubicBezTo>
                <a:cubicBezTo>
                  <a:pt x="25013" y="4302"/>
                  <a:pt x="25209" y="4322"/>
                  <a:pt x="25405" y="4369"/>
                </a:cubicBezTo>
                <a:cubicBezTo>
                  <a:pt x="25696" y="4441"/>
                  <a:pt x="26152" y="4651"/>
                  <a:pt x="26566" y="4651"/>
                </a:cubicBezTo>
                <a:cubicBezTo>
                  <a:pt x="26781" y="4651"/>
                  <a:pt x="26984" y="4594"/>
                  <a:pt x="27147" y="4432"/>
                </a:cubicBezTo>
                <a:cubicBezTo>
                  <a:pt x="27368" y="4194"/>
                  <a:pt x="27368" y="3783"/>
                  <a:pt x="27115" y="3624"/>
                </a:cubicBezTo>
                <a:cubicBezTo>
                  <a:pt x="27001" y="3584"/>
                  <a:pt x="26874" y="3567"/>
                  <a:pt x="26732" y="3567"/>
                </a:cubicBezTo>
                <a:cubicBezTo>
                  <a:pt x="25948" y="3567"/>
                  <a:pt x="24729" y="4087"/>
                  <a:pt x="23040" y="4087"/>
                </a:cubicBezTo>
                <a:cubicBezTo>
                  <a:pt x="21793" y="4087"/>
                  <a:pt x="20290" y="3804"/>
                  <a:pt x="18517" y="2817"/>
                </a:cubicBezTo>
                <a:cubicBezTo>
                  <a:pt x="18101" y="2579"/>
                  <a:pt x="17523" y="2449"/>
                  <a:pt x="16948" y="2449"/>
                </a:cubicBezTo>
                <a:cubicBezTo>
                  <a:pt x="16298" y="2449"/>
                  <a:pt x="15651" y="2614"/>
                  <a:pt x="15240" y="2975"/>
                </a:cubicBezTo>
                <a:cubicBezTo>
                  <a:pt x="16301" y="1684"/>
                  <a:pt x="15235" y="0"/>
                  <a:pt x="13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2"/>
          <p:cNvSpPr/>
          <p:nvPr/>
        </p:nvSpPr>
        <p:spPr>
          <a:xfrm>
            <a:off x="4892650" y="1052550"/>
            <a:ext cx="390400" cy="106900"/>
          </a:xfrm>
          <a:custGeom>
            <a:avLst/>
            <a:gdLst/>
            <a:ahLst/>
            <a:cxnLst/>
            <a:rect l="l" t="t" r="r" b="b"/>
            <a:pathLst>
              <a:path w="15616" h="4276" extrusionOk="0">
                <a:moveTo>
                  <a:pt x="7908" y="0"/>
                </a:moveTo>
                <a:cubicBezTo>
                  <a:pt x="7726" y="0"/>
                  <a:pt x="7536" y="53"/>
                  <a:pt x="7350" y="172"/>
                </a:cubicBezTo>
                <a:cubicBezTo>
                  <a:pt x="6872" y="481"/>
                  <a:pt x="6590" y="1314"/>
                  <a:pt x="5961" y="1314"/>
                </a:cubicBezTo>
                <a:cubicBezTo>
                  <a:pt x="5944" y="1314"/>
                  <a:pt x="5927" y="1314"/>
                  <a:pt x="5909" y="1312"/>
                </a:cubicBezTo>
                <a:cubicBezTo>
                  <a:pt x="5371" y="1265"/>
                  <a:pt x="5118" y="568"/>
                  <a:pt x="4627" y="347"/>
                </a:cubicBezTo>
                <a:cubicBezTo>
                  <a:pt x="4514" y="296"/>
                  <a:pt x="4397" y="273"/>
                  <a:pt x="4280" y="273"/>
                </a:cubicBezTo>
                <a:cubicBezTo>
                  <a:pt x="3919" y="273"/>
                  <a:pt x="3560" y="491"/>
                  <a:pt x="3344" y="790"/>
                </a:cubicBezTo>
                <a:cubicBezTo>
                  <a:pt x="3044" y="1186"/>
                  <a:pt x="2964" y="1692"/>
                  <a:pt x="2901" y="2183"/>
                </a:cubicBezTo>
                <a:cubicBezTo>
                  <a:pt x="2505" y="1740"/>
                  <a:pt x="1998" y="1407"/>
                  <a:pt x="1413" y="1233"/>
                </a:cubicBezTo>
                <a:cubicBezTo>
                  <a:pt x="1335" y="1214"/>
                  <a:pt x="1260" y="1204"/>
                  <a:pt x="1189" y="1204"/>
                </a:cubicBezTo>
                <a:cubicBezTo>
                  <a:pt x="397" y="1204"/>
                  <a:pt x="0" y="2336"/>
                  <a:pt x="843" y="2975"/>
                </a:cubicBezTo>
                <a:cubicBezTo>
                  <a:pt x="1253" y="3290"/>
                  <a:pt x="1774" y="3389"/>
                  <a:pt x="2263" y="3389"/>
                </a:cubicBezTo>
                <a:cubicBezTo>
                  <a:pt x="3076" y="3389"/>
                  <a:pt x="3804" y="3117"/>
                  <a:pt x="3804" y="3117"/>
                </a:cubicBezTo>
                <a:cubicBezTo>
                  <a:pt x="3816" y="3659"/>
                  <a:pt x="4284" y="3926"/>
                  <a:pt x="4898" y="3926"/>
                </a:cubicBezTo>
                <a:cubicBezTo>
                  <a:pt x="5092" y="3926"/>
                  <a:pt x="5300" y="3899"/>
                  <a:pt x="5514" y="3846"/>
                </a:cubicBezTo>
                <a:cubicBezTo>
                  <a:pt x="6097" y="3703"/>
                  <a:pt x="6734" y="3210"/>
                  <a:pt x="7371" y="3210"/>
                </a:cubicBezTo>
                <a:cubicBezTo>
                  <a:pt x="7512" y="3210"/>
                  <a:pt x="7653" y="3234"/>
                  <a:pt x="7794" y="3292"/>
                </a:cubicBezTo>
                <a:cubicBezTo>
                  <a:pt x="7534" y="3774"/>
                  <a:pt x="8357" y="4276"/>
                  <a:pt x="9598" y="4276"/>
                </a:cubicBezTo>
                <a:cubicBezTo>
                  <a:pt x="9945" y="4276"/>
                  <a:pt x="10325" y="4237"/>
                  <a:pt x="10723" y="4147"/>
                </a:cubicBezTo>
                <a:cubicBezTo>
                  <a:pt x="11325" y="4004"/>
                  <a:pt x="11483" y="3434"/>
                  <a:pt x="11166" y="3181"/>
                </a:cubicBezTo>
                <a:lnTo>
                  <a:pt x="11166" y="3181"/>
                </a:lnTo>
                <a:cubicBezTo>
                  <a:pt x="11255" y="3190"/>
                  <a:pt x="11345" y="3194"/>
                  <a:pt x="11435" y="3194"/>
                </a:cubicBezTo>
                <a:cubicBezTo>
                  <a:pt x="11823" y="3194"/>
                  <a:pt x="12212" y="3111"/>
                  <a:pt x="12560" y="2943"/>
                </a:cubicBezTo>
                <a:cubicBezTo>
                  <a:pt x="13070" y="2721"/>
                  <a:pt x="13612" y="2444"/>
                  <a:pt x="14152" y="2444"/>
                </a:cubicBezTo>
                <a:cubicBezTo>
                  <a:pt x="14265" y="2444"/>
                  <a:pt x="14378" y="2457"/>
                  <a:pt x="14491" y="2484"/>
                </a:cubicBezTo>
                <a:cubicBezTo>
                  <a:pt x="14657" y="2526"/>
                  <a:pt x="14917" y="2641"/>
                  <a:pt x="15153" y="2641"/>
                </a:cubicBezTo>
                <a:cubicBezTo>
                  <a:pt x="15278" y="2641"/>
                  <a:pt x="15396" y="2609"/>
                  <a:pt x="15489" y="2516"/>
                </a:cubicBezTo>
                <a:cubicBezTo>
                  <a:pt x="15615" y="2389"/>
                  <a:pt x="15615" y="2183"/>
                  <a:pt x="15473" y="2072"/>
                </a:cubicBezTo>
                <a:cubicBezTo>
                  <a:pt x="15406" y="2048"/>
                  <a:pt x="15331" y="2037"/>
                  <a:pt x="15247" y="2037"/>
                </a:cubicBezTo>
                <a:cubicBezTo>
                  <a:pt x="14803" y="2037"/>
                  <a:pt x="14110" y="2328"/>
                  <a:pt x="13154" y="2328"/>
                </a:cubicBezTo>
                <a:cubicBezTo>
                  <a:pt x="12440" y="2328"/>
                  <a:pt x="11579" y="2166"/>
                  <a:pt x="10564" y="1597"/>
                </a:cubicBezTo>
                <a:cubicBezTo>
                  <a:pt x="10329" y="1465"/>
                  <a:pt x="10006" y="1394"/>
                  <a:pt x="9682" y="1394"/>
                </a:cubicBezTo>
                <a:cubicBezTo>
                  <a:pt x="9308" y="1394"/>
                  <a:pt x="8934" y="1489"/>
                  <a:pt x="8696" y="1692"/>
                </a:cubicBezTo>
                <a:cubicBezTo>
                  <a:pt x="9299" y="961"/>
                  <a:pt x="8685" y="0"/>
                  <a:pt x="7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2"/>
          <p:cNvSpPr/>
          <p:nvPr/>
        </p:nvSpPr>
        <p:spPr>
          <a:xfrm>
            <a:off x="-150775" y="2446625"/>
            <a:ext cx="684150" cy="187475"/>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2"/>
          <p:cNvSpPr/>
          <p:nvPr/>
        </p:nvSpPr>
        <p:spPr>
          <a:xfrm>
            <a:off x="8489150" y="4786400"/>
            <a:ext cx="745650" cy="204200"/>
          </a:xfrm>
          <a:custGeom>
            <a:avLst/>
            <a:gdLst/>
            <a:ahLst/>
            <a:cxnLst/>
            <a:rect l="l" t="t" r="r" b="b"/>
            <a:pathLst>
              <a:path w="29826" h="8168" extrusionOk="0">
                <a:moveTo>
                  <a:pt x="15099" y="0"/>
                </a:moveTo>
                <a:cubicBezTo>
                  <a:pt x="14749" y="0"/>
                  <a:pt x="14382" y="101"/>
                  <a:pt x="14023" y="333"/>
                </a:cubicBezTo>
                <a:cubicBezTo>
                  <a:pt x="13111" y="921"/>
                  <a:pt x="12576" y="2505"/>
                  <a:pt x="11372" y="2505"/>
                </a:cubicBezTo>
                <a:cubicBezTo>
                  <a:pt x="11343" y="2505"/>
                  <a:pt x="11314" y="2505"/>
                  <a:pt x="11284" y="2503"/>
                </a:cubicBezTo>
                <a:cubicBezTo>
                  <a:pt x="10239" y="2423"/>
                  <a:pt x="9764" y="1078"/>
                  <a:pt x="8814" y="650"/>
                </a:cubicBezTo>
                <a:cubicBezTo>
                  <a:pt x="8611" y="560"/>
                  <a:pt x="8397" y="519"/>
                  <a:pt x="8181" y="519"/>
                </a:cubicBezTo>
                <a:cubicBezTo>
                  <a:pt x="7490" y="519"/>
                  <a:pt x="6782" y="942"/>
                  <a:pt x="6360" y="1521"/>
                </a:cubicBezTo>
                <a:cubicBezTo>
                  <a:pt x="5822" y="2281"/>
                  <a:pt x="5647" y="3247"/>
                  <a:pt x="5521" y="4165"/>
                </a:cubicBezTo>
                <a:cubicBezTo>
                  <a:pt x="4761" y="3310"/>
                  <a:pt x="3795" y="2693"/>
                  <a:pt x="2702" y="2360"/>
                </a:cubicBezTo>
                <a:cubicBezTo>
                  <a:pt x="2548" y="2320"/>
                  <a:pt x="2400" y="2301"/>
                  <a:pt x="2258" y="2301"/>
                </a:cubicBezTo>
                <a:cubicBezTo>
                  <a:pt x="739" y="2301"/>
                  <a:pt x="1" y="4483"/>
                  <a:pt x="1594" y="5685"/>
                </a:cubicBezTo>
                <a:cubicBezTo>
                  <a:pt x="2380" y="6280"/>
                  <a:pt x="3378" y="6466"/>
                  <a:pt x="4318" y="6466"/>
                </a:cubicBezTo>
                <a:cubicBezTo>
                  <a:pt x="5879" y="6466"/>
                  <a:pt x="7278" y="5954"/>
                  <a:pt x="7278" y="5954"/>
                </a:cubicBezTo>
                <a:cubicBezTo>
                  <a:pt x="7302" y="6996"/>
                  <a:pt x="8215" y="7509"/>
                  <a:pt x="9394" y="7509"/>
                </a:cubicBezTo>
                <a:cubicBezTo>
                  <a:pt x="9757" y="7509"/>
                  <a:pt x="10145" y="7460"/>
                  <a:pt x="10540" y="7364"/>
                </a:cubicBezTo>
                <a:cubicBezTo>
                  <a:pt x="11656" y="7091"/>
                  <a:pt x="12878" y="6148"/>
                  <a:pt x="14094" y="6148"/>
                </a:cubicBezTo>
                <a:cubicBezTo>
                  <a:pt x="14361" y="6148"/>
                  <a:pt x="14629" y="6194"/>
                  <a:pt x="14894" y="6303"/>
                </a:cubicBezTo>
                <a:cubicBezTo>
                  <a:pt x="14403" y="7211"/>
                  <a:pt x="15930" y="8167"/>
                  <a:pt x="18272" y="8167"/>
                </a:cubicBezTo>
                <a:cubicBezTo>
                  <a:pt x="18950" y="8167"/>
                  <a:pt x="19697" y="8087"/>
                  <a:pt x="20484" y="7902"/>
                </a:cubicBezTo>
                <a:cubicBezTo>
                  <a:pt x="21624" y="7649"/>
                  <a:pt x="21924" y="6556"/>
                  <a:pt x="21323" y="6065"/>
                </a:cubicBezTo>
                <a:lnTo>
                  <a:pt x="21323" y="6065"/>
                </a:lnTo>
                <a:cubicBezTo>
                  <a:pt x="21504" y="6103"/>
                  <a:pt x="21692" y="6120"/>
                  <a:pt x="21884" y="6120"/>
                </a:cubicBezTo>
                <a:cubicBezTo>
                  <a:pt x="22584" y="6120"/>
                  <a:pt x="23337" y="5895"/>
                  <a:pt x="23983" y="5622"/>
                </a:cubicBezTo>
                <a:cubicBezTo>
                  <a:pt x="24965" y="5203"/>
                  <a:pt x="26001" y="4676"/>
                  <a:pt x="27037" y="4676"/>
                </a:cubicBezTo>
                <a:cubicBezTo>
                  <a:pt x="27254" y="4676"/>
                  <a:pt x="27471" y="4699"/>
                  <a:pt x="27688" y="4751"/>
                </a:cubicBezTo>
                <a:cubicBezTo>
                  <a:pt x="27997" y="4823"/>
                  <a:pt x="28489" y="5043"/>
                  <a:pt x="28938" y="5043"/>
                </a:cubicBezTo>
                <a:cubicBezTo>
                  <a:pt x="29178" y="5043"/>
                  <a:pt x="29406" y="4981"/>
                  <a:pt x="29588" y="4799"/>
                </a:cubicBezTo>
                <a:cubicBezTo>
                  <a:pt x="29810" y="4577"/>
                  <a:pt x="29825" y="4102"/>
                  <a:pt x="29525" y="3944"/>
                </a:cubicBezTo>
                <a:cubicBezTo>
                  <a:pt x="29403" y="3901"/>
                  <a:pt x="29267" y="3882"/>
                  <a:pt x="29115" y="3882"/>
                </a:cubicBezTo>
                <a:cubicBezTo>
                  <a:pt x="28267" y="3882"/>
                  <a:pt x="26937" y="4449"/>
                  <a:pt x="25099" y="4449"/>
                </a:cubicBezTo>
                <a:cubicBezTo>
                  <a:pt x="23738" y="4449"/>
                  <a:pt x="22097" y="4138"/>
                  <a:pt x="20167" y="3057"/>
                </a:cubicBezTo>
                <a:cubicBezTo>
                  <a:pt x="19707" y="2805"/>
                  <a:pt x="19080" y="2667"/>
                  <a:pt x="18457" y="2667"/>
                </a:cubicBezTo>
                <a:cubicBezTo>
                  <a:pt x="17751" y="2667"/>
                  <a:pt x="17050" y="2844"/>
                  <a:pt x="16604" y="3231"/>
                </a:cubicBezTo>
                <a:cubicBezTo>
                  <a:pt x="17758" y="1834"/>
                  <a:pt x="16587" y="0"/>
                  <a:pt x="150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2"/>
          <p:cNvSpPr/>
          <p:nvPr/>
        </p:nvSpPr>
        <p:spPr>
          <a:xfrm>
            <a:off x="4603800" y="3824650"/>
            <a:ext cx="390400" cy="106900"/>
          </a:xfrm>
          <a:custGeom>
            <a:avLst/>
            <a:gdLst/>
            <a:ahLst/>
            <a:cxnLst/>
            <a:rect l="l" t="t" r="r" b="b"/>
            <a:pathLst>
              <a:path w="15616" h="4276" extrusionOk="0">
                <a:moveTo>
                  <a:pt x="7908" y="0"/>
                </a:moveTo>
                <a:cubicBezTo>
                  <a:pt x="7726" y="0"/>
                  <a:pt x="7536" y="53"/>
                  <a:pt x="7350" y="172"/>
                </a:cubicBezTo>
                <a:cubicBezTo>
                  <a:pt x="6872" y="481"/>
                  <a:pt x="6590" y="1314"/>
                  <a:pt x="5961" y="1314"/>
                </a:cubicBezTo>
                <a:cubicBezTo>
                  <a:pt x="5944" y="1314"/>
                  <a:pt x="5927" y="1314"/>
                  <a:pt x="5909" y="1312"/>
                </a:cubicBezTo>
                <a:cubicBezTo>
                  <a:pt x="5371" y="1265"/>
                  <a:pt x="5118" y="568"/>
                  <a:pt x="4627" y="347"/>
                </a:cubicBezTo>
                <a:cubicBezTo>
                  <a:pt x="4514" y="296"/>
                  <a:pt x="4397" y="273"/>
                  <a:pt x="4280" y="273"/>
                </a:cubicBezTo>
                <a:cubicBezTo>
                  <a:pt x="3919" y="273"/>
                  <a:pt x="3560" y="491"/>
                  <a:pt x="3344" y="790"/>
                </a:cubicBezTo>
                <a:cubicBezTo>
                  <a:pt x="3044" y="1186"/>
                  <a:pt x="2964" y="1692"/>
                  <a:pt x="2901" y="2183"/>
                </a:cubicBezTo>
                <a:cubicBezTo>
                  <a:pt x="2505" y="1740"/>
                  <a:pt x="1998" y="1407"/>
                  <a:pt x="1413" y="1233"/>
                </a:cubicBezTo>
                <a:cubicBezTo>
                  <a:pt x="1335" y="1214"/>
                  <a:pt x="1260" y="1204"/>
                  <a:pt x="1189" y="1204"/>
                </a:cubicBezTo>
                <a:cubicBezTo>
                  <a:pt x="397" y="1204"/>
                  <a:pt x="0" y="2336"/>
                  <a:pt x="843" y="2975"/>
                </a:cubicBezTo>
                <a:cubicBezTo>
                  <a:pt x="1253" y="3290"/>
                  <a:pt x="1774" y="3389"/>
                  <a:pt x="2263" y="3389"/>
                </a:cubicBezTo>
                <a:cubicBezTo>
                  <a:pt x="3076" y="3389"/>
                  <a:pt x="3804" y="3117"/>
                  <a:pt x="3804" y="3117"/>
                </a:cubicBezTo>
                <a:cubicBezTo>
                  <a:pt x="3816" y="3659"/>
                  <a:pt x="4284" y="3926"/>
                  <a:pt x="4898" y="3926"/>
                </a:cubicBezTo>
                <a:cubicBezTo>
                  <a:pt x="5092" y="3926"/>
                  <a:pt x="5300" y="3899"/>
                  <a:pt x="5514" y="3846"/>
                </a:cubicBezTo>
                <a:cubicBezTo>
                  <a:pt x="6097" y="3703"/>
                  <a:pt x="6734" y="3210"/>
                  <a:pt x="7371" y="3210"/>
                </a:cubicBezTo>
                <a:cubicBezTo>
                  <a:pt x="7512" y="3210"/>
                  <a:pt x="7653" y="3234"/>
                  <a:pt x="7794" y="3292"/>
                </a:cubicBezTo>
                <a:cubicBezTo>
                  <a:pt x="7534" y="3774"/>
                  <a:pt x="8357" y="4276"/>
                  <a:pt x="9598" y="4276"/>
                </a:cubicBezTo>
                <a:cubicBezTo>
                  <a:pt x="9945" y="4276"/>
                  <a:pt x="10325" y="4237"/>
                  <a:pt x="10723" y="4147"/>
                </a:cubicBezTo>
                <a:cubicBezTo>
                  <a:pt x="11325" y="4004"/>
                  <a:pt x="11483" y="3434"/>
                  <a:pt x="11166" y="3181"/>
                </a:cubicBezTo>
                <a:lnTo>
                  <a:pt x="11166" y="3181"/>
                </a:lnTo>
                <a:cubicBezTo>
                  <a:pt x="11255" y="3190"/>
                  <a:pt x="11345" y="3194"/>
                  <a:pt x="11435" y="3194"/>
                </a:cubicBezTo>
                <a:cubicBezTo>
                  <a:pt x="11823" y="3194"/>
                  <a:pt x="12212" y="3111"/>
                  <a:pt x="12560" y="2943"/>
                </a:cubicBezTo>
                <a:cubicBezTo>
                  <a:pt x="13070" y="2721"/>
                  <a:pt x="13612" y="2444"/>
                  <a:pt x="14152" y="2444"/>
                </a:cubicBezTo>
                <a:cubicBezTo>
                  <a:pt x="14265" y="2444"/>
                  <a:pt x="14378" y="2457"/>
                  <a:pt x="14491" y="2484"/>
                </a:cubicBezTo>
                <a:cubicBezTo>
                  <a:pt x="14657" y="2526"/>
                  <a:pt x="14917" y="2641"/>
                  <a:pt x="15153" y="2641"/>
                </a:cubicBezTo>
                <a:cubicBezTo>
                  <a:pt x="15278" y="2641"/>
                  <a:pt x="15396" y="2609"/>
                  <a:pt x="15489" y="2516"/>
                </a:cubicBezTo>
                <a:cubicBezTo>
                  <a:pt x="15615" y="2389"/>
                  <a:pt x="15615" y="2183"/>
                  <a:pt x="15473" y="2072"/>
                </a:cubicBezTo>
                <a:cubicBezTo>
                  <a:pt x="15406" y="2048"/>
                  <a:pt x="15331" y="2037"/>
                  <a:pt x="15247" y="2037"/>
                </a:cubicBezTo>
                <a:cubicBezTo>
                  <a:pt x="14803" y="2037"/>
                  <a:pt x="14110" y="2328"/>
                  <a:pt x="13154" y="2328"/>
                </a:cubicBezTo>
                <a:cubicBezTo>
                  <a:pt x="12440" y="2328"/>
                  <a:pt x="11579" y="2166"/>
                  <a:pt x="10564" y="1597"/>
                </a:cubicBezTo>
                <a:cubicBezTo>
                  <a:pt x="10329" y="1465"/>
                  <a:pt x="10006" y="1394"/>
                  <a:pt x="9682" y="1394"/>
                </a:cubicBezTo>
                <a:cubicBezTo>
                  <a:pt x="9308" y="1394"/>
                  <a:pt x="8934" y="1489"/>
                  <a:pt x="8696" y="1692"/>
                </a:cubicBezTo>
                <a:cubicBezTo>
                  <a:pt x="9299" y="961"/>
                  <a:pt x="8685" y="0"/>
                  <a:pt x="7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2"/>
          <p:cNvSpPr/>
          <p:nvPr/>
        </p:nvSpPr>
        <p:spPr>
          <a:xfrm>
            <a:off x="8753600" y="181350"/>
            <a:ext cx="390400" cy="106900"/>
          </a:xfrm>
          <a:custGeom>
            <a:avLst/>
            <a:gdLst/>
            <a:ahLst/>
            <a:cxnLst/>
            <a:rect l="l" t="t" r="r" b="b"/>
            <a:pathLst>
              <a:path w="15616" h="4276" extrusionOk="0">
                <a:moveTo>
                  <a:pt x="7908" y="0"/>
                </a:moveTo>
                <a:cubicBezTo>
                  <a:pt x="7726" y="0"/>
                  <a:pt x="7536" y="53"/>
                  <a:pt x="7350" y="172"/>
                </a:cubicBezTo>
                <a:cubicBezTo>
                  <a:pt x="6872" y="481"/>
                  <a:pt x="6590" y="1314"/>
                  <a:pt x="5961" y="1314"/>
                </a:cubicBezTo>
                <a:cubicBezTo>
                  <a:pt x="5944" y="1314"/>
                  <a:pt x="5927" y="1314"/>
                  <a:pt x="5909" y="1312"/>
                </a:cubicBezTo>
                <a:cubicBezTo>
                  <a:pt x="5371" y="1265"/>
                  <a:pt x="5118" y="568"/>
                  <a:pt x="4627" y="347"/>
                </a:cubicBezTo>
                <a:cubicBezTo>
                  <a:pt x="4514" y="296"/>
                  <a:pt x="4397" y="273"/>
                  <a:pt x="4280" y="273"/>
                </a:cubicBezTo>
                <a:cubicBezTo>
                  <a:pt x="3919" y="273"/>
                  <a:pt x="3560" y="491"/>
                  <a:pt x="3344" y="790"/>
                </a:cubicBezTo>
                <a:cubicBezTo>
                  <a:pt x="3044" y="1186"/>
                  <a:pt x="2964" y="1692"/>
                  <a:pt x="2901" y="2183"/>
                </a:cubicBezTo>
                <a:cubicBezTo>
                  <a:pt x="2505" y="1740"/>
                  <a:pt x="1998" y="1407"/>
                  <a:pt x="1413" y="1233"/>
                </a:cubicBezTo>
                <a:cubicBezTo>
                  <a:pt x="1335" y="1214"/>
                  <a:pt x="1260" y="1204"/>
                  <a:pt x="1189" y="1204"/>
                </a:cubicBezTo>
                <a:cubicBezTo>
                  <a:pt x="397" y="1204"/>
                  <a:pt x="0" y="2336"/>
                  <a:pt x="843" y="2975"/>
                </a:cubicBezTo>
                <a:cubicBezTo>
                  <a:pt x="1253" y="3290"/>
                  <a:pt x="1774" y="3389"/>
                  <a:pt x="2263" y="3389"/>
                </a:cubicBezTo>
                <a:cubicBezTo>
                  <a:pt x="3076" y="3389"/>
                  <a:pt x="3804" y="3117"/>
                  <a:pt x="3804" y="3117"/>
                </a:cubicBezTo>
                <a:cubicBezTo>
                  <a:pt x="3816" y="3659"/>
                  <a:pt x="4284" y="3926"/>
                  <a:pt x="4898" y="3926"/>
                </a:cubicBezTo>
                <a:cubicBezTo>
                  <a:pt x="5092" y="3926"/>
                  <a:pt x="5300" y="3899"/>
                  <a:pt x="5514" y="3846"/>
                </a:cubicBezTo>
                <a:cubicBezTo>
                  <a:pt x="6097" y="3703"/>
                  <a:pt x="6734" y="3210"/>
                  <a:pt x="7371" y="3210"/>
                </a:cubicBezTo>
                <a:cubicBezTo>
                  <a:pt x="7512" y="3210"/>
                  <a:pt x="7653" y="3234"/>
                  <a:pt x="7794" y="3292"/>
                </a:cubicBezTo>
                <a:cubicBezTo>
                  <a:pt x="7534" y="3774"/>
                  <a:pt x="8357" y="4276"/>
                  <a:pt x="9598" y="4276"/>
                </a:cubicBezTo>
                <a:cubicBezTo>
                  <a:pt x="9945" y="4276"/>
                  <a:pt x="10325" y="4237"/>
                  <a:pt x="10723" y="4147"/>
                </a:cubicBezTo>
                <a:cubicBezTo>
                  <a:pt x="11325" y="4004"/>
                  <a:pt x="11483" y="3434"/>
                  <a:pt x="11166" y="3181"/>
                </a:cubicBezTo>
                <a:lnTo>
                  <a:pt x="11166" y="3181"/>
                </a:lnTo>
                <a:cubicBezTo>
                  <a:pt x="11255" y="3190"/>
                  <a:pt x="11345" y="3194"/>
                  <a:pt x="11435" y="3194"/>
                </a:cubicBezTo>
                <a:cubicBezTo>
                  <a:pt x="11823" y="3194"/>
                  <a:pt x="12212" y="3111"/>
                  <a:pt x="12560" y="2943"/>
                </a:cubicBezTo>
                <a:cubicBezTo>
                  <a:pt x="13070" y="2721"/>
                  <a:pt x="13612" y="2444"/>
                  <a:pt x="14152" y="2444"/>
                </a:cubicBezTo>
                <a:cubicBezTo>
                  <a:pt x="14265" y="2444"/>
                  <a:pt x="14378" y="2457"/>
                  <a:pt x="14491" y="2484"/>
                </a:cubicBezTo>
                <a:cubicBezTo>
                  <a:pt x="14657" y="2526"/>
                  <a:pt x="14917" y="2641"/>
                  <a:pt x="15153" y="2641"/>
                </a:cubicBezTo>
                <a:cubicBezTo>
                  <a:pt x="15278" y="2641"/>
                  <a:pt x="15396" y="2609"/>
                  <a:pt x="15489" y="2516"/>
                </a:cubicBezTo>
                <a:cubicBezTo>
                  <a:pt x="15615" y="2389"/>
                  <a:pt x="15615" y="2183"/>
                  <a:pt x="15473" y="2072"/>
                </a:cubicBezTo>
                <a:cubicBezTo>
                  <a:pt x="15406" y="2048"/>
                  <a:pt x="15331" y="2037"/>
                  <a:pt x="15247" y="2037"/>
                </a:cubicBezTo>
                <a:cubicBezTo>
                  <a:pt x="14803" y="2037"/>
                  <a:pt x="14110" y="2328"/>
                  <a:pt x="13154" y="2328"/>
                </a:cubicBezTo>
                <a:cubicBezTo>
                  <a:pt x="12440" y="2328"/>
                  <a:pt x="11579" y="2166"/>
                  <a:pt x="10564" y="1597"/>
                </a:cubicBezTo>
                <a:cubicBezTo>
                  <a:pt x="10329" y="1465"/>
                  <a:pt x="10006" y="1394"/>
                  <a:pt x="9682" y="1394"/>
                </a:cubicBezTo>
                <a:cubicBezTo>
                  <a:pt x="9308" y="1394"/>
                  <a:pt x="8934" y="1489"/>
                  <a:pt x="8696" y="1692"/>
                </a:cubicBezTo>
                <a:cubicBezTo>
                  <a:pt x="9299" y="961"/>
                  <a:pt x="8685" y="0"/>
                  <a:pt x="7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2"/>
          <p:cNvSpPr/>
          <p:nvPr/>
        </p:nvSpPr>
        <p:spPr>
          <a:xfrm>
            <a:off x="3137250" y="4764650"/>
            <a:ext cx="745650" cy="204350"/>
          </a:xfrm>
          <a:custGeom>
            <a:avLst/>
            <a:gdLst/>
            <a:ahLst/>
            <a:cxnLst/>
            <a:rect l="l" t="t" r="r" b="b"/>
            <a:pathLst>
              <a:path w="29826" h="8174" extrusionOk="0">
                <a:moveTo>
                  <a:pt x="15106" y="1"/>
                </a:moveTo>
                <a:cubicBezTo>
                  <a:pt x="14753" y="1"/>
                  <a:pt x="14384" y="104"/>
                  <a:pt x="14023" y="340"/>
                </a:cubicBezTo>
                <a:cubicBezTo>
                  <a:pt x="13126" y="928"/>
                  <a:pt x="12592" y="2512"/>
                  <a:pt x="11387" y="2512"/>
                </a:cubicBezTo>
                <a:cubicBezTo>
                  <a:pt x="11359" y="2512"/>
                  <a:pt x="11329" y="2511"/>
                  <a:pt x="11300" y="2509"/>
                </a:cubicBezTo>
                <a:cubicBezTo>
                  <a:pt x="10255" y="2430"/>
                  <a:pt x="9780" y="1084"/>
                  <a:pt x="8830" y="657"/>
                </a:cubicBezTo>
                <a:cubicBezTo>
                  <a:pt x="8623" y="566"/>
                  <a:pt x="8407" y="525"/>
                  <a:pt x="8190" y="525"/>
                </a:cubicBezTo>
                <a:cubicBezTo>
                  <a:pt x="7496" y="525"/>
                  <a:pt x="6798" y="948"/>
                  <a:pt x="6376" y="1528"/>
                </a:cubicBezTo>
                <a:cubicBezTo>
                  <a:pt x="5837" y="2288"/>
                  <a:pt x="5663" y="3253"/>
                  <a:pt x="5536" y="4172"/>
                </a:cubicBezTo>
                <a:cubicBezTo>
                  <a:pt x="4776" y="3317"/>
                  <a:pt x="3795" y="2699"/>
                  <a:pt x="2718" y="2367"/>
                </a:cubicBezTo>
                <a:cubicBezTo>
                  <a:pt x="2564" y="2326"/>
                  <a:pt x="2415" y="2307"/>
                  <a:pt x="2274" y="2307"/>
                </a:cubicBezTo>
                <a:cubicBezTo>
                  <a:pt x="752" y="2307"/>
                  <a:pt x="1" y="4490"/>
                  <a:pt x="1594" y="5692"/>
                </a:cubicBezTo>
                <a:cubicBezTo>
                  <a:pt x="2385" y="6287"/>
                  <a:pt x="3385" y="6473"/>
                  <a:pt x="4325" y="6473"/>
                </a:cubicBezTo>
                <a:cubicBezTo>
                  <a:pt x="5884" y="6473"/>
                  <a:pt x="7278" y="5961"/>
                  <a:pt x="7278" y="5961"/>
                </a:cubicBezTo>
                <a:cubicBezTo>
                  <a:pt x="7302" y="7002"/>
                  <a:pt x="8215" y="7516"/>
                  <a:pt x="9401" y="7516"/>
                </a:cubicBezTo>
                <a:cubicBezTo>
                  <a:pt x="9766" y="7516"/>
                  <a:pt x="10157" y="7467"/>
                  <a:pt x="10556" y="7370"/>
                </a:cubicBezTo>
                <a:cubicBezTo>
                  <a:pt x="11672" y="7098"/>
                  <a:pt x="12883" y="6155"/>
                  <a:pt x="14104" y="6155"/>
                </a:cubicBezTo>
                <a:cubicBezTo>
                  <a:pt x="14372" y="6155"/>
                  <a:pt x="14641" y="6201"/>
                  <a:pt x="14910" y="6309"/>
                </a:cubicBezTo>
                <a:cubicBezTo>
                  <a:pt x="14419" y="7218"/>
                  <a:pt x="15955" y="8174"/>
                  <a:pt x="18294" y="8174"/>
                </a:cubicBezTo>
                <a:cubicBezTo>
                  <a:pt x="18971" y="8174"/>
                  <a:pt x="19717" y="8093"/>
                  <a:pt x="20499" y="7908"/>
                </a:cubicBezTo>
                <a:cubicBezTo>
                  <a:pt x="21655" y="7655"/>
                  <a:pt x="21940" y="6563"/>
                  <a:pt x="21338" y="6072"/>
                </a:cubicBezTo>
                <a:lnTo>
                  <a:pt x="21338" y="6072"/>
                </a:lnTo>
                <a:cubicBezTo>
                  <a:pt x="21523" y="6109"/>
                  <a:pt x="21713" y="6126"/>
                  <a:pt x="21906" y="6126"/>
                </a:cubicBezTo>
                <a:cubicBezTo>
                  <a:pt x="22610" y="6126"/>
                  <a:pt x="23356" y="5902"/>
                  <a:pt x="24014" y="5628"/>
                </a:cubicBezTo>
                <a:cubicBezTo>
                  <a:pt x="24996" y="5209"/>
                  <a:pt x="26021" y="4682"/>
                  <a:pt x="27063" y="4682"/>
                </a:cubicBezTo>
                <a:cubicBezTo>
                  <a:pt x="27281" y="4682"/>
                  <a:pt x="27500" y="4705"/>
                  <a:pt x="27719" y="4758"/>
                </a:cubicBezTo>
                <a:cubicBezTo>
                  <a:pt x="28029" y="4830"/>
                  <a:pt x="28513" y="5050"/>
                  <a:pt x="28958" y="5050"/>
                </a:cubicBezTo>
                <a:cubicBezTo>
                  <a:pt x="29195" y="5050"/>
                  <a:pt x="29422" y="4987"/>
                  <a:pt x="29604" y="4805"/>
                </a:cubicBezTo>
                <a:cubicBezTo>
                  <a:pt x="29825" y="4583"/>
                  <a:pt x="29825" y="4108"/>
                  <a:pt x="29540" y="3950"/>
                </a:cubicBezTo>
                <a:cubicBezTo>
                  <a:pt x="29418" y="3907"/>
                  <a:pt x="29280" y="3889"/>
                  <a:pt x="29127" y="3889"/>
                </a:cubicBezTo>
                <a:cubicBezTo>
                  <a:pt x="28274" y="3889"/>
                  <a:pt x="26946" y="4455"/>
                  <a:pt x="25110" y="4455"/>
                </a:cubicBezTo>
                <a:cubicBezTo>
                  <a:pt x="23751" y="4455"/>
                  <a:pt x="22113" y="4145"/>
                  <a:pt x="20182" y="3063"/>
                </a:cubicBezTo>
                <a:cubicBezTo>
                  <a:pt x="19722" y="2811"/>
                  <a:pt x="19096" y="2674"/>
                  <a:pt x="18473" y="2674"/>
                </a:cubicBezTo>
                <a:cubicBezTo>
                  <a:pt x="17767" y="2674"/>
                  <a:pt x="17066" y="2850"/>
                  <a:pt x="16620" y="3238"/>
                </a:cubicBezTo>
                <a:cubicBezTo>
                  <a:pt x="17772" y="1842"/>
                  <a:pt x="16595" y="1"/>
                  <a:pt x="15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2"/>
          <p:cNvSpPr/>
          <p:nvPr/>
        </p:nvSpPr>
        <p:spPr>
          <a:xfrm>
            <a:off x="4344125" y="2306450"/>
            <a:ext cx="390425" cy="107075"/>
          </a:xfrm>
          <a:custGeom>
            <a:avLst/>
            <a:gdLst/>
            <a:ahLst/>
            <a:cxnLst/>
            <a:rect l="l" t="t" r="r" b="b"/>
            <a:pathLst>
              <a:path w="15617" h="4283" extrusionOk="0">
                <a:moveTo>
                  <a:pt x="7909" y="1"/>
                </a:moveTo>
                <a:cubicBezTo>
                  <a:pt x="7728" y="1"/>
                  <a:pt x="7537" y="53"/>
                  <a:pt x="7351" y="173"/>
                </a:cubicBezTo>
                <a:cubicBezTo>
                  <a:pt x="6873" y="481"/>
                  <a:pt x="6591" y="1315"/>
                  <a:pt x="5962" y="1315"/>
                </a:cubicBezTo>
                <a:cubicBezTo>
                  <a:pt x="5945" y="1315"/>
                  <a:pt x="5928" y="1314"/>
                  <a:pt x="5910" y="1313"/>
                </a:cubicBezTo>
                <a:cubicBezTo>
                  <a:pt x="5372" y="1281"/>
                  <a:pt x="5119" y="569"/>
                  <a:pt x="4612" y="347"/>
                </a:cubicBezTo>
                <a:cubicBezTo>
                  <a:pt x="4504" y="297"/>
                  <a:pt x="4391" y="274"/>
                  <a:pt x="4276" y="274"/>
                </a:cubicBezTo>
                <a:cubicBezTo>
                  <a:pt x="3922" y="274"/>
                  <a:pt x="3561" y="495"/>
                  <a:pt x="3345" y="806"/>
                </a:cubicBezTo>
                <a:cubicBezTo>
                  <a:pt x="3045" y="1202"/>
                  <a:pt x="2965" y="1709"/>
                  <a:pt x="2902" y="2184"/>
                </a:cubicBezTo>
                <a:cubicBezTo>
                  <a:pt x="2506" y="1740"/>
                  <a:pt x="1984" y="1408"/>
                  <a:pt x="1414" y="1234"/>
                </a:cubicBezTo>
                <a:cubicBezTo>
                  <a:pt x="1337" y="1214"/>
                  <a:pt x="1263" y="1205"/>
                  <a:pt x="1192" y="1205"/>
                </a:cubicBezTo>
                <a:cubicBezTo>
                  <a:pt x="399" y="1205"/>
                  <a:pt x="1" y="2350"/>
                  <a:pt x="844" y="2975"/>
                </a:cubicBezTo>
                <a:cubicBezTo>
                  <a:pt x="1254" y="3291"/>
                  <a:pt x="1775" y="3389"/>
                  <a:pt x="2264" y="3389"/>
                </a:cubicBezTo>
                <a:cubicBezTo>
                  <a:pt x="3077" y="3389"/>
                  <a:pt x="3805" y="3118"/>
                  <a:pt x="3805" y="3118"/>
                </a:cubicBezTo>
                <a:cubicBezTo>
                  <a:pt x="3817" y="3666"/>
                  <a:pt x="4298" y="3933"/>
                  <a:pt x="4923" y="3933"/>
                </a:cubicBezTo>
                <a:cubicBezTo>
                  <a:pt x="5111" y="3933"/>
                  <a:pt x="5310" y="3909"/>
                  <a:pt x="5515" y="3862"/>
                </a:cubicBezTo>
                <a:cubicBezTo>
                  <a:pt x="6103" y="3718"/>
                  <a:pt x="6746" y="3218"/>
                  <a:pt x="7389" y="3218"/>
                </a:cubicBezTo>
                <a:cubicBezTo>
                  <a:pt x="7525" y="3218"/>
                  <a:pt x="7660" y="3240"/>
                  <a:pt x="7795" y="3292"/>
                </a:cubicBezTo>
                <a:cubicBezTo>
                  <a:pt x="7536" y="3773"/>
                  <a:pt x="8343" y="4283"/>
                  <a:pt x="9580" y="4283"/>
                </a:cubicBezTo>
                <a:cubicBezTo>
                  <a:pt x="9932" y="4283"/>
                  <a:pt x="10318" y="4242"/>
                  <a:pt x="10724" y="4147"/>
                </a:cubicBezTo>
                <a:cubicBezTo>
                  <a:pt x="11310" y="4005"/>
                  <a:pt x="11484" y="3435"/>
                  <a:pt x="11151" y="3181"/>
                </a:cubicBezTo>
                <a:lnTo>
                  <a:pt x="11151" y="3181"/>
                </a:lnTo>
                <a:cubicBezTo>
                  <a:pt x="11261" y="3195"/>
                  <a:pt x="11369" y="3202"/>
                  <a:pt x="11476" y="3202"/>
                </a:cubicBezTo>
                <a:cubicBezTo>
                  <a:pt x="11852" y="3202"/>
                  <a:pt x="12216" y="3116"/>
                  <a:pt x="12561" y="2944"/>
                </a:cubicBezTo>
                <a:cubicBezTo>
                  <a:pt x="13074" y="2733"/>
                  <a:pt x="13620" y="2446"/>
                  <a:pt x="14163" y="2446"/>
                </a:cubicBezTo>
                <a:cubicBezTo>
                  <a:pt x="14273" y="2446"/>
                  <a:pt x="14383" y="2458"/>
                  <a:pt x="14492" y="2485"/>
                </a:cubicBezTo>
                <a:cubicBezTo>
                  <a:pt x="14658" y="2526"/>
                  <a:pt x="14918" y="2642"/>
                  <a:pt x="15154" y="2642"/>
                </a:cubicBezTo>
                <a:cubicBezTo>
                  <a:pt x="15279" y="2642"/>
                  <a:pt x="15397" y="2609"/>
                  <a:pt x="15490" y="2516"/>
                </a:cubicBezTo>
                <a:cubicBezTo>
                  <a:pt x="15617" y="2390"/>
                  <a:pt x="15617" y="2184"/>
                  <a:pt x="15474" y="2073"/>
                </a:cubicBezTo>
                <a:cubicBezTo>
                  <a:pt x="15409" y="2051"/>
                  <a:pt x="15337" y="2041"/>
                  <a:pt x="15257" y="2041"/>
                </a:cubicBezTo>
                <a:cubicBezTo>
                  <a:pt x="14809" y="2041"/>
                  <a:pt x="14119" y="2333"/>
                  <a:pt x="13164" y="2333"/>
                </a:cubicBezTo>
                <a:cubicBezTo>
                  <a:pt x="12449" y="2333"/>
                  <a:pt x="11586" y="2170"/>
                  <a:pt x="10566" y="1598"/>
                </a:cubicBezTo>
                <a:cubicBezTo>
                  <a:pt x="10330" y="1466"/>
                  <a:pt x="10007" y="1395"/>
                  <a:pt x="9683" y="1395"/>
                </a:cubicBezTo>
                <a:cubicBezTo>
                  <a:pt x="9309" y="1395"/>
                  <a:pt x="8935" y="1489"/>
                  <a:pt x="8697" y="1693"/>
                </a:cubicBezTo>
                <a:cubicBezTo>
                  <a:pt x="9301" y="961"/>
                  <a:pt x="8686" y="1"/>
                  <a:pt x="79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2"/>
          <p:cNvSpPr/>
          <p:nvPr/>
        </p:nvSpPr>
        <p:spPr>
          <a:xfrm>
            <a:off x="4611425" y="2760025"/>
            <a:ext cx="57425" cy="61000"/>
          </a:xfrm>
          <a:custGeom>
            <a:avLst/>
            <a:gdLst/>
            <a:ahLst/>
            <a:cxnLst/>
            <a:rect l="l" t="t" r="r" b="b"/>
            <a:pathLst>
              <a:path w="2297" h="2440" extrusionOk="0">
                <a:moveTo>
                  <a:pt x="554" y="1"/>
                </a:moveTo>
                <a:lnTo>
                  <a:pt x="0" y="1885"/>
                </a:lnTo>
                <a:lnTo>
                  <a:pt x="1394" y="2439"/>
                </a:lnTo>
                <a:lnTo>
                  <a:pt x="2296" y="698"/>
                </a:lnTo>
                <a:lnTo>
                  <a:pt x="554" y="1"/>
                </a:lnTo>
                <a:close/>
              </a:path>
            </a:pathLst>
          </a:custGeom>
          <a:solidFill>
            <a:srgbClr val="1C8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2"/>
          <p:cNvSpPr/>
          <p:nvPr/>
        </p:nvSpPr>
        <p:spPr>
          <a:xfrm>
            <a:off x="4623300" y="2663050"/>
            <a:ext cx="12300" cy="113625"/>
          </a:xfrm>
          <a:custGeom>
            <a:avLst/>
            <a:gdLst/>
            <a:ahLst/>
            <a:cxnLst/>
            <a:rect l="l" t="t" r="r" b="b"/>
            <a:pathLst>
              <a:path w="492" h="4545" fill="none" extrusionOk="0">
                <a:moveTo>
                  <a:pt x="0" y="4545"/>
                </a:moveTo>
                <a:lnTo>
                  <a:pt x="491" y="1"/>
                </a:lnTo>
              </a:path>
            </a:pathLst>
          </a:custGeom>
          <a:noFill/>
          <a:ln w="1975" cap="flat" cmpd="sng">
            <a:solidFill>
              <a:srgbClr val="1C887B"/>
            </a:solidFill>
            <a:prstDash val="solid"/>
            <a:miter lim="158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2"/>
          <p:cNvSpPr/>
          <p:nvPr/>
        </p:nvSpPr>
        <p:spPr>
          <a:xfrm>
            <a:off x="4658525" y="2699875"/>
            <a:ext cx="69300" cy="90675"/>
          </a:xfrm>
          <a:custGeom>
            <a:avLst/>
            <a:gdLst/>
            <a:ahLst/>
            <a:cxnLst/>
            <a:rect l="l" t="t" r="r" b="b"/>
            <a:pathLst>
              <a:path w="2772" h="3627" fill="none" extrusionOk="0">
                <a:moveTo>
                  <a:pt x="0" y="3626"/>
                </a:moveTo>
                <a:lnTo>
                  <a:pt x="2771" y="0"/>
                </a:lnTo>
              </a:path>
            </a:pathLst>
          </a:custGeom>
          <a:noFill/>
          <a:ln w="1975" cap="flat" cmpd="sng">
            <a:solidFill>
              <a:srgbClr val="1C887B"/>
            </a:solidFill>
            <a:prstDash val="solid"/>
            <a:miter lim="158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2"/>
          <p:cNvSpPr/>
          <p:nvPr/>
        </p:nvSpPr>
        <p:spPr>
          <a:xfrm>
            <a:off x="4614975" y="2667025"/>
            <a:ext cx="30500" cy="141325"/>
          </a:xfrm>
          <a:custGeom>
            <a:avLst/>
            <a:gdLst/>
            <a:ahLst/>
            <a:cxnLst/>
            <a:rect l="l" t="t" r="r" b="b"/>
            <a:pathLst>
              <a:path w="1220" h="5653" fill="none" extrusionOk="0">
                <a:moveTo>
                  <a:pt x="1" y="5653"/>
                </a:moveTo>
                <a:lnTo>
                  <a:pt x="1220" y="0"/>
                </a:lnTo>
              </a:path>
            </a:pathLst>
          </a:custGeom>
          <a:noFill/>
          <a:ln w="1975" cap="flat" cmpd="sng">
            <a:solidFill>
              <a:srgbClr val="1C887B"/>
            </a:solidFill>
            <a:prstDash val="solid"/>
            <a:miter lim="158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2"/>
          <p:cNvSpPr/>
          <p:nvPr/>
        </p:nvSpPr>
        <p:spPr>
          <a:xfrm>
            <a:off x="4642700" y="2696300"/>
            <a:ext cx="75625" cy="123125"/>
          </a:xfrm>
          <a:custGeom>
            <a:avLst/>
            <a:gdLst/>
            <a:ahLst/>
            <a:cxnLst/>
            <a:rect l="l" t="t" r="r" b="b"/>
            <a:pathLst>
              <a:path w="3025" h="4925" fill="none" extrusionOk="0">
                <a:moveTo>
                  <a:pt x="0" y="4925"/>
                </a:moveTo>
                <a:lnTo>
                  <a:pt x="3024" y="1"/>
                </a:lnTo>
              </a:path>
            </a:pathLst>
          </a:custGeom>
          <a:noFill/>
          <a:ln w="1975" cap="flat" cmpd="sng">
            <a:solidFill>
              <a:srgbClr val="1C887B"/>
            </a:solidFill>
            <a:prstDash val="solid"/>
            <a:miter lim="158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2"/>
          <p:cNvSpPr/>
          <p:nvPr/>
        </p:nvSpPr>
        <p:spPr>
          <a:xfrm>
            <a:off x="4519200" y="2078875"/>
            <a:ext cx="598125" cy="630125"/>
          </a:xfrm>
          <a:custGeom>
            <a:avLst/>
            <a:gdLst/>
            <a:ahLst/>
            <a:cxnLst/>
            <a:rect l="l" t="t" r="r" b="b"/>
            <a:pathLst>
              <a:path w="23925" h="25205" extrusionOk="0">
                <a:moveTo>
                  <a:pt x="11905" y="0"/>
                </a:moveTo>
                <a:cubicBezTo>
                  <a:pt x="7663" y="0"/>
                  <a:pt x="3653" y="2575"/>
                  <a:pt x="2043" y="6790"/>
                </a:cubicBezTo>
                <a:cubicBezTo>
                  <a:pt x="0" y="11888"/>
                  <a:pt x="2027" y="18903"/>
                  <a:pt x="3753" y="23019"/>
                </a:cubicBezTo>
                <a:lnTo>
                  <a:pt x="9247" y="25204"/>
                </a:lnTo>
                <a:cubicBezTo>
                  <a:pt x="13332" y="23415"/>
                  <a:pt x="19634" y="19710"/>
                  <a:pt x="21660" y="14612"/>
                </a:cubicBezTo>
                <a:cubicBezTo>
                  <a:pt x="23925" y="9181"/>
                  <a:pt x="21296" y="2942"/>
                  <a:pt x="15818" y="757"/>
                </a:cubicBezTo>
                <a:cubicBezTo>
                  <a:pt x="14534" y="244"/>
                  <a:pt x="13208" y="0"/>
                  <a:pt x="11905" y="0"/>
                </a:cubicBezTo>
                <a:close/>
              </a:path>
            </a:pathLst>
          </a:custGeom>
          <a:solidFill>
            <a:srgbClr val="34A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2"/>
          <p:cNvSpPr/>
          <p:nvPr/>
        </p:nvSpPr>
        <p:spPr>
          <a:xfrm>
            <a:off x="4592425" y="2091450"/>
            <a:ext cx="449300" cy="609225"/>
          </a:xfrm>
          <a:custGeom>
            <a:avLst/>
            <a:gdLst/>
            <a:ahLst/>
            <a:cxnLst/>
            <a:rect l="l" t="t" r="r" b="b"/>
            <a:pathLst>
              <a:path w="17972" h="24369" extrusionOk="0">
                <a:moveTo>
                  <a:pt x="10821" y="0"/>
                </a:moveTo>
                <a:cubicBezTo>
                  <a:pt x="7464" y="0"/>
                  <a:pt x="3831" y="2949"/>
                  <a:pt x="2043" y="7459"/>
                </a:cubicBezTo>
                <a:cubicBezTo>
                  <a:pt x="0" y="12557"/>
                  <a:pt x="776" y="19065"/>
                  <a:pt x="1647" y="22849"/>
                </a:cubicBezTo>
                <a:lnTo>
                  <a:pt x="5495" y="24369"/>
                </a:lnTo>
                <a:cubicBezTo>
                  <a:pt x="8709" y="22231"/>
                  <a:pt x="13760" y="18035"/>
                  <a:pt x="15802" y="12937"/>
                </a:cubicBezTo>
                <a:cubicBezTo>
                  <a:pt x="17971" y="7522"/>
                  <a:pt x="16641" y="1901"/>
                  <a:pt x="12826" y="381"/>
                </a:cubicBezTo>
                <a:cubicBezTo>
                  <a:pt x="12181" y="123"/>
                  <a:pt x="11507" y="0"/>
                  <a:pt x="10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2"/>
          <p:cNvSpPr/>
          <p:nvPr/>
        </p:nvSpPr>
        <p:spPr>
          <a:xfrm>
            <a:off x="4661300" y="2099175"/>
            <a:ext cx="292950" cy="590825"/>
          </a:xfrm>
          <a:custGeom>
            <a:avLst/>
            <a:gdLst/>
            <a:ahLst/>
            <a:cxnLst/>
            <a:rect l="l" t="t" r="r" b="b"/>
            <a:pathLst>
              <a:path w="11718" h="23633" extrusionOk="0">
                <a:moveTo>
                  <a:pt x="9703" y="1"/>
                </a:moveTo>
                <a:cubicBezTo>
                  <a:pt x="8008" y="1"/>
                  <a:pt x="5225" y="3686"/>
                  <a:pt x="3230" y="8717"/>
                </a:cubicBezTo>
                <a:cubicBezTo>
                  <a:pt x="1188" y="13816"/>
                  <a:pt x="301" y="19658"/>
                  <a:pt x="0" y="22967"/>
                </a:cubicBezTo>
                <a:lnTo>
                  <a:pt x="1647" y="23632"/>
                </a:lnTo>
                <a:cubicBezTo>
                  <a:pt x="3690" y="21020"/>
                  <a:pt x="7094" y="16159"/>
                  <a:pt x="9120" y="11061"/>
                </a:cubicBezTo>
                <a:cubicBezTo>
                  <a:pt x="11290" y="5645"/>
                  <a:pt x="11717" y="721"/>
                  <a:pt x="10086" y="72"/>
                </a:cubicBezTo>
                <a:cubicBezTo>
                  <a:pt x="9966" y="24"/>
                  <a:pt x="9838" y="1"/>
                  <a:pt x="9703" y="1"/>
                </a:cubicBezTo>
                <a:close/>
              </a:path>
            </a:pathLst>
          </a:custGeom>
          <a:solidFill>
            <a:srgbClr val="34A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2"/>
          <p:cNvSpPr/>
          <p:nvPr/>
        </p:nvSpPr>
        <p:spPr>
          <a:xfrm>
            <a:off x="4613400" y="2654350"/>
            <a:ext cx="136975" cy="78000"/>
          </a:xfrm>
          <a:custGeom>
            <a:avLst/>
            <a:gdLst/>
            <a:ahLst/>
            <a:cxnLst/>
            <a:rect l="l" t="t" r="r" b="b"/>
            <a:pathLst>
              <a:path w="5479" h="3120" extrusionOk="0">
                <a:moveTo>
                  <a:pt x="0" y="0"/>
                </a:moveTo>
                <a:lnTo>
                  <a:pt x="602" y="1869"/>
                </a:lnTo>
                <a:lnTo>
                  <a:pt x="3737" y="3120"/>
                </a:lnTo>
                <a:lnTo>
                  <a:pt x="5479" y="2185"/>
                </a:lnTo>
                <a:lnTo>
                  <a:pt x="0" y="0"/>
                </a:lnTo>
                <a:close/>
              </a:path>
            </a:pathLst>
          </a:custGeom>
          <a:solidFill>
            <a:srgbClr val="1C8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2"/>
          <p:cNvSpPr/>
          <p:nvPr/>
        </p:nvSpPr>
        <p:spPr>
          <a:xfrm>
            <a:off x="4640625" y="2491350"/>
            <a:ext cx="691250" cy="188925"/>
          </a:xfrm>
          <a:custGeom>
            <a:avLst/>
            <a:gdLst/>
            <a:ahLst/>
            <a:cxnLst/>
            <a:rect l="l" t="t" r="r" b="b"/>
            <a:pathLst>
              <a:path w="27650" h="7557" extrusionOk="0">
                <a:moveTo>
                  <a:pt x="13995" y="0"/>
                </a:moveTo>
                <a:cubicBezTo>
                  <a:pt x="13668" y="0"/>
                  <a:pt x="13324" y="95"/>
                  <a:pt x="12988" y="314"/>
                </a:cubicBezTo>
                <a:cubicBezTo>
                  <a:pt x="12154" y="854"/>
                  <a:pt x="11667" y="2312"/>
                  <a:pt x="10543" y="2312"/>
                </a:cubicBezTo>
                <a:cubicBezTo>
                  <a:pt x="10514" y="2312"/>
                  <a:pt x="10484" y="2311"/>
                  <a:pt x="10454" y="2309"/>
                </a:cubicBezTo>
                <a:cubicBezTo>
                  <a:pt x="9488" y="2245"/>
                  <a:pt x="9061" y="1010"/>
                  <a:pt x="8174" y="614"/>
                </a:cubicBezTo>
                <a:cubicBezTo>
                  <a:pt x="7983" y="526"/>
                  <a:pt x="7781" y="486"/>
                  <a:pt x="7578" y="486"/>
                </a:cubicBezTo>
                <a:cubicBezTo>
                  <a:pt x="6942" y="486"/>
                  <a:pt x="6294" y="878"/>
                  <a:pt x="5910" y="1406"/>
                </a:cubicBezTo>
                <a:cubicBezTo>
                  <a:pt x="5387" y="2087"/>
                  <a:pt x="5245" y="2989"/>
                  <a:pt x="5118" y="3860"/>
                </a:cubicBezTo>
                <a:cubicBezTo>
                  <a:pt x="4422" y="3069"/>
                  <a:pt x="3519" y="2483"/>
                  <a:pt x="2506" y="2182"/>
                </a:cubicBezTo>
                <a:cubicBezTo>
                  <a:pt x="2361" y="2144"/>
                  <a:pt x="2222" y="2126"/>
                  <a:pt x="2089" y="2126"/>
                </a:cubicBezTo>
                <a:cubicBezTo>
                  <a:pt x="680" y="2126"/>
                  <a:pt x="0" y="4139"/>
                  <a:pt x="1476" y="5254"/>
                </a:cubicBezTo>
                <a:cubicBezTo>
                  <a:pt x="2204" y="5808"/>
                  <a:pt x="3129" y="5981"/>
                  <a:pt x="3999" y="5981"/>
                </a:cubicBezTo>
                <a:cubicBezTo>
                  <a:pt x="5441" y="5981"/>
                  <a:pt x="6733" y="5507"/>
                  <a:pt x="6733" y="5507"/>
                </a:cubicBezTo>
                <a:cubicBezTo>
                  <a:pt x="6757" y="6462"/>
                  <a:pt x="7593" y="6946"/>
                  <a:pt x="8691" y="6946"/>
                </a:cubicBezTo>
                <a:cubicBezTo>
                  <a:pt x="9032" y="6946"/>
                  <a:pt x="9398" y="6899"/>
                  <a:pt x="9773" y="6805"/>
                </a:cubicBezTo>
                <a:cubicBezTo>
                  <a:pt x="10800" y="6558"/>
                  <a:pt x="11933" y="5682"/>
                  <a:pt x="13059" y="5682"/>
                </a:cubicBezTo>
                <a:cubicBezTo>
                  <a:pt x="13305" y="5682"/>
                  <a:pt x="13551" y="5724"/>
                  <a:pt x="13795" y="5824"/>
                </a:cubicBezTo>
                <a:cubicBezTo>
                  <a:pt x="13328" y="6671"/>
                  <a:pt x="14757" y="7557"/>
                  <a:pt x="16929" y="7557"/>
                </a:cubicBezTo>
                <a:cubicBezTo>
                  <a:pt x="17558" y="7557"/>
                  <a:pt x="18248" y="7483"/>
                  <a:pt x="18973" y="7312"/>
                </a:cubicBezTo>
                <a:cubicBezTo>
                  <a:pt x="20034" y="7075"/>
                  <a:pt x="20319" y="6061"/>
                  <a:pt x="19749" y="5602"/>
                </a:cubicBezTo>
                <a:lnTo>
                  <a:pt x="19749" y="5602"/>
                </a:lnTo>
                <a:cubicBezTo>
                  <a:pt x="19921" y="5637"/>
                  <a:pt x="20099" y="5652"/>
                  <a:pt x="20280" y="5652"/>
                </a:cubicBezTo>
                <a:cubicBezTo>
                  <a:pt x="20928" y="5652"/>
                  <a:pt x="21612" y="5450"/>
                  <a:pt x="22219" y="5190"/>
                </a:cubicBezTo>
                <a:cubicBezTo>
                  <a:pt x="23140" y="4809"/>
                  <a:pt x="24095" y="4317"/>
                  <a:pt x="25064" y="4317"/>
                </a:cubicBezTo>
                <a:cubicBezTo>
                  <a:pt x="25260" y="4317"/>
                  <a:pt x="25457" y="4337"/>
                  <a:pt x="25654" y="4383"/>
                </a:cubicBezTo>
                <a:cubicBezTo>
                  <a:pt x="25946" y="4456"/>
                  <a:pt x="26402" y="4666"/>
                  <a:pt x="26820" y="4666"/>
                </a:cubicBezTo>
                <a:cubicBezTo>
                  <a:pt x="27037" y="4666"/>
                  <a:pt x="27244" y="4609"/>
                  <a:pt x="27412" y="4446"/>
                </a:cubicBezTo>
                <a:cubicBezTo>
                  <a:pt x="27634" y="4224"/>
                  <a:pt x="27650" y="3797"/>
                  <a:pt x="27380" y="3654"/>
                </a:cubicBezTo>
                <a:cubicBezTo>
                  <a:pt x="27266" y="3614"/>
                  <a:pt x="27138" y="3597"/>
                  <a:pt x="26995" y="3597"/>
                </a:cubicBezTo>
                <a:cubicBezTo>
                  <a:pt x="26204" y="3597"/>
                  <a:pt x="24973" y="4121"/>
                  <a:pt x="23273" y="4121"/>
                </a:cubicBezTo>
                <a:cubicBezTo>
                  <a:pt x="22013" y="4121"/>
                  <a:pt x="20494" y="3833"/>
                  <a:pt x="18704" y="2831"/>
                </a:cubicBezTo>
                <a:cubicBezTo>
                  <a:pt x="18286" y="2596"/>
                  <a:pt x="17711" y="2470"/>
                  <a:pt x="17138" y="2470"/>
                </a:cubicBezTo>
                <a:cubicBezTo>
                  <a:pt x="16474" y="2470"/>
                  <a:pt x="15811" y="2640"/>
                  <a:pt x="15394" y="3005"/>
                </a:cubicBezTo>
                <a:cubicBezTo>
                  <a:pt x="16457" y="1699"/>
                  <a:pt x="15377" y="0"/>
                  <a:pt x="139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2"/>
          <p:cNvSpPr/>
          <p:nvPr/>
        </p:nvSpPr>
        <p:spPr>
          <a:xfrm>
            <a:off x="5066250" y="2486475"/>
            <a:ext cx="18625" cy="15550"/>
          </a:xfrm>
          <a:custGeom>
            <a:avLst/>
            <a:gdLst/>
            <a:ahLst/>
            <a:cxnLst/>
            <a:rect l="l" t="t" r="r" b="b"/>
            <a:pathLst>
              <a:path w="745" h="622" extrusionOk="0">
                <a:moveTo>
                  <a:pt x="454" y="1"/>
                </a:moveTo>
                <a:cubicBezTo>
                  <a:pt x="445" y="1"/>
                  <a:pt x="437" y="1"/>
                  <a:pt x="428" y="2"/>
                </a:cubicBezTo>
                <a:cubicBezTo>
                  <a:pt x="143" y="2"/>
                  <a:pt x="0" y="334"/>
                  <a:pt x="206" y="524"/>
                </a:cubicBezTo>
                <a:cubicBezTo>
                  <a:pt x="268" y="592"/>
                  <a:pt x="347" y="622"/>
                  <a:pt x="425" y="622"/>
                </a:cubicBezTo>
                <a:cubicBezTo>
                  <a:pt x="587" y="622"/>
                  <a:pt x="744" y="495"/>
                  <a:pt x="744" y="303"/>
                </a:cubicBezTo>
                <a:cubicBezTo>
                  <a:pt x="729" y="137"/>
                  <a:pt x="614" y="1"/>
                  <a:pt x="4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2"/>
          <p:cNvSpPr/>
          <p:nvPr/>
        </p:nvSpPr>
        <p:spPr>
          <a:xfrm>
            <a:off x="4884950" y="2396650"/>
            <a:ext cx="11500" cy="9875"/>
          </a:xfrm>
          <a:custGeom>
            <a:avLst/>
            <a:gdLst/>
            <a:ahLst/>
            <a:cxnLst/>
            <a:rect l="l" t="t" r="r" b="b"/>
            <a:pathLst>
              <a:path w="460" h="395" extrusionOk="0">
                <a:moveTo>
                  <a:pt x="254" y="1"/>
                </a:moveTo>
                <a:cubicBezTo>
                  <a:pt x="79" y="1"/>
                  <a:pt x="0" y="207"/>
                  <a:pt x="111" y="333"/>
                </a:cubicBezTo>
                <a:cubicBezTo>
                  <a:pt x="153" y="375"/>
                  <a:pt x="206" y="395"/>
                  <a:pt x="258" y="395"/>
                </a:cubicBezTo>
                <a:cubicBezTo>
                  <a:pt x="361" y="395"/>
                  <a:pt x="459" y="317"/>
                  <a:pt x="459" y="191"/>
                </a:cubicBezTo>
                <a:cubicBezTo>
                  <a:pt x="459" y="80"/>
                  <a:pt x="364" y="1"/>
                  <a:pt x="2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2"/>
          <p:cNvSpPr/>
          <p:nvPr/>
        </p:nvSpPr>
        <p:spPr>
          <a:xfrm>
            <a:off x="4821600" y="2450875"/>
            <a:ext cx="11525" cy="9900"/>
          </a:xfrm>
          <a:custGeom>
            <a:avLst/>
            <a:gdLst/>
            <a:ahLst/>
            <a:cxnLst/>
            <a:rect l="l" t="t" r="r" b="b"/>
            <a:pathLst>
              <a:path w="461" h="396" extrusionOk="0">
                <a:moveTo>
                  <a:pt x="270" y="1"/>
                </a:moveTo>
                <a:cubicBezTo>
                  <a:pt x="80" y="1"/>
                  <a:pt x="1" y="207"/>
                  <a:pt x="128" y="333"/>
                </a:cubicBezTo>
                <a:cubicBezTo>
                  <a:pt x="170" y="376"/>
                  <a:pt x="222" y="396"/>
                  <a:pt x="272" y="396"/>
                </a:cubicBezTo>
                <a:cubicBezTo>
                  <a:pt x="370" y="396"/>
                  <a:pt x="460" y="322"/>
                  <a:pt x="460" y="207"/>
                </a:cubicBezTo>
                <a:cubicBezTo>
                  <a:pt x="460" y="96"/>
                  <a:pt x="381" y="1"/>
                  <a:pt x="2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2"/>
          <p:cNvSpPr/>
          <p:nvPr/>
        </p:nvSpPr>
        <p:spPr>
          <a:xfrm>
            <a:off x="4770550" y="2265625"/>
            <a:ext cx="13875" cy="11800"/>
          </a:xfrm>
          <a:custGeom>
            <a:avLst/>
            <a:gdLst/>
            <a:ahLst/>
            <a:cxnLst/>
            <a:rect l="l" t="t" r="r" b="b"/>
            <a:pathLst>
              <a:path w="555" h="472" extrusionOk="0">
                <a:moveTo>
                  <a:pt x="317" y="1"/>
                </a:moveTo>
                <a:cubicBezTo>
                  <a:pt x="111" y="1"/>
                  <a:pt x="0" y="254"/>
                  <a:pt x="143" y="397"/>
                </a:cubicBezTo>
                <a:cubicBezTo>
                  <a:pt x="195" y="449"/>
                  <a:pt x="257" y="472"/>
                  <a:pt x="318" y="472"/>
                </a:cubicBezTo>
                <a:cubicBezTo>
                  <a:pt x="441" y="472"/>
                  <a:pt x="555" y="376"/>
                  <a:pt x="555" y="238"/>
                </a:cubicBezTo>
                <a:cubicBezTo>
                  <a:pt x="555" y="112"/>
                  <a:pt x="444"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2"/>
          <p:cNvSpPr/>
          <p:nvPr/>
        </p:nvSpPr>
        <p:spPr>
          <a:xfrm>
            <a:off x="4812100" y="2426750"/>
            <a:ext cx="16275" cy="13925"/>
          </a:xfrm>
          <a:custGeom>
            <a:avLst/>
            <a:gdLst/>
            <a:ahLst/>
            <a:cxnLst/>
            <a:rect l="l" t="t" r="r" b="b"/>
            <a:pathLst>
              <a:path w="651" h="557" extrusionOk="0">
                <a:moveTo>
                  <a:pt x="365" y="0"/>
                </a:moveTo>
                <a:cubicBezTo>
                  <a:pt x="128" y="0"/>
                  <a:pt x="1" y="301"/>
                  <a:pt x="175" y="475"/>
                </a:cubicBezTo>
                <a:cubicBezTo>
                  <a:pt x="231" y="531"/>
                  <a:pt x="301" y="556"/>
                  <a:pt x="369" y="556"/>
                </a:cubicBezTo>
                <a:cubicBezTo>
                  <a:pt x="512" y="556"/>
                  <a:pt x="650" y="446"/>
                  <a:pt x="650" y="285"/>
                </a:cubicBezTo>
                <a:cubicBezTo>
                  <a:pt x="650" y="127"/>
                  <a:pt x="523" y="0"/>
                  <a:pt x="3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2"/>
          <p:cNvSpPr/>
          <p:nvPr/>
        </p:nvSpPr>
        <p:spPr>
          <a:xfrm>
            <a:off x="4816475" y="2512250"/>
            <a:ext cx="13075" cy="13075"/>
          </a:xfrm>
          <a:custGeom>
            <a:avLst/>
            <a:gdLst/>
            <a:ahLst/>
            <a:cxnLst/>
            <a:rect l="l" t="t" r="r" b="b"/>
            <a:pathLst>
              <a:path w="523" h="523" extrusionOk="0">
                <a:moveTo>
                  <a:pt x="253" y="0"/>
                </a:moveTo>
                <a:cubicBezTo>
                  <a:pt x="111" y="0"/>
                  <a:pt x="0" y="111"/>
                  <a:pt x="0" y="253"/>
                </a:cubicBezTo>
                <a:cubicBezTo>
                  <a:pt x="0" y="396"/>
                  <a:pt x="111" y="523"/>
                  <a:pt x="253" y="523"/>
                </a:cubicBezTo>
                <a:cubicBezTo>
                  <a:pt x="396" y="523"/>
                  <a:pt x="523" y="396"/>
                  <a:pt x="523" y="253"/>
                </a:cubicBezTo>
                <a:cubicBezTo>
                  <a:pt x="523" y="111"/>
                  <a:pt x="396" y="0"/>
                  <a:pt x="2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2"/>
          <p:cNvSpPr/>
          <p:nvPr/>
        </p:nvSpPr>
        <p:spPr>
          <a:xfrm>
            <a:off x="4813700" y="2517375"/>
            <a:ext cx="17825" cy="15275"/>
          </a:xfrm>
          <a:custGeom>
            <a:avLst/>
            <a:gdLst/>
            <a:ahLst/>
            <a:cxnLst/>
            <a:rect l="l" t="t" r="r" b="b"/>
            <a:pathLst>
              <a:path w="713" h="611" extrusionOk="0">
                <a:moveTo>
                  <a:pt x="412" y="1"/>
                </a:moveTo>
                <a:cubicBezTo>
                  <a:pt x="143" y="1"/>
                  <a:pt x="0" y="318"/>
                  <a:pt x="190" y="523"/>
                </a:cubicBezTo>
                <a:cubicBezTo>
                  <a:pt x="250" y="584"/>
                  <a:pt x="325" y="610"/>
                  <a:pt x="399" y="610"/>
                </a:cubicBezTo>
                <a:cubicBezTo>
                  <a:pt x="558" y="610"/>
                  <a:pt x="713" y="486"/>
                  <a:pt x="713" y="302"/>
                </a:cubicBezTo>
                <a:cubicBezTo>
                  <a:pt x="713" y="128"/>
                  <a:pt x="570" y="1"/>
                  <a:pt x="4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2"/>
          <p:cNvSpPr/>
          <p:nvPr/>
        </p:nvSpPr>
        <p:spPr>
          <a:xfrm>
            <a:off x="4762625" y="2511850"/>
            <a:ext cx="11900" cy="9875"/>
          </a:xfrm>
          <a:custGeom>
            <a:avLst/>
            <a:gdLst/>
            <a:ahLst/>
            <a:cxnLst/>
            <a:rect l="l" t="t" r="r" b="b"/>
            <a:pathLst>
              <a:path w="476" h="395" extrusionOk="0">
                <a:moveTo>
                  <a:pt x="270" y="0"/>
                </a:moveTo>
                <a:cubicBezTo>
                  <a:pt x="96" y="0"/>
                  <a:pt x="1" y="206"/>
                  <a:pt x="127" y="333"/>
                </a:cubicBezTo>
                <a:cubicBezTo>
                  <a:pt x="170" y="375"/>
                  <a:pt x="222" y="394"/>
                  <a:pt x="274" y="394"/>
                </a:cubicBezTo>
                <a:cubicBezTo>
                  <a:pt x="377" y="394"/>
                  <a:pt x="476" y="317"/>
                  <a:pt x="476" y="190"/>
                </a:cubicBezTo>
                <a:cubicBezTo>
                  <a:pt x="476" y="79"/>
                  <a:pt x="381" y="0"/>
                  <a:pt x="2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2"/>
          <p:cNvSpPr/>
          <p:nvPr/>
        </p:nvSpPr>
        <p:spPr>
          <a:xfrm>
            <a:off x="4591625" y="2303625"/>
            <a:ext cx="16250" cy="13925"/>
          </a:xfrm>
          <a:custGeom>
            <a:avLst/>
            <a:gdLst/>
            <a:ahLst/>
            <a:cxnLst/>
            <a:rect l="l" t="t" r="r" b="b"/>
            <a:pathLst>
              <a:path w="650" h="557" extrusionOk="0">
                <a:moveTo>
                  <a:pt x="365" y="1"/>
                </a:moveTo>
                <a:cubicBezTo>
                  <a:pt x="127" y="1"/>
                  <a:pt x="1" y="302"/>
                  <a:pt x="175" y="476"/>
                </a:cubicBezTo>
                <a:cubicBezTo>
                  <a:pt x="231" y="532"/>
                  <a:pt x="300" y="557"/>
                  <a:pt x="368" y="557"/>
                </a:cubicBezTo>
                <a:cubicBezTo>
                  <a:pt x="512" y="557"/>
                  <a:pt x="650" y="447"/>
                  <a:pt x="650" y="286"/>
                </a:cubicBezTo>
                <a:cubicBezTo>
                  <a:pt x="650" y="127"/>
                  <a:pt x="523" y="1"/>
                  <a:pt x="3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2"/>
          <p:cNvSpPr/>
          <p:nvPr/>
        </p:nvSpPr>
        <p:spPr>
          <a:xfrm>
            <a:off x="4412300" y="2172225"/>
            <a:ext cx="11525" cy="9775"/>
          </a:xfrm>
          <a:custGeom>
            <a:avLst/>
            <a:gdLst/>
            <a:ahLst/>
            <a:cxnLst/>
            <a:rect l="l" t="t" r="r" b="b"/>
            <a:pathLst>
              <a:path w="461" h="391" extrusionOk="0">
                <a:moveTo>
                  <a:pt x="270" y="0"/>
                </a:moveTo>
                <a:cubicBezTo>
                  <a:pt x="80" y="0"/>
                  <a:pt x="1" y="206"/>
                  <a:pt x="128" y="333"/>
                </a:cubicBezTo>
                <a:cubicBezTo>
                  <a:pt x="168" y="373"/>
                  <a:pt x="216" y="391"/>
                  <a:pt x="263" y="391"/>
                </a:cubicBezTo>
                <a:cubicBezTo>
                  <a:pt x="364" y="391"/>
                  <a:pt x="460" y="309"/>
                  <a:pt x="460" y="190"/>
                </a:cubicBezTo>
                <a:cubicBezTo>
                  <a:pt x="460" y="79"/>
                  <a:pt x="365" y="0"/>
                  <a:pt x="2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2"/>
          <p:cNvSpPr/>
          <p:nvPr/>
        </p:nvSpPr>
        <p:spPr>
          <a:xfrm>
            <a:off x="4375100" y="2303225"/>
            <a:ext cx="17050" cy="14600"/>
          </a:xfrm>
          <a:custGeom>
            <a:avLst/>
            <a:gdLst/>
            <a:ahLst/>
            <a:cxnLst/>
            <a:rect l="l" t="t" r="r" b="b"/>
            <a:pathLst>
              <a:path w="682" h="584" extrusionOk="0">
                <a:moveTo>
                  <a:pt x="396" y="1"/>
                </a:moveTo>
                <a:cubicBezTo>
                  <a:pt x="143" y="1"/>
                  <a:pt x="1" y="318"/>
                  <a:pt x="191" y="492"/>
                </a:cubicBezTo>
                <a:cubicBezTo>
                  <a:pt x="249" y="555"/>
                  <a:pt x="323" y="583"/>
                  <a:pt x="395" y="583"/>
                </a:cubicBezTo>
                <a:cubicBezTo>
                  <a:pt x="541" y="583"/>
                  <a:pt x="681" y="471"/>
                  <a:pt x="681" y="302"/>
                </a:cubicBezTo>
                <a:cubicBezTo>
                  <a:pt x="681" y="128"/>
                  <a:pt x="555"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2"/>
          <p:cNvSpPr/>
          <p:nvPr/>
        </p:nvSpPr>
        <p:spPr>
          <a:xfrm>
            <a:off x="3882900" y="1417975"/>
            <a:ext cx="152425" cy="152825"/>
          </a:xfrm>
          <a:custGeom>
            <a:avLst/>
            <a:gdLst/>
            <a:ahLst/>
            <a:cxnLst/>
            <a:rect l="l" t="t" r="r" b="b"/>
            <a:pathLst>
              <a:path w="6097" h="6113" extrusionOk="0">
                <a:moveTo>
                  <a:pt x="3040" y="1"/>
                </a:moveTo>
                <a:cubicBezTo>
                  <a:pt x="1362" y="1"/>
                  <a:pt x="0" y="1378"/>
                  <a:pt x="0" y="3057"/>
                </a:cubicBezTo>
                <a:cubicBezTo>
                  <a:pt x="0" y="4751"/>
                  <a:pt x="1362" y="6113"/>
                  <a:pt x="3040" y="6113"/>
                </a:cubicBezTo>
                <a:cubicBezTo>
                  <a:pt x="4735" y="6113"/>
                  <a:pt x="6096" y="4751"/>
                  <a:pt x="6096" y="3057"/>
                </a:cubicBezTo>
                <a:cubicBezTo>
                  <a:pt x="6096" y="1378"/>
                  <a:pt x="4735" y="1"/>
                  <a:pt x="3040" y="1"/>
                </a:cubicBez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2"/>
          <p:cNvSpPr/>
          <p:nvPr/>
        </p:nvSpPr>
        <p:spPr>
          <a:xfrm>
            <a:off x="3778850" y="4171263"/>
            <a:ext cx="166075" cy="174575"/>
          </a:xfrm>
          <a:custGeom>
            <a:avLst/>
            <a:gdLst/>
            <a:ahLst/>
            <a:cxnLst/>
            <a:rect l="l" t="t" r="r" b="b"/>
            <a:pathLst>
              <a:path w="6643" h="6983" extrusionOk="0">
                <a:moveTo>
                  <a:pt x="6196" y="1"/>
                </a:moveTo>
                <a:cubicBezTo>
                  <a:pt x="6147" y="1"/>
                  <a:pt x="6098" y="9"/>
                  <a:pt x="6049" y="28"/>
                </a:cubicBezTo>
                <a:lnTo>
                  <a:pt x="349" y="2467"/>
                </a:lnTo>
                <a:cubicBezTo>
                  <a:pt x="48" y="2593"/>
                  <a:pt x="0" y="2973"/>
                  <a:pt x="254" y="3163"/>
                </a:cubicBezTo>
                <a:lnTo>
                  <a:pt x="5210" y="6900"/>
                </a:lnTo>
                <a:cubicBezTo>
                  <a:pt x="5285" y="6956"/>
                  <a:pt x="5370" y="6982"/>
                  <a:pt x="5453" y="6982"/>
                </a:cubicBezTo>
                <a:cubicBezTo>
                  <a:pt x="5650" y="6982"/>
                  <a:pt x="5837" y="6838"/>
                  <a:pt x="5859" y="6615"/>
                </a:cubicBezTo>
                <a:lnTo>
                  <a:pt x="6603" y="456"/>
                </a:lnTo>
                <a:cubicBezTo>
                  <a:pt x="6642" y="206"/>
                  <a:pt x="6432" y="1"/>
                  <a:pt x="6196" y="1"/>
                </a:cubicBezTo>
                <a:close/>
              </a:path>
            </a:pathLst>
          </a:custGeom>
          <a:solidFill>
            <a:srgbClr val="F16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9D3E66F9-30AF-16DF-1C85-EEBB0E97274D}"/>
              </a:ext>
            </a:extLst>
          </p:cNvPr>
          <p:cNvSpPr>
            <a:spLocks noGrp="1"/>
          </p:cNvSpPr>
          <p:nvPr>
            <p:ph type="sldNum" sz="quarter" idx="15"/>
          </p:nvPr>
        </p:nvSpPr>
        <p:spPr/>
        <p:txBody>
          <a:bodyPr/>
          <a:lstStyle/>
          <a:p>
            <a:fld id="{B155B846-58B1-4FD9-BD7C-950EBE99AA96}"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TITLE_AND_TWO_COLUMNS_1_2_1_2">
    <p:bg>
      <p:bgPr>
        <a:solidFill>
          <a:schemeClr val="dk2"/>
        </a:solidFill>
        <a:effectLst/>
      </p:bgPr>
    </p:bg>
    <p:spTree>
      <p:nvGrpSpPr>
        <p:cNvPr id="1" name="Shape 2688"/>
        <p:cNvGrpSpPr/>
        <p:nvPr/>
      </p:nvGrpSpPr>
      <p:grpSpPr>
        <a:xfrm>
          <a:off x="0" y="0"/>
          <a:ext cx="0" cy="0"/>
          <a:chOff x="0" y="0"/>
          <a:chExt cx="0" cy="0"/>
        </a:xfrm>
      </p:grpSpPr>
      <p:sp>
        <p:nvSpPr>
          <p:cNvPr id="2689" name="Google Shape;2689;p37"/>
          <p:cNvSpPr/>
          <p:nvPr/>
        </p:nvSpPr>
        <p:spPr>
          <a:xfrm>
            <a:off x="1054300" y="181338"/>
            <a:ext cx="684225" cy="187225"/>
          </a:xfrm>
          <a:custGeom>
            <a:avLst/>
            <a:gdLst/>
            <a:ahLst/>
            <a:cxnLst/>
            <a:rect l="l" t="t" r="r" b="b"/>
            <a:pathLst>
              <a:path w="27369" h="7489" extrusionOk="0">
                <a:moveTo>
                  <a:pt x="13868" y="0"/>
                </a:moveTo>
                <a:cubicBezTo>
                  <a:pt x="13543" y="0"/>
                  <a:pt x="13200" y="96"/>
                  <a:pt x="12865" y="315"/>
                </a:cubicBezTo>
                <a:cubicBezTo>
                  <a:pt x="12031" y="855"/>
                  <a:pt x="11544" y="2297"/>
                  <a:pt x="10450" y="2297"/>
                </a:cubicBezTo>
                <a:cubicBezTo>
                  <a:pt x="10421" y="2297"/>
                  <a:pt x="10392" y="2296"/>
                  <a:pt x="10363" y="2294"/>
                </a:cubicBezTo>
                <a:cubicBezTo>
                  <a:pt x="9397" y="2215"/>
                  <a:pt x="8969" y="996"/>
                  <a:pt x="8099" y="600"/>
                </a:cubicBezTo>
                <a:cubicBezTo>
                  <a:pt x="7909" y="517"/>
                  <a:pt x="7710" y="479"/>
                  <a:pt x="7511" y="479"/>
                </a:cubicBezTo>
                <a:cubicBezTo>
                  <a:pt x="6877" y="479"/>
                  <a:pt x="6236" y="862"/>
                  <a:pt x="5850" y="1392"/>
                </a:cubicBezTo>
                <a:cubicBezTo>
                  <a:pt x="5344" y="2089"/>
                  <a:pt x="5201" y="2975"/>
                  <a:pt x="5074" y="3814"/>
                </a:cubicBezTo>
                <a:cubicBezTo>
                  <a:pt x="4378" y="3039"/>
                  <a:pt x="3491" y="2469"/>
                  <a:pt x="2494" y="2168"/>
                </a:cubicBezTo>
                <a:cubicBezTo>
                  <a:pt x="2353" y="2132"/>
                  <a:pt x="2218" y="2115"/>
                  <a:pt x="2089" y="2115"/>
                </a:cubicBezTo>
                <a:cubicBezTo>
                  <a:pt x="686" y="2115"/>
                  <a:pt x="0" y="4106"/>
                  <a:pt x="1464" y="5208"/>
                </a:cubicBezTo>
                <a:cubicBezTo>
                  <a:pt x="2192" y="5762"/>
                  <a:pt x="3110" y="5935"/>
                  <a:pt x="3972" y="5935"/>
                </a:cubicBezTo>
                <a:cubicBezTo>
                  <a:pt x="5400" y="5935"/>
                  <a:pt x="6674" y="5461"/>
                  <a:pt x="6674" y="5461"/>
                </a:cubicBezTo>
                <a:cubicBezTo>
                  <a:pt x="6698" y="6411"/>
                  <a:pt x="7526" y="6886"/>
                  <a:pt x="8603" y="6886"/>
                </a:cubicBezTo>
                <a:cubicBezTo>
                  <a:pt x="8943" y="6886"/>
                  <a:pt x="9309" y="6839"/>
                  <a:pt x="9682" y="6744"/>
                </a:cubicBezTo>
                <a:cubicBezTo>
                  <a:pt x="10706" y="6497"/>
                  <a:pt x="11815" y="5635"/>
                  <a:pt x="12931" y="5635"/>
                </a:cubicBezTo>
                <a:cubicBezTo>
                  <a:pt x="13178" y="5635"/>
                  <a:pt x="13425" y="5677"/>
                  <a:pt x="13672" y="5778"/>
                </a:cubicBezTo>
                <a:cubicBezTo>
                  <a:pt x="13217" y="6614"/>
                  <a:pt x="14625" y="7489"/>
                  <a:pt x="16783" y="7489"/>
                </a:cubicBezTo>
                <a:cubicBezTo>
                  <a:pt x="17403" y="7489"/>
                  <a:pt x="18085" y="7416"/>
                  <a:pt x="18802" y="7250"/>
                </a:cubicBezTo>
                <a:cubicBezTo>
                  <a:pt x="19847" y="7013"/>
                  <a:pt x="20116" y="6015"/>
                  <a:pt x="19562" y="5556"/>
                </a:cubicBezTo>
                <a:lnTo>
                  <a:pt x="19562" y="5556"/>
                </a:lnTo>
                <a:cubicBezTo>
                  <a:pt x="19732" y="5591"/>
                  <a:pt x="19909" y="5606"/>
                  <a:pt x="20090" y="5606"/>
                </a:cubicBezTo>
                <a:cubicBezTo>
                  <a:pt x="20733" y="5606"/>
                  <a:pt x="21423" y="5407"/>
                  <a:pt x="22016" y="5160"/>
                </a:cubicBezTo>
                <a:cubicBezTo>
                  <a:pt x="22921" y="4780"/>
                  <a:pt x="23870" y="4302"/>
                  <a:pt x="24817" y="4302"/>
                </a:cubicBezTo>
                <a:cubicBezTo>
                  <a:pt x="25013" y="4302"/>
                  <a:pt x="25209" y="4322"/>
                  <a:pt x="25405" y="4369"/>
                </a:cubicBezTo>
                <a:cubicBezTo>
                  <a:pt x="25696" y="4441"/>
                  <a:pt x="26152" y="4651"/>
                  <a:pt x="26566" y="4651"/>
                </a:cubicBezTo>
                <a:cubicBezTo>
                  <a:pt x="26781" y="4651"/>
                  <a:pt x="26984" y="4594"/>
                  <a:pt x="27147" y="4432"/>
                </a:cubicBezTo>
                <a:cubicBezTo>
                  <a:pt x="27368" y="4194"/>
                  <a:pt x="27368" y="3783"/>
                  <a:pt x="27115" y="3624"/>
                </a:cubicBezTo>
                <a:cubicBezTo>
                  <a:pt x="27001" y="3584"/>
                  <a:pt x="26874" y="3567"/>
                  <a:pt x="26732" y="3567"/>
                </a:cubicBezTo>
                <a:cubicBezTo>
                  <a:pt x="25948" y="3567"/>
                  <a:pt x="24729" y="4087"/>
                  <a:pt x="23040" y="4087"/>
                </a:cubicBezTo>
                <a:cubicBezTo>
                  <a:pt x="21793" y="4087"/>
                  <a:pt x="20290" y="3804"/>
                  <a:pt x="18517" y="2817"/>
                </a:cubicBezTo>
                <a:cubicBezTo>
                  <a:pt x="18101" y="2579"/>
                  <a:pt x="17523" y="2449"/>
                  <a:pt x="16948" y="2449"/>
                </a:cubicBezTo>
                <a:cubicBezTo>
                  <a:pt x="16298" y="2449"/>
                  <a:pt x="15651" y="2614"/>
                  <a:pt x="15240" y="2975"/>
                </a:cubicBezTo>
                <a:cubicBezTo>
                  <a:pt x="16301" y="1684"/>
                  <a:pt x="15235" y="0"/>
                  <a:pt x="13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7"/>
          <p:cNvSpPr/>
          <p:nvPr/>
        </p:nvSpPr>
        <p:spPr>
          <a:xfrm>
            <a:off x="6327625" y="4786400"/>
            <a:ext cx="390400" cy="106900"/>
          </a:xfrm>
          <a:custGeom>
            <a:avLst/>
            <a:gdLst/>
            <a:ahLst/>
            <a:cxnLst/>
            <a:rect l="l" t="t" r="r" b="b"/>
            <a:pathLst>
              <a:path w="15616" h="4276" extrusionOk="0">
                <a:moveTo>
                  <a:pt x="7908" y="0"/>
                </a:moveTo>
                <a:cubicBezTo>
                  <a:pt x="7726" y="0"/>
                  <a:pt x="7536" y="53"/>
                  <a:pt x="7350" y="172"/>
                </a:cubicBezTo>
                <a:cubicBezTo>
                  <a:pt x="6872" y="481"/>
                  <a:pt x="6590" y="1314"/>
                  <a:pt x="5961" y="1314"/>
                </a:cubicBezTo>
                <a:cubicBezTo>
                  <a:pt x="5944" y="1314"/>
                  <a:pt x="5927" y="1314"/>
                  <a:pt x="5909" y="1312"/>
                </a:cubicBezTo>
                <a:cubicBezTo>
                  <a:pt x="5371" y="1265"/>
                  <a:pt x="5118" y="568"/>
                  <a:pt x="4627" y="347"/>
                </a:cubicBezTo>
                <a:cubicBezTo>
                  <a:pt x="4514" y="296"/>
                  <a:pt x="4397" y="273"/>
                  <a:pt x="4280" y="273"/>
                </a:cubicBezTo>
                <a:cubicBezTo>
                  <a:pt x="3919" y="273"/>
                  <a:pt x="3560" y="491"/>
                  <a:pt x="3344" y="790"/>
                </a:cubicBezTo>
                <a:cubicBezTo>
                  <a:pt x="3044" y="1186"/>
                  <a:pt x="2964" y="1692"/>
                  <a:pt x="2901" y="2183"/>
                </a:cubicBezTo>
                <a:cubicBezTo>
                  <a:pt x="2505" y="1740"/>
                  <a:pt x="1998" y="1407"/>
                  <a:pt x="1413" y="1233"/>
                </a:cubicBezTo>
                <a:cubicBezTo>
                  <a:pt x="1335" y="1214"/>
                  <a:pt x="1260" y="1204"/>
                  <a:pt x="1189" y="1204"/>
                </a:cubicBezTo>
                <a:cubicBezTo>
                  <a:pt x="397" y="1204"/>
                  <a:pt x="0" y="2336"/>
                  <a:pt x="843" y="2975"/>
                </a:cubicBezTo>
                <a:cubicBezTo>
                  <a:pt x="1253" y="3290"/>
                  <a:pt x="1774" y="3389"/>
                  <a:pt x="2263" y="3389"/>
                </a:cubicBezTo>
                <a:cubicBezTo>
                  <a:pt x="3076" y="3389"/>
                  <a:pt x="3804" y="3117"/>
                  <a:pt x="3804" y="3117"/>
                </a:cubicBezTo>
                <a:cubicBezTo>
                  <a:pt x="3816" y="3659"/>
                  <a:pt x="4284" y="3926"/>
                  <a:pt x="4898" y="3926"/>
                </a:cubicBezTo>
                <a:cubicBezTo>
                  <a:pt x="5092" y="3926"/>
                  <a:pt x="5300" y="3899"/>
                  <a:pt x="5514" y="3846"/>
                </a:cubicBezTo>
                <a:cubicBezTo>
                  <a:pt x="6097" y="3703"/>
                  <a:pt x="6734" y="3210"/>
                  <a:pt x="7371" y="3210"/>
                </a:cubicBezTo>
                <a:cubicBezTo>
                  <a:pt x="7512" y="3210"/>
                  <a:pt x="7653" y="3234"/>
                  <a:pt x="7794" y="3292"/>
                </a:cubicBezTo>
                <a:cubicBezTo>
                  <a:pt x="7534" y="3774"/>
                  <a:pt x="8357" y="4276"/>
                  <a:pt x="9598" y="4276"/>
                </a:cubicBezTo>
                <a:cubicBezTo>
                  <a:pt x="9945" y="4276"/>
                  <a:pt x="10325" y="4237"/>
                  <a:pt x="10723" y="4147"/>
                </a:cubicBezTo>
                <a:cubicBezTo>
                  <a:pt x="11325" y="4004"/>
                  <a:pt x="11483" y="3434"/>
                  <a:pt x="11166" y="3181"/>
                </a:cubicBezTo>
                <a:lnTo>
                  <a:pt x="11166" y="3181"/>
                </a:lnTo>
                <a:cubicBezTo>
                  <a:pt x="11255" y="3190"/>
                  <a:pt x="11345" y="3194"/>
                  <a:pt x="11435" y="3194"/>
                </a:cubicBezTo>
                <a:cubicBezTo>
                  <a:pt x="11823" y="3194"/>
                  <a:pt x="12212" y="3111"/>
                  <a:pt x="12560" y="2943"/>
                </a:cubicBezTo>
                <a:cubicBezTo>
                  <a:pt x="13070" y="2721"/>
                  <a:pt x="13612" y="2444"/>
                  <a:pt x="14152" y="2444"/>
                </a:cubicBezTo>
                <a:cubicBezTo>
                  <a:pt x="14265" y="2444"/>
                  <a:pt x="14378" y="2457"/>
                  <a:pt x="14491" y="2484"/>
                </a:cubicBezTo>
                <a:cubicBezTo>
                  <a:pt x="14657" y="2526"/>
                  <a:pt x="14917" y="2641"/>
                  <a:pt x="15153" y="2641"/>
                </a:cubicBezTo>
                <a:cubicBezTo>
                  <a:pt x="15278" y="2641"/>
                  <a:pt x="15396" y="2609"/>
                  <a:pt x="15489" y="2516"/>
                </a:cubicBezTo>
                <a:cubicBezTo>
                  <a:pt x="15615" y="2389"/>
                  <a:pt x="15615" y="2183"/>
                  <a:pt x="15473" y="2072"/>
                </a:cubicBezTo>
                <a:cubicBezTo>
                  <a:pt x="15406" y="2048"/>
                  <a:pt x="15331" y="2037"/>
                  <a:pt x="15247" y="2037"/>
                </a:cubicBezTo>
                <a:cubicBezTo>
                  <a:pt x="14803" y="2037"/>
                  <a:pt x="14110" y="2328"/>
                  <a:pt x="13154" y="2328"/>
                </a:cubicBezTo>
                <a:cubicBezTo>
                  <a:pt x="12440" y="2328"/>
                  <a:pt x="11579" y="2166"/>
                  <a:pt x="10564" y="1597"/>
                </a:cubicBezTo>
                <a:cubicBezTo>
                  <a:pt x="10329" y="1465"/>
                  <a:pt x="10006" y="1394"/>
                  <a:pt x="9682" y="1394"/>
                </a:cubicBezTo>
                <a:cubicBezTo>
                  <a:pt x="9308" y="1394"/>
                  <a:pt x="8934" y="1489"/>
                  <a:pt x="8696" y="1692"/>
                </a:cubicBezTo>
                <a:cubicBezTo>
                  <a:pt x="9299" y="961"/>
                  <a:pt x="8685" y="0"/>
                  <a:pt x="7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7"/>
          <p:cNvSpPr/>
          <p:nvPr/>
        </p:nvSpPr>
        <p:spPr>
          <a:xfrm>
            <a:off x="-150775" y="2446625"/>
            <a:ext cx="684150" cy="187475"/>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7"/>
          <p:cNvSpPr/>
          <p:nvPr/>
        </p:nvSpPr>
        <p:spPr>
          <a:xfrm>
            <a:off x="8489150" y="4786400"/>
            <a:ext cx="745650" cy="204200"/>
          </a:xfrm>
          <a:custGeom>
            <a:avLst/>
            <a:gdLst/>
            <a:ahLst/>
            <a:cxnLst/>
            <a:rect l="l" t="t" r="r" b="b"/>
            <a:pathLst>
              <a:path w="29826" h="8168" extrusionOk="0">
                <a:moveTo>
                  <a:pt x="15099" y="0"/>
                </a:moveTo>
                <a:cubicBezTo>
                  <a:pt x="14749" y="0"/>
                  <a:pt x="14382" y="101"/>
                  <a:pt x="14023" y="333"/>
                </a:cubicBezTo>
                <a:cubicBezTo>
                  <a:pt x="13111" y="921"/>
                  <a:pt x="12576" y="2505"/>
                  <a:pt x="11372" y="2505"/>
                </a:cubicBezTo>
                <a:cubicBezTo>
                  <a:pt x="11343" y="2505"/>
                  <a:pt x="11314" y="2505"/>
                  <a:pt x="11284" y="2503"/>
                </a:cubicBezTo>
                <a:cubicBezTo>
                  <a:pt x="10239" y="2423"/>
                  <a:pt x="9764" y="1078"/>
                  <a:pt x="8814" y="650"/>
                </a:cubicBezTo>
                <a:cubicBezTo>
                  <a:pt x="8611" y="560"/>
                  <a:pt x="8397" y="519"/>
                  <a:pt x="8181" y="519"/>
                </a:cubicBezTo>
                <a:cubicBezTo>
                  <a:pt x="7490" y="519"/>
                  <a:pt x="6782" y="942"/>
                  <a:pt x="6360" y="1521"/>
                </a:cubicBezTo>
                <a:cubicBezTo>
                  <a:pt x="5822" y="2281"/>
                  <a:pt x="5647" y="3247"/>
                  <a:pt x="5521" y="4165"/>
                </a:cubicBezTo>
                <a:cubicBezTo>
                  <a:pt x="4761" y="3310"/>
                  <a:pt x="3795" y="2693"/>
                  <a:pt x="2702" y="2360"/>
                </a:cubicBezTo>
                <a:cubicBezTo>
                  <a:pt x="2548" y="2320"/>
                  <a:pt x="2400" y="2301"/>
                  <a:pt x="2258" y="2301"/>
                </a:cubicBezTo>
                <a:cubicBezTo>
                  <a:pt x="739" y="2301"/>
                  <a:pt x="1" y="4483"/>
                  <a:pt x="1594" y="5685"/>
                </a:cubicBezTo>
                <a:cubicBezTo>
                  <a:pt x="2380" y="6280"/>
                  <a:pt x="3378" y="6466"/>
                  <a:pt x="4318" y="6466"/>
                </a:cubicBezTo>
                <a:cubicBezTo>
                  <a:pt x="5879" y="6466"/>
                  <a:pt x="7278" y="5954"/>
                  <a:pt x="7278" y="5954"/>
                </a:cubicBezTo>
                <a:cubicBezTo>
                  <a:pt x="7302" y="6996"/>
                  <a:pt x="8215" y="7509"/>
                  <a:pt x="9394" y="7509"/>
                </a:cubicBezTo>
                <a:cubicBezTo>
                  <a:pt x="9757" y="7509"/>
                  <a:pt x="10145" y="7460"/>
                  <a:pt x="10540" y="7364"/>
                </a:cubicBezTo>
                <a:cubicBezTo>
                  <a:pt x="11656" y="7091"/>
                  <a:pt x="12878" y="6148"/>
                  <a:pt x="14094" y="6148"/>
                </a:cubicBezTo>
                <a:cubicBezTo>
                  <a:pt x="14361" y="6148"/>
                  <a:pt x="14629" y="6194"/>
                  <a:pt x="14894" y="6303"/>
                </a:cubicBezTo>
                <a:cubicBezTo>
                  <a:pt x="14403" y="7211"/>
                  <a:pt x="15930" y="8167"/>
                  <a:pt x="18272" y="8167"/>
                </a:cubicBezTo>
                <a:cubicBezTo>
                  <a:pt x="18950" y="8167"/>
                  <a:pt x="19697" y="8087"/>
                  <a:pt x="20484" y="7902"/>
                </a:cubicBezTo>
                <a:cubicBezTo>
                  <a:pt x="21624" y="7649"/>
                  <a:pt x="21924" y="6556"/>
                  <a:pt x="21323" y="6065"/>
                </a:cubicBezTo>
                <a:lnTo>
                  <a:pt x="21323" y="6065"/>
                </a:lnTo>
                <a:cubicBezTo>
                  <a:pt x="21504" y="6103"/>
                  <a:pt x="21692" y="6120"/>
                  <a:pt x="21884" y="6120"/>
                </a:cubicBezTo>
                <a:cubicBezTo>
                  <a:pt x="22584" y="6120"/>
                  <a:pt x="23337" y="5895"/>
                  <a:pt x="23983" y="5622"/>
                </a:cubicBezTo>
                <a:cubicBezTo>
                  <a:pt x="24965" y="5203"/>
                  <a:pt x="26001" y="4676"/>
                  <a:pt x="27037" y="4676"/>
                </a:cubicBezTo>
                <a:cubicBezTo>
                  <a:pt x="27254" y="4676"/>
                  <a:pt x="27471" y="4699"/>
                  <a:pt x="27688" y="4751"/>
                </a:cubicBezTo>
                <a:cubicBezTo>
                  <a:pt x="27997" y="4823"/>
                  <a:pt x="28489" y="5043"/>
                  <a:pt x="28938" y="5043"/>
                </a:cubicBezTo>
                <a:cubicBezTo>
                  <a:pt x="29178" y="5043"/>
                  <a:pt x="29406" y="4981"/>
                  <a:pt x="29588" y="4799"/>
                </a:cubicBezTo>
                <a:cubicBezTo>
                  <a:pt x="29810" y="4577"/>
                  <a:pt x="29825" y="4102"/>
                  <a:pt x="29525" y="3944"/>
                </a:cubicBezTo>
                <a:cubicBezTo>
                  <a:pt x="29403" y="3901"/>
                  <a:pt x="29267" y="3882"/>
                  <a:pt x="29115" y="3882"/>
                </a:cubicBezTo>
                <a:cubicBezTo>
                  <a:pt x="28267" y="3882"/>
                  <a:pt x="26937" y="4449"/>
                  <a:pt x="25099" y="4449"/>
                </a:cubicBezTo>
                <a:cubicBezTo>
                  <a:pt x="23738" y="4449"/>
                  <a:pt x="22097" y="4138"/>
                  <a:pt x="20167" y="3057"/>
                </a:cubicBezTo>
                <a:cubicBezTo>
                  <a:pt x="19707" y="2805"/>
                  <a:pt x="19080" y="2667"/>
                  <a:pt x="18457" y="2667"/>
                </a:cubicBezTo>
                <a:cubicBezTo>
                  <a:pt x="17751" y="2667"/>
                  <a:pt x="17050" y="2844"/>
                  <a:pt x="16604" y="3231"/>
                </a:cubicBezTo>
                <a:cubicBezTo>
                  <a:pt x="17758" y="1834"/>
                  <a:pt x="16587" y="0"/>
                  <a:pt x="150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7"/>
          <p:cNvSpPr/>
          <p:nvPr/>
        </p:nvSpPr>
        <p:spPr>
          <a:xfrm>
            <a:off x="8753600" y="181350"/>
            <a:ext cx="390400" cy="106900"/>
          </a:xfrm>
          <a:custGeom>
            <a:avLst/>
            <a:gdLst/>
            <a:ahLst/>
            <a:cxnLst/>
            <a:rect l="l" t="t" r="r" b="b"/>
            <a:pathLst>
              <a:path w="15616" h="4276" extrusionOk="0">
                <a:moveTo>
                  <a:pt x="7908" y="0"/>
                </a:moveTo>
                <a:cubicBezTo>
                  <a:pt x="7726" y="0"/>
                  <a:pt x="7536" y="53"/>
                  <a:pt x="7350" y="172"/>
                </a:cubicBezTo>
                <a:cubicBezTo>
                  <a:pt x="6872" y="481"/>
                  <a:pt x="6590" y="1314"/>
                  <a:pt x="5961" y="1314"/>
                </a:cubicBezTo>
                <a:cubicBezTo>
                  <a:pt x="5944" y="1314"/>
                  <a:pt x="5927" y="1314"/>
                  <a:pt x="5909" y="1312"/>
                </a:cubicBezTo>
                <a:cubicBezTo>
                  <a:pt x="5371" y="1265"/>
                  <a:pt x="5118" y="568"/>
                  <a:pt x="4627" y="347"/>
                </a:cubicBezTo>
                <a:cubicBezTo>
                  <a:pt x="4514" y="296"/>
                  <a:pt x="4397" y="273"/>
                  <a:pt x="4280" y="273"/>
                </a:cubicBezTo>
                <a:cubicBezTo>
                  <a:pt x="3919" y="273"/>
                  <a:pt x="3560" y="491"/>
                  <a:pt x="3344" y="790"/>
                </a:cubicBezTo>
                <a:cubicBezTo>
                  <a:pt x="3044" y="1186"/>
                  <a:pt x="2964" y="1692"/>
                  <a:pt x="2901" y="2183"/>
                </a:cubicBezTo>
                <a:cubicBezTo>
                  <a:pt x="2505" y="1740"/>
                  <a:pt x="1998" y="1407"/>
                  <a:pt x="1413" y="1233"/>
                </a:cubicBezTo>
                <a:cubicBezTo>
                  <a:pt x="1335" y="1214"/>
                  <a:pt x="1260" y="1204"/>
                  <a:pt x="1189" y="1204"/>
                </a:cubicBezTo>
                <a:cubicBezTo>
                  <a:pt x="397" y="1204"/>
                  <a:pt x="0" y="2336"/>
                  <a:pt x="843" y="2975"/>
                </a:cubicBezTo>
                <a:cubicBezTo>
                  <a:pt x="1253" y="3290"/>
                  <a:pt x="1774" y="3389"/>
                  <a:pt x="2263" y="3389"/>
                </a:cubicBezTo>
                <a:cubicBezTo>
                  <a:pt x="3076" y="3389"/>
                  <a:pt x="3804" y="3117"/>
                  <a:pt x="3804" y="3117"/>
                </a:cubicBezTo>
                <a:cubicBezTo>
                  <a:pt x="3816" y="3659"/>
                  <a:pt x="4284" y="3926"/>
                  <a:pt x="4898" y="3926"/>
                </a:cubicBezTo>
                <a:cubicBezTo>
                  <a:pt x="5092" y="3926"/>
                  <a:pt x="5300" y="3899"/>
                  <a:pt x="5514" y="3846"/>
                </a:cubicBezTo>
                <a:cubicBezTo>
                  <a:pt x="6097" y="3703"/>
                  <a:pt x="6734" y="3210"/>
                  <a:pt x="7371" y="3210"/>
                </a:cubicBezTo>
                <a:cubicBezTo>
                  <a:pt x="7512" y="3210"/>
                  <a:pt x="7653" y="3234"/>
                  <a:pt x="7794" y="3292"/>
                </a:cubicBezTo>
                <a:cubicBezTo>
                  <a:pt x="7534" y="3774"/>
                  <a:pt x="8357" y="4276"/>
                  <a:pt x="9598" y="4276"/>
                </a:cubicBezTo>
                <a:cubicBezTo>
                  <a:pt x="9945" y="4276"/>
                  <a:pt x="10325" y="4237"/>
                  <a:pt x="10723" y="4147"/>
                </a:cubicBezTo>
                <a:cubicBezTo>
                  <a:pt x="11325" y="4004"/>
                  <a:pt x="11483" y="3434"/>
                  <a:pt x="11166" y="3181"/>
                </a:cubicBezTo>
                <a:lnTo>
                  <a:pt x="11166" y="3181"/>
                </a:lnTo>
                <a:cubicBezTo>
                  <a:pt x="11255" y="3190"/>
                  <a:pt x="11345" y="3194"/>
                  <a:pt x="11435" y="3194"/>
                </a:cubicBezTo>
                <a:cubicBezTo>
                  <a:pt x="11823" y="3194"/>
                  <a:pt x="12212" y="3111"/>
                  <a:pt x="12560" y="2943"/>
                </a:cubicBezTo>
                <a:cubicBezTo>
                  <a:pt x="13070" y="2721"/>
                  <a:pt x="13612" y="2444"/>
                  <a:pt x="14152" y="2444"/>
                </a:cubicBezTo>
                <a:cubicBezTo>
                  <a:pt x="14265" y="2444"/>
                  <a:pt x="14378" y="2457"/>
                  <a:pt x="14491" y="2484"/>
                </a:cubicBezTo>
                <a:cubicBezTo>
                  <a:pt x="14657" y="2526"/>
                  <a:pt x="14917" y="2641"/>
                  <a:pt x="15153" y="2641"/>
                </a:cubicBezTo>
                <a:cubicBezTo>
                  <a:pt x="15278" y="2641"/>
                  <a:pt x="15396" y="2609"/>
                  <a:pt x="15489" y="2516"/>
                </a:cubicBezTo>
                <a:cubicBezTo>
                  <a:pt x="15615" y="2389"/>
                  <a:pt x="15615" y="2183"/>
                  <a:pt x="15473" y="2072"/>
                </a:cubicBezTo>
                <a:cubicBezTo>
                  <a:pt x="15406" y="2048"/>
                  <a:pt x="15331" y="2037"/>
                  <a:pt x="15247" y="2037"/>
                </a:cubicBezTo>
                <a:cubicBezTo>
                  <a:pt x="14803" y="2037"/>
                  <a:pt x="14110" y="2328"/>
                  <a:pt x="13154" y="2328"/>
                </a:cubicBezTo>
                <a:cubicBezTo>
                  <a:pt x="12440" y="2328"/>
                  <a:pt x="11579" y="2166"/>
                  <a:pt x="10564" y="1597"/>
                </a:cubicBezTo>
                <a:cubicBezTo>
                  <a:pt x="10329" y="1465"/>
                  <a:pt x="10006" y="1394"/>
                  <a:pt x="9682" y="1394"/>
                </a:cubicBezTo>
                <a:cubicBezTo>
                  <a:pt x="9308" y="1394"/>
                  <a:pt x="8934" y="1489"/>
                  <a:pt x="8696" y="1692"/>
                </a:cubicBezTo>
                <a:cubicBezTo>
                  <a:pt x="9299" y="961"/>
                  <a:pt x="8685" y="0"/>
                  <a:pt x="7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7"/>
          <p:cNvSpPr/>
          <p:nvPr/>
        </p:nvSpPr>
        <p:spPr>
          <a:xfrm>
            <a:off x="3137250" y="4764650"/>
            <a:ext cx="745650" cy="204350"/>
          </a:xfrm>
          <a:custGeom>
            <a:avLst/>
            <a:gdLst/>
            <a:ahLst/>
            <a:cxnLst/>
            <a:rect l="l" t="t" r="r" b="b"/>
            <a:pathLst>
              <a:path w="29826" h="8174" extrusionOk="0">
                <a:moveTo>
                  <a:pt x="15106" y="1"/>
                </a:moveTo>
                <a:cubicBezTo>
                  <a:pt x="14753" y="1"/>
                  <a:pt x="14384" y="104"/>
                  <a:pt x="14023" y="340"/>
                </a:cubicBezTo>
                <a:cubicBezTo>
                  <a:pt x="13126" y="928"/>
                  <a:pt x="12592" y="2512"/>
                  <a:pt x="11387" y="2512"/>
                </a:cubicBezTo>
                <a:cubicBezTo>
                  <a:pt x="11359" y="2512"/>
                  <a:pt x="11329" y="2511"/>
                  <a:pt x="11300" y="2509"/>
                </a:cubicBezTo>
                <a:cubicBezTo>
                  <a:pt x="10255" y="2430"/>
                  <a:pt x="9780" y="1084"/>
                  <a:pt x="8830" y="657"/>
                </a:cubicBezTo>
                <a:cubicBezTo>
                  <a:pt x="8623" y="566"/>
                  <a:pt x="8407" y="525"/>
                  <a:pt x="8190" y="525"/>
                </a:cubicBezTo>
                <a:cubicBezTo>
                  <a:pt x="7496" y="525"/>
                  <a:pt x="6798" y="948"/>
                  <a:pt x="6376" y="1528"/>
                </a:cubicBezTo>
                <a:cubicBezTo>
                  <a:pt x="5837" y="2288"/>
                  <a:pt x="5663" y="3253"/>
                  <a:pt x="5536" y="4172"/>
                </a:cubicBezTo>
                <a:cubicBezTo>
                  <a:pt x="4776" y="3317"/>
                  <a:pt x="3795" y="2699"/>
                  <a:pt x="2718" y="2367"/>
                </a:cubicBezTo>
                <a:cubicBezTo>
                  <a:pt x="2564" y="2326"/>
                  <a:pt x="2415" y="2307"/>
                  <a:pt x="2274" y="2307"/>
                </a:cubicBezTo>
                <a:cubicBezTo>
                  <a:pt x="752" y="2307"/>
                  <a:pt x="1" y="4490"/>
                  <a:pt x="1594" y="5692"/>
                </a:cubicBezTo>
                <a:cubicBezTo>
                  <a:pt x="2385" y="6287"/>
                  <a:pt x="3385" y="6473"/>
                  <a:pt x="4325" y="6473"/>
                </a:cubicBezTo>
                <a:cubicBezTo>
                  <a:pt x="5884" y="6473"/>
                  <a:pt x="7278" y="5961"/>
                  <a:pt x="7278" y="5961"/>
                </a:cubicBezTo>
                <a:cubicBezTo>
                  <a:pt x="7302" y="7002"/>
                  <a:pt x="8215" y="7516"/>
                  <a:pt x="9401" y="7516"/>
                </a:cubicBezTo>
                <a:cubicBezTo>
                  <a:pt x="9766" y="7516"/>
                  <a:pt x="10157" y="7467"/>
                  <a:pt x="10556" y="7370"/>
                </a:cubicBezTo>
                <a:cubicBezTo>
                  <a:pt x="11672" y="7098"/>
                  <a:pt x="12883" y="6155"/>
                  <a:pt x="14104" y="6155"/>
                </a:cubicBezTo>
                <a:cubicBezTo>
                  <a:pt x="14372" y="6155"/>
                  <a:pt x="14641" y="6201"/>
                  <a:pt x="14910" y="6309"/>
                </a:cubicBezTo>
                <a:cubicBezTo>
                  <a:pt x="14419" y="7218"/>
                  <a:pt x="15955" y="8174"/>
                  <a:pt x="18294" y="8174"/>
                </a:cubicBezTo>
                <a:cubicBezTo>
                  <a:pt x="18971" y="8174"/>
                  <a:pt x="19717" y="8093"/>
                  <a:pt x="20499" y="7908"/>
                </a:cubicBezTo>
                <a:cubicBezTo>
                  <a:pt x="21655" y="7655"/>
                  <a:pt x="21940" y="6563"/>
                  <a:pt x="21338" y="6072"/>
                </a:cubicBezTo>
                <a:lnTo>
                  <a:pt x="21338" y="6072"/>
                </a:lnTo>
                <a:cubicBezTo>
                  <a:pt x="21523" y="6109"/>
                  <a:pt x="21713" y="6126"/>
                  <a:pt x="21906" y="6126"/>
                </a:cubicBezTo>
                <a:cubicBezTo>
                  <a:pt x="22610" y="6126"/>
                  <a:pt x="23356" y="5902"/>
                  <a:pt x="24014" y="5628"/>
                </a:cubicBezTo>
                <a:cubicBezTo>
                  <a:pt x="24996" y="5209"/>
                  <a:pt x="26021" y="4682"/>
                  <a:pt x="27063" y="4682"/>
                </a:cubicBezTo>
                <a:cubicBezTo>
                  <a:pt x="27281" y="4682"/>
                  <a:pt x="27500" y="4705"/>
                  <a:pt x="27719" y="4758"/>
                </a:cubicBezTo>
                <a:cubicBezTo>
                  <a:pt x="28029" y="4830"/>
                  <a:pt x="28513" y="5050"/>
                  <a:pt x="28958" y="5050"/>
                </a:cubicBezTo>
                <a:cubicBezTo>
                  <a:pt x="29195" y="5050"/>
                  <a:pt x="29422" y="4987"/>
                  <a:pt x="29604" y="4805"/>
                </a:cubicBezTo>
                <a:cubicBezTo>
                  <a:pt x="29825" y="4583"/>
                  <a:pt x="29825" y="4108"/>
                  <a:pt x="29540" y="3950"/>
                </a:cubicBezTo>
                <a:cubicBezTo>
                  <a:pt x="29418" y="3907"/>
                  <a:pt x="29280" y="3889"/>
                  <a:pt x="29127" y="3889"/>
                </a:cubicBezTo>
                <a:cubicBezTo>
                  <a:pt x="28274" y="3889"/>
                  <a:pt x="26946" y="4455"/>
                  <a:pt x="25110" y="4455"/>
                </a:cubicBezTo>
                <a:cubicBezTo>
                  <a:pt x="23751" y="4455"/>
                  <a:pt x="22113" y="4145"/>
                  <a:pt x="20182" y="3063"/>
                </a:cubicBezTo>
                <a:cubicBezTo>
                  <a:pt x="19722" y="2811"/>
                  <a:pt x="19096" y="2674"/>
                  <a:pt x="18473" y="2674"/>
                </a:cubicBezTo>
                <a:cubicBezTo>
                  <a:pt x="17767" y="2674"/>
                  <a:pt x="17066" y="2850"/>
                  <a:pt x="16620" y="3238"/>
                </a:cubicBezTo>
                <a:cubicBezTo>
                  <a:pt x="17772" y="1842"/>
                  <a:pt x="16595" y="1"/>
                  <a:pt x="15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6EA53CEE-F9D6-72A2-5184-91B2F9B82524}"/>
              </a:ext>
            </a:extLst>
          </p:cNvPr>
          <p:cNvSpPr>
            <a:spLocks noGrp="1"/>
          </p:cNvSpPr>
          <p:nvPr>
            <p:ph type="sldNum" sz="quarter" idx="10"/>
          </p:nvPr>
        </p:nvSpPr>
        <p:spPr/>
        <p:txBody>
          <a:bodyPr/>
          <a:lstStyle/>
          <a:p>
            <a:fld id="{B155B846-58B1-4FD9-BD7C-950EBE99AA96}" type="slidenum">
              <a:rPr lang="fr-FR" smtClean="0"/>
              <a:t>‹N°›</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TITLE_AND_TWO_COLUMNS_1_2_1_2_1">
    <p:bg>
      <p:bgPr>
        <a:solidFill>
          <a:schemeClr val="lt1"/>
        </a:solidFill>
        <a:effectLst/>
      </p:bgPr>
    </p:bg>
    <p:spTree>
      <p:nvGrpSpPr>
        <p:cNvPr id="1" name="Shape 2695"/>
        <p:cNvGrpSpPr/>
        <p:nvPr/>
      </p:nvGrpSpPr>
      <p:grpSpPr>
        <a:xfrm>
          <a:off x="0" y="0"/>
          <a:ext cx="0" cy="0"/>
          <a:chOff x="0" y="0"/>
          <a:chExt cx="0" cy="0"/>
        </a:xfrm>
      </p:grpSpPr>
      <p:sp>
        <p:nvSpPr>
          <p:cNvPr id="2696" name="Google Shape;2696;p38"/>
          <p:cNvSpPr/>
          <p:nvPr/>
        </p:nvSpPr>
        <p:spPr>
          <a:xfrm>
            <a:off x="1054300" y="181338"/>
            <a:ext cx="684225" cy="187225"/>
          </a:xfrm>
          <a:custGeom>
            <a:avLst/>
            <a:gdLst/>
            <a:ahLst/>
            <a:cxnLst/>
            <a:rect l="l" t="t" r="r" b="b"/>
            <a:pathLst>
              <a:path w="27369" h="7489" extrusionOk="0">
                <a:moveTo>
                  <a:pt x="13868" y="0"/>
                </a:moveTo>
                <a:cubicBezTo>
                  <a:pt x="13543" y="0"/>
                  <a:pt x="13200" y="96"/>
                  <a:pt x="12865" y="315"/>
                </a:cubicBezTo>
                <a:cubicBezTo>
                  <a:pt x="12031" y="855"/>
                  <a:pt x="11544" y="2297"/>
                  <a:pt x="10450" y="2297"/>
                </a:cubicBezTo>
                <a:cubicBezTo>
                  <a:pt x="10421" y="2297"/>
                  <a:pt x="10392" y="2296"/>
                  <a:pt x="10363" y="2294"/>
                </a:cubicBezTo>
                <a:cubicBezTo>
                  <a:pt x="9397" y="2215"/>
                  <a:pt x="8969" y="996"/>
                  <a:pt x="8099" y="600"/>
                </a:cubicBezTo>
                <a:cubicBezTo>
                  <a:pt x="7909" y="517"/>
                  <a:pt x="7710" y="479"/>
                  <a:pt x="7511" y="479"/>
                </a:cubicBezTo>
                <a:cubicBezTo>
                  <a:pt x="6877" y="479"/>
                  <a:pt x="6236" y="862"/>
                  <a:pt x="5850" y="1392"/>
                </a:cubicBezTo>
                <a:cubicBezTo>
                  <a:pt x="5344" y="2089"/>
                  <a:pt x="5201" y="2975"/>
                  <a:pt x="5074" y="3814"/>
                </a:cubicBezTo>
                <a:cubicBezTo>
                  <a:pt x="4378" y="3039"/>
                  <a:pt x="3491" y="2469"/>
                  <a:pt x="2494" y="2168"/>
                </a:cubicBezTo>
                <a:cubicBezTo>
                  <a:pt x="2353" y="2132"/>
                  <a:pt x="2218" y="2115"/>
                  <a:pt x="2089" y="2115"/>
                </a:cubicBezTo>
                <a:cubicBezTo>
                  <a:pt x="686" y="2115"/>
                  <a:pt x="0" y="4106"/>
                  <a:pt x="1464" y="5208"/>
                </a:cubicBezTo>
                <a:cubicBezTo>
                  <a:pt x="2192" y="5762"/>
                  <a:pt x="3110" y="5935"/>
                  <a:pt x="3972" y="5935"/>
                </a:cubicBezTo>
                <a:cubicBezTo>
                  <a:pt x="5400" y="5935"/>
                  <a:pt x="6674" y="5461"/>
                  <a:pt x="6674" y="5461"/>
                </a:cubicBezTo>
                <a:cubicBezTo>
                  <a:pt x="6698" y="6411"/>
                  <a:pt x="7526" y="6886"/>
                  <a:pt x="8603" y="6886"/>
                </a:cubicBezTo>
                <a:cubicBezTo>
                  <a:pt x="8943" y="6886"/>
                  <a:pt x="9309" y="6839"/>
                  <a:pt x="9682" y="6744"/>
                </a:cubicBezTo>
                <a:cubicBezTo>
                  <a:pt x="10706" y="6497"/>
                  <a:pt x="11815" y="5635"/>
                  <a:pt x="12931" y="5635"/>
                </a:cubicBezTo>
                <a:cubicBezTo>
                  <a:pt x="13178" y="5635"/>
                  <a:pt x="13425" y="5677"/>
                  <a:pt x="13672" y="5778"/>
                </a:cubicBezTo>
                <a:cubicBezTo>
                  <a:pt x="13217" y="6614"/>
                  <a:pt x="14625" y="7489"/>
                  <a:pt x="16783" y="7489"/>
                </a:cubicBezTo>
                <a:cubicBezTo>
                  <a:pt x="17403" y="7489"/>
                  <a:pt x="18085" y="7416"/>
                  <a:pt x="18802" y="7250"/>
                </a:cubicBezTo>
                <a:cubicBezTo>
                  <a:pt x="19847" y="7013"/>
                  <a:pt x="20116" y="6015"/>
                  <a:pt x="19562" y="5556"/>
                </a:cubicBezTo>
                <a:lnTo>
                  <a:pt x="19562" y="5556"/>
                </a:lnTo>
                <a:cubicBezTo>
                  <a:pt x="19732" y="5591"/>
                  <a:pt x="19909" y="5606"/>
                  <a:pt x="20090" y="5606"/>
                </a:cubicBezTo>
                <a:cubicBezTo>
                  <a:pt x="20733" y="5606"/>
                  <a:pt x="21423" y="5407"/>
                  <a:pt x="22016" y="5160"/>
                </a:cubicBezTo>
                <a:cubicBezTo>
                  <a:pt x="22921" y="4780"/>
                  <a:pt x="23870" y="4302"/>
                  <a:pt x="24817" y="4302"/>
                </a:cubicBezTo>
                <a:cubicBezTo>
                  <a:pt x="25013" y="4302"/>
                  <a:pt x="25209" y="4322"/>
                  <a:pt x="25405" y="4369"/>
                </a:cubicBezTo>
                <a:cubicBezTo>
                  <a:pt x="25696" y="4441"/>
                  <a:pt x="26152" y="4651"/>
                  <a:pt x="26566" y="4651"/>
                </a:cubicBezTo>
                <a:cubicBezTo>
                  <a:pt x="26781" y="4651"/>
                  <a:pt x="26984" y="4594"/>
                  <a:pt x="27147" y="4432"/>
                </a:cubicBezTo>
                <a:cubicBezTo>
                  <a:pt x="27368" y="4194"/>
                  <a:pt x="27368" y="3783"/>
                  <a:pt x="27115" y="3624"/>
                </a:cubicBezTo>
                <a:cubicBezTo>
                  <a:pt x="27001" y="3584"/>
                  <a:pt x="26874" y="3567"/>
                  <a:pt x="26732" y="3567"/>
                </a:cubicBezTo>
                <a:cubicBezTo>
                  <a:pt x="25948" y="3567"/>
                  <a:pt x="24729" y="4087"/>
                  <a:pt x="23040" y="4087"/>
                </a:cubicBezTo>
                <a:cubicBezTo>
                  <a:pt x="21793" y="4087"/>
                  <a:pt x="20290" y="3804"/>
                  <a:pt x="18517" y="2817"/>
                </a:cubicBezTo>
                <a:cubicBezTo>
                  <a:pt x="18101" y="2579"/>
                  <a:pt x="17523" y="2449"/>
                  <a:pt x="16948" y="2449"/>
                </a:cubicBezTo>
                <a:cubicBezTo>
                  <a:pt x="16298" y="2449"/>
                  <a:pt x="15651" y="2614"/>
                  <a:pt x="15240" y="2975"/>
                </a:cubicBezTo>
                <a:cubicBezTo>
                  <a:pt x="16301" y="1684"/>
                  <a:pt x="15235" y="0"/>
                  <a:pt x="13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8"/>
          <p:cNvSpPr/>
          <p:nvPr/>
        </p:nvSpPr>
        <p:spPr>
          <a:xfrm>
            <a:off x="6327625" y="4786400"/>
            <a:ext cx="390400" cy="106900"/>
          </a:xfrm>
          <a:custGeom>
            <a:avLst/>
            <a:gdLst/>
            <a:ahLst/>
            <a:cxnLst/>
            <a:rect l="l" t="t" r="r" b="b"/>
            <a:pathLst>
              <a:path w="15616" h="4276" extrusionOk="0">
                <a:moveTo>
                  <a:pt x="7908" y="0"/>
                </a:moveTo>
                <a:cubicBezTo>
                  <a:pt x="7726" y="0"/>
                  <a:pt x="7536" y="53"/>
                  <a:pt x="7350" y="172"/>
                </a:cubicBezTo>
                <a:cubicBezTo>
                  <a:pt x="6872" y="481"/>
                  <a:pt x="6590" y="1314"/>
                  <a:pt x="5961" y="1314"/>
                </a:cubicBezTo>
                <a:cubicBezTo>
                  <a:pt x="5944" y="1314"/>
                  <a:pt x="5927" y="1314"/>
                  <a:pt x="5909" y="1312"/>
                </a:cubicBezTo>
                <a:cubicBezTo>
                  <a:pt x="5371" y="1265"/>
                  <a:pt x="5118" y="568"/>
                  <a:pt x="4627" y="347"/>
                </a:cubicBezTo>
                <a:cubicBezTo>
                  <a:pt x="4514" y="296"/>
                  <a:pt x="4397" y="273"/>
                  <a:pt x="4280" y="273"/>
                </a:cubicBezTo>
                <a:cubicBezTo>
                  <a:pt x="3919" y="273"/>
                  <a:pt x="3560" y="491"/>
                  <a:pt x="3344" y="790"/>
                </a:cubicBezTo>
                <a:cubicBezTo>
                  <a:pt x="3044" y="1186"/>
                  <a:pt x="2964" y="1692"/>
                  <a:pt x="2901" y="2183"/>
                </a:cubicBezTo>
                <a:cubicBezTo>
                  <a:pt x="2505" y="1740"/>
                  <a:pt x="1998" y="1407"/>
                  <a:pt x="1413" y="1233"/>
                </a:cubicBezTo>
                <a:cubicBezTo>
                  <a:pt x="1335" y="1214"/>
                  <a:pt x="1260" y="1204"/>
                  <a:pt x="1189" y="1204"/>
                </a:cubicBezTo>
                <a:cubicBezTo>
                  <a:pt x="397" y="1204"/>
                  <a:pt x="0" y="2336"/>
                  <a:pt x="843" y="2975"/>
                </a:cubicBezTo>
                <a:cubicBezTo>
                  <a:pt x="1253" y="3290"/>
                  <a:pt x="1774" y="3389"/>
                  <a:pt x="2263" y="3389"/>
                </a:cubicBezTo>
                <a:cubicBezTo>
                  <a:pt x="3076" y="3389"/>
                  <a:pt x="3804" y="3117"/>
                  <a:pt x="3804" y="3117"/>
                </a:cubicBezTo>
                <a:cubicBezTo>
                  <a:pt x="3816" y="3659"/>
                  <a:pt x="4284" y="3926"/>
                  <a:pt x="4898" y="3926"/>
                </a:cubicBezTo>
                <a:cubicBezTo>
                  <a:pt x="5092" y="3926"/>
                  <a:pt x="5300" y="3899"/>
                  <a:pt x="5514" y="3846"/>
                </a:cubicBezTo>
                <a:cubicBezTo>
                  <a:pt x="6097" y="3703"/>
                  <a:pt x="6734" y="3210"/>
                  <a:pt x="7371" y="3210"/>
                </a:cubicBezTo>
                <a:cubicBezTo>
                  <a:pt x="7512" y="3210"/>
                  <a:pt x="7653" y="3234"/>
                  <a:pt x="7794" y="3292"/>
                </a:cubicBezTo>
                <a:cubicBezTo>
                  <a:pt x="7534" y="3774"/>
                  <a:pt x="8357" y="4276"/>
                  <a:pt x="9598" y="4276"/>
                </a:cubicBezTo>
                <a:cubicBezTo>
                  <a:pt x="9945" y="4276"/>
                  <a:pt x="10325" y="4237"/>
                  <a:pt x="10723" y="4147"/>
                </a:cubicBezTo>
                <a:cubicBezTo>
                  <a:pt x="11325" y="4004"/>
                  <a:pt x="11483" y="3434"/>
                  <a:pt x="11166" y="3181"/>
                </a:cubicBezTo>
                <a:lnTo>
                  <a:pt x="11166" y="3181"/>
                </a:lnTo>
                <a:cubicBezTo>
                  <a:pt x="11255" y="3190"/>
                  <a:pt x="11345" y="3194"/>
                  <a:pt x="11435" y="3194"/>
                </a:cubicBezTo>
                <a:cubicBezTo>
                  <a:pt x="11823" y="3194"/>
                  <a:pt x="12212" y="3111"/>
                  <a:pt x="12560" y="2943"/>
                </a:cubicBezTo>
                <a:cubicBezTo>
                  <a:pt x="13070" y="2721"/>
                  <a:pt x="13612" y="2444"/>
                  <a:pt x="14152" y="2444"/>
                </a:cubicBezTo>
                <a:cubicBezTo>
                  <a:pt x="14265" y="2444"/>
                  <a:pt x="14378" y="2457"/>
                  <a:pt x="14491" y="2484"/>
                </a:cubicBezTo>
                <a:cubicBezTo>
                  <a:pt x="14657" y="2526"/>
                  <a:pt x="14917" y="2641"/>
                  <a:pt x="15153" y="2641"/>
                </a:cubicBezTo>
                <a:cubicBezTo>
                  <a:pt x="15278" y="2641"/>
                  <a:pt x="15396" y="2609"/>
                  <a:pt x="15489" y="2516"/>
                </a:cubicBezTo>
                <a:cubicBezTo>
                  <a:pt x="15615" y="2389"/>
                  <a:pt x="15615" y="2183"/>
                  <a:pt x="15473" y="2072"/>
                </a:cubicBezTo>
                <a:cubicBezTo>
                  <a:pt x="15406" y="2048"/>
                  <a:pt x="15331" y="2037"/>
                  <a:pt x="15247" y="2037"/>
                </a:cubicBezTo>
                <a:cubicBezTo>
                  <a:pt x="14803" y="2037"/>
                  <a:pt x="14110" y="2328"/>
                  <a:pt x="13154" y="2328"/>
                </a:cubicBezTo>
                <a:cubicBezTo>
                  <a:pt x="12440" y="2328"/>
                  <a:pt x="11579" y="2166"/>
                  <a:pt x="10564" y="1597"/>
                </a:cubicBezTo>
                <a:cubicBezTo>
                  <a:pt x="10329" y="1465"/>
                  <a:pt x="10006" y="1394"/>
                  <a:pt x="9682" y="1394"/>
                </a:cubicBezTo>
                <a:cubicBezTo>
                  <a:pt x="9308" y="1394"/>
                  <a:pt x="8934" y="1489"/>
                  <a:pt x="8696" y="1692"/>
                </a:cubicBezTo>
                <a:cubicBezTo>
                  <a:pt x="9299" y="961"/>
                  <a:pt x="8685" y="0"/>
                  <a:pt x="79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8"/>
          <p:cNvSpPr/>
          <p:nvPr/>
        </p:nvSpPr>
        <p:spPr>
          <a:xfrm>
            <a:off x="-150775" y="2446625"/>
            <a:ext cx="684150" cy="187475"/>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8"/>
          <p:cNvSpPr/>
          <p:nvPr/>
        </p:nvSpPr>
        <p:spPr>
          <a:xfrm>
            <a:off x="8489150" y="4786400"/>
            <a:ext cx="745650" cy="204200"/>
          </a:xfrm>
          <a:custGeom>
            <a:avLst/>
            <a:gdLst/>
            <a:ahLst/>
            <a:cxnLst/>
            <a:rect l="l" t="t" r="r" b="b"/>
            <a:pathLst>
              <a:path w="29826" h="8168" extrusionOk="0">
                <a:moveTo>
                  <a:pt x="15099" y="0"/>
                </a:moveTo>
                <a:cubicBezTo>
                  <a:pt x="14749" y="0"/>
                  <a:pt x="14382" y="101"/>
                  <a:pt x="14023" y="333"/>
                </a:cubicBezTo>
                <a:cubicBezTo>
                  <a:pt x="13111" y="921"/>
                  <a:pt x="12576" y="2505"/>
                  <a:pt x="11372" y="2505"/>
                </a:cubicBezTo>
                <a:cubicBezTo>
                  <a:pt x="11343" y="2505"/>
                  <a:pt x="11314" y="2505"/>
                  <a:pt x="11284" y="2503"/>
                </a:cubicBezTo>
                <a:cubicBezTo>
                  <a:pt x="10239" y="2423"/>
                  <a:pt x="9764" y="1078"/>
                  <a:pt x="8814" y="650"/>
                </a:cubicBezTo>
                <a:cubicBezTo>
                  <a:pt x="8611" y="560"/>
                  <a:pt x="8397" y="519"/>
                  <a:pt x="8181" y="519"/>
                </a:cubicBezTo>
                <a:cubicBezTo>
                  <a:pt x="7490" y="519"/>
                  <a:pt x="6782" y="942"/>
                  <a:pt x="6360" y="1521"/>
                </a:cubicBezTo>
                <a:cubicBezTo>
                  <a:pt x="5822" y="2281"/>
                  <a:pt x="5647" y="3247"/>
                  <a:pt x="5521" y="4165"/>
                </a:cubicBezTo>
                <a:cubicBezTo>
                  <a:pt x="4761" y="3310"/>
                  <a:pt x="3795" y="2693"/>
                  <a:pt x="2702" y="2360"/>
                </a:cubicBezTo>
                <a:cubicBezTo>
                  <a:pt x="2548" y="2320"/>
                  <a:pt x="2400" y="2301"/>
                  <a:pt x="2258" y="2301"/>
                </a:cubicBezTo>
                <a:cubicBezTo>
                  <a:pt x="739" y="2301"/>
                  <a:pt x="1" y="4483"/>
                  <a:pt x="1594" y="5685"/>
                </a:cubicBezTo>
                <a:cubicBezTo>
                  <a:pt x="2380" y="6280"/>
                  <a:pt x="3378" y="6466"/>
                  <a:pt x="4318" y="6466"/>
                </a:cubicBezTo>
                <a:cubicBezTo>
                  <a:pt x="5879" y="6466"/>
                  <a:pt x="7278" y="5954"/>
                  <a:pt x="7278" y="5954"/>
                </a:cubicBezTo>
                <a:cubicBezTo>
                  <a:pt x="7302" y="6996"/>
                  <a:pt x="8215" y="7509"/>
                  <a:pt x="9394" y="7509"/>
                </a:cubicBezTo>
                <a:cubicBezTo>
                  <a:pt x="9757" y="7509"/>
                  <a:pt x="10145" y="7460"/>
                  <a:pt x="10540" y="7364"/>
                </a:cubicBezTo>
                <a:cubicBezTo>
                  <a:pt x="11656" y="7091"/>
                  <a:pt x="12878" y="6148"/>
                  <a:pt x="14094" y="6148"/>
                </a:cubicBezTo>
                <a:cubicBezTo>
                  <a:pt x="14361" y="6148"/>
                  <a:pt x="14629" y="6194"/>
                  <a:pt x="14894" y="6303"/>
                </a:cubicBezTo>
                <a:cubicBezTo>
                  <a:pt x="14403" y="7211"/>
                  <a:pt x="15930" y="8167"/>
                  <a:pt x="18272" y="8167"/>
                </a:cubicBezTo>
                <a:cubicBezTo>
                  <a:pt x="18950" y="8167"/>
                  <a:pt x="19697" y="8087"/>
                  <a:pt x="20484" y="7902"/>
                </a:cubicBezTo>
                <a:cubicBezTo>
                  <a:pt x="21624" y="7649"/>
                  <a:pt x="21924" y="6556"/>
                  <a:pt x="21323" y="6065"/>
                </a:cubicBezTo>
                <a:lnTo>
                  <a:pt x="21323" y="6065"/>
                </a:lnTo>
                <a:cubicBezTo>
                  <a:pt x="21504" y="6103"/>
                  <a:pt x="21692" y="6120"/>
                  <a:pt x="21884" y="6120"/>
                </a:cubicBezTo>
                <a:cubicBezTo>
                  <a:pt x="22584" y="6120"/>
                  <a:pt x="23337" y="5895"/>
                  <a:pt x="23983" y="5622"/>
                </a:cubicBezTo>
                <a:cubicBezTo>
                  <a:pt x="24965" y="5203"/>
                  <a:pt x="26001" y="4676"/>
                  <a:pt x="27037" y="4676"/>
                </a:cubicBezTo>
                <a:cubicBezTo>
                  <a:pt x="27254" y="4676"/>
                  <a:pt x="27471" y="4699"/>
                  <a:pt x="27688" y="4751"/>
                </a:cubicBezTo>
                <a:cubicBezTo>
                  <a:pt x="27997" y="4823"/>
                  <a:pt x="28489" y="5043"/>
                  <a:pt x="28938" y="5043"/>
                </a:cubicBezTo>
                <a:cubicBezTo>
                  <a:pt x="29178" y="5043"/>
                  <a:pt x="29406" y="4981"/>
                  <a:pt x="29588" y="4799"/>
                </a:cubicBezTo>
                <a:cubicBezTo>
                  <a:pt x="29810" y="4577"/>
                  <a:pt x="29825" y="4102"/>
                  <a:pt x="29525" y="3944"/>
                </a:cubicBezTo>
                <a:cubicBezTo>
                  <a:pt x="29403" y="3901"/>
                  <a:pt x="29267" y="3882"/>
                  <a:pt x="29115" y="3882"/>
                </a:cubicBezTo>
                <a:cubicBezTo>
                  <a:pt x="28267" y="3882"/>
                  <a:pt x="26937" y="4449"/>
                  <a:pt x="25099" y="4449"/>
                </a:cubicBezTo>
                <a:cubicBezTo>
                  <a:pt x="23738" y="4449"/>
                  <a:pt x="22097" y="4138"/>
                  <a:pt x="20167" y="3057"/>
                </a:cubicBezTo>
                <a:cubicBezTo>
                  <a:pt x="19707" y="2805"/>
                  <a:pt x="19080" y="2667"/>
                  <a:pt x="18457" y="2667"/>
                </a:cubicBezTo>
                <a:cubicBezTo>
                  <a:pt x="17751" y="2667"/>
                  <a:pt x="17050" y="2844"/>
                  <a:pt x="16604" y="3231"/>
                </a:cubicBezTo>
                <a:cubicBezTo>
                  <a:pt x="17758" y="1834"/>
                  <a:pt x="16587" y="0"/>
                  <a:pt x="15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8"/>
          <p:cNvSpPr/>
          <p:nvPr/>
        </p:nvSpPr>
        <p:spPr>
          <a:xfrm>
            <a:off x="8753600" y="181350"/>
            <a:ext cx="390400" cy="106900"/>
          </a:xfrm>
          <a:custGeom>
            <a:avLst/>
            <a:gdLst/>
            <a:ahLst/>
            <a:cxnLst/>
            <a:rect l="l" t="t" r="r" b="b"/>
            <a:pathLst>
              <a:path w="15616" h="4276" extrusionOk="0">
                <a:moveTo>
                  <a:pt x="7908" y="0"/>
                </a:moveTo>
                <a:cubicBezTo>
                  <a:pt x="7726" y="0"/>
                  <a:pt x="7536" y="53"/>
                  <a:pt x="7350" y="172"/>
                </a:cubicBezTo>
                <a:cubicBezTo>
                  <a:pt x="6872" y="481"/>
                  <a:pt x="6590" y="1314"/>
                  <a:pt x="5961" y="1314"/>
                </a:cubicBezTo>
                <a:cubicBezTo>
                  <a:pt x="5944" y="1314"/>
                  <a:pt x="5927" y="1314"/>
                  <a:pt x="5909" y="1312"/>
                </a:cubicBezTo>
                <a:cubicBezTo>
                  <a:pt x="5371" y="1265"/>
                  <a:pt x="5118" y="568"/>
                  <a:pt x="4627" y="347"/>
                </a:cubicBezTo>
                <a:cubicBezTo>
                  <a:pt x="4514" y="296"/>
                  <a:pt x="4397" y="273"/>
                  <a:pt x="4280" y="273"/>
                </a:cubicBezTo>
                <a:cubicBezTo>
                  <a:pt x="3919" y="273"/>
                  <a:pt x="3560" y="491"/>
                  <a:pt x="3344" y="790"/>
                </a:cubicBezTo>
                <a:cubicBezTo>
                  <a:pt x="3044" y="1186"/>
                  <a:pt x="2964" y="1692"/>
                  <a:pt x="2901" y="2183"/>
                </a:cubicBezTo>
                <a:cubicBezTo>
                  <a:pt x="2505" y="1740"/>
                  <a:pt x="1998" y="1407"/>
                  <a:pt x="1413" y="1233"/>
                </a:cubicBezTo>
                <a:cubicBezTo>
                  <a:pt x="1335" y="1214"/>
                  <a:pt x="1260" y="1204"/>
                  <a:pt x="1189" y="1204"/>
                </a:cubicBezTo>
                <a:cubicBezTo>
                  <a:pt x="397" y="1204"/>
                  <a:pt x="0" y="2336"/>
                  <a:pt x="843" y="2975"/>
                </a:cubicBezTo>
                <a:cubicBezTo>
                  <a:pt x="1253" y="3290"/>
                  <a:pt x="1774" y="3389"/>
                  <a:pt x="2263" y="3389"/>
                </a:cubicBezTo>
                <a:cubicBezTo>
                  <a:pt x="3076" y="3389"/>
                  <a:pt x="3804" y="3117"/>
                  <a:pt x="3804" y="3117"/>
                </a:cubicBezTo>
                <a:cubicBezTo>
                  <a:pt x="3816" y="3659"/>
                  <a:pt x="4284" y="3926"/>
                  <a:pt x="4898" y="3926"/>
                </a:cubicBezTo>
                <a:cubicBezTo>
                  <a:pt x="5092" y="3926"/>
                  <a:pt x="5300" y="3899"/>
                  <a:pt x="5514" y="3846"/>
                </a:cubicBezTo>
                <a:cubicBezTo>
                  <a:pt x="6097" y="3703"/>
                  <a:pt x="6734" y="3210"/>
                  <a:pt x="7371" y="3210"/>
                </a:cubicBezTo>
                <a:cubicBezTo>
                  <a:pt x="7512" y="3210"/>
                  <a:pt x="7653" y="3234"/>
                  <a:pt x="7794" y="3292"/>
                </a:cubicBezTo>
                <a:cubicBezTo>
                  <a:pt x="7534" y="3774"/>
                  <a:pt x="8357" y="4276"/>
                  <a:pt x="9598" y="4276"/>
                </a:cubicBezTo>
                <a:cubicBezTo>
                  <a:pt x="9945" y="4276"/>
                  <a:pt x="10325" y="4237"/>
                  <a:pt x="10723" y="4147"/>
                </a:cubicBezTo>
                <a:cubicBezTo>
                  <a:pt x="11325" y="4004"/>
                  <a:pt x="11483" y="3434"/>
                  <a:pt x="11166" y="3181"/>
                </a:cubicBezTo>
                <a:lnTo>
                  <a:pt x="11166" y="3181"/>
                </a:lnTo>
                <a:cubicBezTo>
                  <a:pt x="11255" y="3190"/>
                  <a:pt x="11345" y="3194"/>
                  <a:pt x="11435" y="3194"/>
                </a:cubicBezTo>
                <a:cubicBezTo>
                  <a:pt x="11823" y="3194"/>
                  <a:pt x="12212" y="3111"/>
                  <a:pt x="12560" y="2943"/>
                </a:cubicBezTo>
                <a:cubicBezTo>
                  <a:pt x="13070" y="2721"/>
                  <a:pt x="13612" y="2444"/>
                  <a:pt x="14152" y="2444"/>
                </a:cubicBezTo>
                <a:cubicBezTo>
                  <a:pt x="14265" y="2444"/>
                  <a:pt x="14378" y="2457"/>
                  <a:pt x="14491" y="2484"/>
                </a:cubicBezTo>
                <a:cubicBezTo>
                  <a:pt x="14657" y="2526"/>
                  <a:pt x="14917" y="2641"/>
                  <a:pt x="15153" y="2641"/>
                </a:cubicBezTo>
                <a:cubicBezTo>
                  <a:pt x="15278" y="2641"/>
                  <a:pt x="15396" y="2609"/>
                  <a:pt x="15489" y="2516"/>
                </a:cubicBezTo>
                <a:cubicBezTo>
                  <a:pt x="15615" y="2389"/>
                  <a:pt x="15615" y="2183"/>
                  <a:pt x="15473" y="2072"/>
                </a:cubicBezTo>
                <a:cubicBezTo>
                  <a:pt x="15406" y="2048"/>
                  <a:pt x="15331" y="2037"/>
                  <a:pt x="15247" y="2037"/>
                </a:cubicBezTo>
                <a:cubicBezTo>
                  <a:pt x="14803" y="2037"/>
                  <a:pt x="14110" y="2328"/>
                  <a:pt x="13154" y="2328"/>
                </a:cubicBezTo>
                <a:cubicBezTo>
                  <a:pt x="12440" y="2328"/>
                  <a:pt x="11579" y="2166"/>
                  <a:pt x="10564" y="1597"/>
                </a:cubicBezTo>
                <a:cubicBezTo>
                  <a:pt x="10329" y="1465"/>
                  <a:pt x="10006" y="1394"/>
                  <a:pt x="9682" y="1394"/>
                </a:cubicBezTo>
                <a:cubicBezTo>
                  <a:pt x="9308" y="1394"/>
                  <a:pt x="8934" y="1489"/>
                  <a:pt x="8696" y="1692"/>
                </a:cubicBezTo>
                <a:cubicBezTo>
                  <a:pt x="9299" y="961"/>
                  <a:pt x="8685" y="0"/>
                  <a:pt x="79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8"/>
          <p:cNvSpPr/>
          <p:nvPr/>
        </p:nvSpPr>
        <p:spPr>
          <a:xfrm>
            <a:off x="3137250" y="4764650"/>
            <a:ext cx="745650" cy="204350"/>
          </a:xfrm>
          <a:custGeom>
            <a:avLst/>
            <a:gdLst/>
            <a:ahLst/>
            <a:cxnLst/>
            <a:rect l="l" t="t" r="r" b="b"/>
            <a:pathLst>
              <a:path w="29826" h="8174" extrusionOk="0">
                <a:moveTo>
                  <a:pt x="15106" y="1"/>
                </a:moveTo>
                <a:cubicBezTo>
                  <a:pt x="14753" y="1"/>
                  <a:pt x="14384" y="104"/>
                  <a:pt x="14023" y="340"/>
                </a:cubicBezTo>
                <a:cubicBezTo>
                  <a:pt x="13126" y="928"/>
                  <a:pt x="12592" y="2512"/>
                  <a:pt x="11387" y="2512"/>
                </a:cubicBezTo>
                <a:cubicBezTo>
                  <a:pt x="11359" y="2512"/>
                  <a:pt x="11329" y="2511"/>
                  <a:pt x="11300" y="2509"/>
                </a:cubicBezTo>
                <a:cubicBezTo>
                  <a:pt x="10255" y="2430"/>
                  <a:pt x="9780" y="1084"/>
                  <a:pt x="8830" y="657"/>
                </a:cubicBezTo>
                <a:cubicBezTo>
                  <a:pt x="8623" y="566"/>
                  <a:pt x="8407" y="525"/>
                  <a:pt x="8190" y="525"/>
                </a:cubicBezTo>
                <a:cubicBezTo>
                  <a:pt x="7496" y="525"/>
                  <a:pt x="6798" y="948"/>
                  <a:pt x="6376" y="1528"/>
                </a:cubicBezTo>
                <a:cubicBezTo>
                  <a:pt x="5837" y="2288"/>
                  <a:pt x="5663" y="3253"/>
                  <a:pt x="5536" y="4172"/>
                </a:cubicBezTo>
                <a:cubicBezTo>
                  <a:pt x="4776" y="3317"/>
                  <a:pt x="3795" y="2699"/>
                  <a:pt x="2718" y="2367"/>
                </a:cubicBezTo>
                <a:cubicBezTo>
                  <a:pt x="2564" y="2326"/>
                  <a:pt x="2415" y="2307"/>
                  <a:pt x="2274" y="2307"/>
                </a:cubicBezTo>
                <a:cubicBezTo>
                  <a:pt x="752" y="2307"/>
                  <a:pt x="1" y="4490"/>
                  <a:pt x="1594" y="5692"/>
                </a:cubicBezTo>
                <a:cubicBezTo>
                  <a:pt x="2385" y="6287"/>
                  <a:pt x="3385" y="6473"/>
                  <a:pt x="4325" y="6473"/>
                </a:cubicBezTo>
                <a:cubicBezTo>
                  <a:pt x="5884" y="6473"/>
                  <a:pt x="7278" y="5961"/>
                  <a:pt x="7278" y="5961"/>
                </a:cubicBezTo>
                <a:cubicBezTo>
                  <a:pt x="7302" y="7002"/>
                  <a:pt x="8215" y="7516"/>
                  <a:pt x="9401" y="7516"/>
                </a:cubicBezTo>
                <a:cubicBezTo>
                  <a:pt x="9766" y="7516"/>
                  <a:pt x="10157" y="7467"/>
                  <a:pt x="10556" y="7370"/>
                </a:cubicBezTo>
                <a:cubicBezTo>
                  <a:pt x="11672" y="7098"/>
                  <a:pt x="12883" y="6155"/>
                  <a:pt x="14104" y="6155"/>
                </a:cubicBezTo>
                <a:cubicBezTo>
                  <a:pt x="14372" y="6155"/>
                  <a:pt x="14641" y="6201"/>
                  <a:pt x="14910" y="6309"/>
                </a:cubicBezTo>
                <a:cubicBezTo>
                  <a:pt x="14419" y="7218"/>
                  <a:pt x="15955" y="8174"/>
                  <a:pt x="18294" y="8174"/>
                </a:cubicBezTo>
                <a:cubicBezTo>
                  <a:pt x="18971" y="8174"/>
                  <a:pt x="19717" y="8093"/>
                  <a:pt x="20499" y="7908"/>
                </a:cubicBezTo>
                <a:cubicBezTo>
                  <a:pt x="21655" y="7655"/>
                  <a:pt x="21940" y="6563"/>
                  <a:pt x="21338" y="6072"/>
                </a:cubicBezTo>
                <a:lnTo>
                  <a:pt x="21338" y="6072"/>
                </a:lnTo>
                <a:cubicBezTo>
                  <a:pt x="21523" y="6109"/>
                  <a:pt x="21713" y="6126"/>
                  <a:pt x="21906" y="6126"/>
                </a:cubicBezTo>
                <a:cubicBezTo>
                  <a:pt x="22610" y="6126"/>
                  <a:pt x="23356" y="5902"/>
                  <a:pt x="24014" y="5628"/>
                </a:cubicBezTo>
                <a:cubicBezTo>
                  <a:pt x="24996" y="5209"/>
                  <a:pt x="26021" y="4682"/>
                  <a:pt x="27063" y="4682"/>
                </a:cubicBezTo>
                <a:cubicBezTo>
                  <a:pt x="27281" y="4682"/>
                  <a:pt x="27500" y="4705"/>
                  <a:pt x="27719" y="4758"/>
                </a:cubicBezTo>
                <a:cubicBezTo>
                  <a:pt x="28029" y="4830"/>
                  <a:pt x="28513" y="5050"/>
                  <a:pt x="28958" y="5050"/>
                </a:cubicBezTo>
                <a:cubicBezTo>
                  <a:pt x="29195" y="5050"/>
                  <a:pt x="29422" y="4987"/>
                  <a:pt x="29604" y="4805"/>
                </a:cubicBezTo>
                <a:cubicBezTo>
                  <a:pt x="29825" y="4583"/>
                  <a:pt x="29825" y="4108"/>
                  <a:pt x="29540" y="3950"/>
                </a:cubicBezTo>
                <a:cubicBezTo>
                  <a:pt x="29418" y="3907"/>
                  <a:pt x="29280" y="3889"/>
                  <a:pt x="29127" y="3889"/>
                </a:cubicBezTo>
                <a:cubicBezTo>
                  <a:pt x="28274" y="3889"/>
                  <a:pt x="26946" y="4455"/>
                  <a:pt x="25110" y="4455"/>
                </a:cubicBezTo>
                <a:cubicBezTo>
                  <a:pt x="23751" y="4455"/>
                  <a:pt x="22113" y="4145"/>
                  <a:pt x="20182" y="3063"/>
                </a:cubicBezTo>
                <a:cubicBezTo>
                  <a:pt x="19722" y="2811"/>
                  <a:pt x="19096" y="2674"/>
                  <a:pt x="18473" y="2674"/>
                </a:cubicBezTo>
                <a:cubicBezTo>
                  <a:pt x="17767" y="2674"/>
                  <a:pt x="17066" y="2850"/>
                  <a:pt x="16620" y="3238"/>
                </a:cubicBezTo>
                <a:cubicBezTo>
                  <a:pt x="17772" y="1842"/>
                  <a:pt x="16595" y="1"/>
                  <a:pt x="15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F0B18A3B-AE7B-44CC-F45F-262A36F6D517}"/>
              </a:ext>
            </a:extLst>
          </p:cNvPr>
          <p:cNvSpPr>
            <a:spLocks noGrp="1"/>
          </p:cNvSpPr>
          <p:nvPr>
            <p:ph type="sldNum" sz="quarter" idx="10"/>
          </p:nvPr>
        </p:nvSpPr>
        <p:spPr/>
        <p:txBody>
          <a:bodyPr/>
          <a:lstStyle/>
          <a:p>
            <a:fld id="{B155B846-58B1-4FD9-BD7C-950EBE99AA96}" type="slidenum">
              <a:rPr lang="fr-FR" smtClean="0"/>
              <a:t>‹N°›</a:t>
            </a:fld>
            <a:endParaRPr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TITLE_AND_TWO_COLUMNS_1_2_1_2_1_1">
    <p:bg>
      <p:bgPr>
        <a:solidFill>
          <a:schemeClr val="dk2"/>
        </a:solidFill>
        <a:effectLst/>
      </p:bgPr>
    </p:bg>
    <p:spTree>
      <p:nvGrpSpPr>
        <p:cNvPr id="1" name="Shape 2702"/>
        <p:cNvGrpSpPr/>
        <p:nvPr/>
      </p:nvGrpSpPr>
      <p:grpSpPr>
        <a:xfrm>
          <a:off x="0" y="0"/>
          <a:ext cx="0" cy="0"/>
          <a:chOff x="0" y="0"/>
          <a:chExt cx="0" cy="0"/>
        </a:xfrm>
      </p:grpSpPr>
      <p:sp>
        <p:nvSpPr>
          <p:cNvPr id="2703" name="Google Shape;2703;p39"/>
          <p:cNvSpPr/>
          <p:nvPr/>
        </p:nvSpPr>
        <p:spPr>
          <a:xfrm>
            <a:off x="376125" y="288250"/>
            <a:ext cx="340650" cy="342400"/>
          </a:xfrm>
          <a:custGeom>
            <a:avLst/>
            <a:gdLst/>
            <a:ahLst/>
            <a:cxnLst/>
            <a:rect l="l" t="t" r="r" b="b"/>
            <a:pathLst>
              <a:path w="13626" h="13696" extrusionOk="0">
                <a:moveTo>
                  <a:pt x="5592" y="0"/>
                </a:moveTo>
                <a:cubicBezTo>
                  <a:pt x="5282" y="0"/>
                  <a:pt x="4976" y="230"/>
                  <a:pt x="4957" y="609"/>
                </a:cubicBezTo>
                <a:lnTo>
                  <a:pt x="4782" y="4425"/>
                </a:lnTo>
                <a:cubicBezTo>
                  <a:pt x="4767" y="4694"/>
                  <a:pt x="4577" y="4948"/>
                  <a:pt x="4323" y="5011"/>
                </a:cubicBezTo>
                <a:lnTo>
                  <a:pt x="634" y="6040"/>
                </a:lnTo>
                <a:cubicBezTo>
                  <a:pt x="32" y="6199"/>
                  <a:pt x="1" y="7038"/>
                  <a:pt x="587" y="7244"/>
                </a:cubicBezTo>
                <a:lnTo>
                  <a:pt x="4165" y="8590"/>
                </a:lnTo>
                <a:cubicBezTo>
                  <a:pt x="4418" y="8685"/>
                  <a:pt x="4592" y="8938"/>
                  <a:pt x="4577" y="9207"/>
                </a:cubicBezTo>
                <a:lnTo>
                  <a:pt x="4402" y="13023"/>
                </a:lnTo>
                <a:cubicBezTo>
                  <a:pt x="4382" y="13427"/>
                  <a:pt x="4713" y="13695"/>
                  <a:pt x="5051" y="13695"/>
                </a:cubicBezTo>
                <a:cubicBezTo>
                  <a:pt x="5230" y="13695"/>
                  <a:pt x="5411" y="13620"/>
                  <a:pt x="5542" y="13450"/>
                </a:cubicBezTo>
                <a:lnTo>
                  <a:pt x="7917" y="10474"/>
                </a:lnTo>
                <a:cubicBezTo>
                  <a:pt x="8043" y="10314"/>
                  <a:pt x="8226" y="10228"/>
                  <a:pt x="8419" y="10228"/>
                </a:cubicBezTo>
                <a:cubicBezTo>
                  <a:pt x="8494" y="10228"/>
                  <a:pt x="8571" y="10241"/>
                  <a:pt x="8646" y="10268"/>
                </a:cubicBezTo>
                <a:lnTo>
                  <a:pt x="12208" y="11598"/>
                </a:lnTo>
                <a:cubicBezTo>
                  <a:pt x="12288" y="11628"/>
                  <a:pt x="12366" y="11642"/>
                  <a:pt x="12442" y="11642"/>
                </a:cubicBezTo>
                <a:cubicBezTo>
                  <a:pt x="12920" y="11642"/>
                  <a:pt x="13269" y="11086"/>
                  <a:pt x="12968" y="10648"/>
                </a:cubicBezTo>
                <a:lnTo>
                  <a:pt x="10863" y="7465"/>
                </a:lnTo>
                <a:cubicBezTo>
                  <a:pt x="10720" y="7228"/>
                  <a:pt x="10736" y="6927"/>
                  <a:pt x="10894" y="6705"/>
                </a:cubicBezTo>
                <a:lnTo>
                  <a:pt x="13269" y="3729"/>
                </a:lnTo>
                <a:cubicBezTo>
                  <a:pt x="13625" y="3287"/>
                  <a:pt x="13290" y="2692"/>
                  <a:pt x="12781" y="2692"/>
                </a:cubicBezTo>
                <a:cubicBezTo>
                  <a:pt x="12724" y="2692"/>
                  <a:pt x="12665" y="2699"/>
                  <a:pt x="12604" y="2715"/>
                </a:cubicBezTo>
                <a:lnTo>
                  <a:pt x="8931" y="3729"/>
                </a:lnTo>
                <a:cubicBezTo>
                  <a:pt x="8872" y="3746"/>
                  <a:pt x="8813" y="3754"/>
                  <a:pt x="8754" y="3754"/>
                </a:cubicBezTo>
                <a:cubicBezTo>
                  <a:pt x="8543" y="3754"/>
                  <a:pt x="8342" y="3649"/>
                  <a:pt x="8218" y="3475"/>
                </a:cubicBezTo>
                <a:lnTo>
                  <a:pt x="6112" y="293"/>
                </a:lnTo>
                <a:cubicBezTo>
                  <a:pt x="5984" y="91"/>
                  <a:pt x="5787" y="0"/>
                  <a:pt x="5592" y="0"/>
                </a:cubicBezTo>
                <a:close/>
              </a:path>
            </a:pathLst>
          </a:custGeom>
          <a:solidFill>
            <a:srgbClr val="FDB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9"/>
          <p:cNvSpPr/>
          <p:nvPr/>
        </p:nvSpPr>
        <p:spPr>
          <a:xfrm>
            <a:off x="1817150" y="247238"/>
            <a:ext cx="684225" cy="187225"/>
          </a:xfrm>
          <a:custGeom>
            <a:avLst/>
            <a:gdLst/>
            <a:ahLst/>
            <a:cxnLst/>
            <a:rect l="l" t="t" r="r" b="b"/>
            <a:pathLst>
              <a:path w="27369" h="7489" extrusionOk="0">
                <a:moveTo>
                  <a:pt x="13868" y="0"/>
                </a:moveTo>
                <a:cubicBezTo>
                  <a:pt x="13543" y="0"/>
                  <a:pt x="13200" y="96"/>
                  <a:pt x="12865" y="315"/>
                </a:cubicBezTo>
                <a:cubicBezTo>
                  <a:pt x="12031" y="855"/>
                  <a:pt x="11544" y="2297"/>
                  <a:pt x="10450" y="2297"/>
                </a:cubicBezTo>
                <a:cubicBezTo>
                  <a:pt x="10421" y="2297"/>
                  <a:pt x="10392" y="2296"/>
                  <a:pt x="10363" y="2294"/>
                </a:cubicBezTo>
                <a:cubicBezTo>
                  <a:pt x="9397" y="2215"/>
                  <a:pt x="8969" y="996"/>
                  <a:pt x="8099" y="600"/>
                </a:cubicBezTo>
                <a:cubicBezTo>
                  <a:pt x="7909" y="517"/>
                  <a:pt x="7710" y="479"/>
                  <a:pt x="7511" y="479"/>
                </a:cubicBezTo>
                <a:cubicBezTo>
                  <a:pt x="6877" y="479"/>
                  <a:pt x="6236" y="862"/>
                  <a:pt x="5850" y="1392"/>
                </a:cubicBezTo>
                <a:cubicBezTo>
                  <a:pt x="5344" y="2089"/>
                  <a:pt x="5201" y="2975"/>
                  <a:pt x="5074" y="3814"/>
                </a:cubicBezTo>
                <a:cubicBezTo>
                  <a:pt x="4378" y="3039"/>
                  <a:pt x="3491" y="2469"/>
                  <a:pt x="2494" y="2168"/>
                </a:cubicBezTo>
                <a:cubicBezTo>
                  <a:pt x="2353" y="2132"/>
                  <a:pt x="2218" y="2115"/>
                  <a:pt x="2089" y="2115"/>
                </a:cubicBezTo>
                <a:cubicBezTo>
                  <a:pt x="686" y="2115"/>
                  <a:pt x="0" y="4106"/>
                  <a:pt x="1464" y="5208"/>
                </a:cubicBezTo>
                <a:cubicBezTo>
                  <a:pt x="2192" y="5762"/>
                  <a:pt x="3110" y="5935"/>
                  <a:pt x="3972" y="5935"/>
                </a:cubicBezTo>
                <a:cubicBezTo>
                  <a:pt x="5400" y="5935"/>
                  <a:pt x="6674" y="5461"/>
                  <a:pt x="6674" y="5461"/>
                </a:cubicBezTo>
                <a:cubicBezTo>
                  <a:pt x="6698" y="6411"/>
                  <a:pt x="7526" y="6886"/>
                  <a:pt x="8603" y="6886"/>
                </a:cubicBezTo>
                <a:cubicBezTo>
                  <a:pt x="8943" y="6886"/>
                  <a:pt x="9309" y="6839"/>
                  <a:pt x="9682" y="6744"/>
                </a:cubicBezTo>
                <a:cubicBezTo>
                  <a:pt x="10706" y="6497"/>
                  <a:pt x="11815" y="5635"/>
                  <a:pt x="12931" y="5635"/>
                </a:cubicBezTo>
                <a:cubicBezTo>
                  <a:pt x="13178" y="5635"/>
                  <a:pt x="13425" y="5677"/>
                  <a:pt x="13672" y="5778"/>
                </a:cubicBezTo>
                <a:cubicBezTo>
                  <a:pt x="13217" y="6614"/>
                  <a:pt x="14625" y="7489"/>
                  <a:pt x="16783" y="7489"/>
                </a:cubicBezTo>
                <a:cubicBezTo>
                  <a:pt x="17403" y="7489"/>
                  <a:pt x="18085" y="7416"/>
                  <a:pt x="18802" y="7250"/>
                </a:cubicBezTo>
                <a:cubicBezTo>
                  <a:pt x="19847" y="7013"/>
                  <a:pt x="20116" y="6015"/>
                  <a:pt x="19562" y="5556"/>
                </a:cubicBezTo>
                <a:lnTo>
                  <a:pt x="19562" y="5556"/>
                </a:lnTo>
                <a:cubicBezTo>
                  <a:pt x="19732" y="5591"/>
                  <a:pt x="19909" y="5606"/>
                  <a:pt x="20090" y="5606"/>
                </a:cubicBezTo>
                <a:cubicBezTo>
                  <a:pt x="20733" y="5606"/>
                  <a:pt x="21423" y="5407"/>
                  <a:pt x="22016" y="5160"/>
                </a:cubicBezTo>
                <a:cubicBezTo>
                  <a:pt x="22921" y="4780"/>
                  <a:pt x="23870" y="4302"/>
                  <a:pt x="24817" y="4302"/>
                </a:cubicBezTo>
                <a:cubicBezTo>
                  <a:pt x="25013" y="4302"/>
                  <a:pt x="25209" y="4322"/>
                  <a:pt x="25405" y="4369"/>
                </a:cubicBezTo>
                <a:cubicBezTo>
                  <a:pt x="25696" y="4441"/>
                  <a:pt x="26152" y="4651"/>
                  <a:pt x="26566" y="4651"/>
                </a:cubicBezTo>
                <a:cubicBezTo>
                  <a:pt x="26781" y="4651"/>
                  <a:pt x="26984" y="4594"/>
                  <a:pt x="27147" y="4432"/>
                </a:cubicBezTo>
                <a:cubicBezTo>
                  <a:pt x="27368" y="4194"/>
                  <a:pt x="27368" y="3783"/>
                  <a:pt x="27115" y="3624"/>
                </a:cubicBezTo>
                <a:cubicBezTo>
                  <a:pt x="27001" y="3584"/>
                  <a:pt x="26874" y="3567"/>
                  <a:pt x="26732" y="3567"/>
                </a:cubicBezTo>
                <a:cubicBezTo>
                  <a:pt x="25948" y="3567"/>
                  <a:pt x="24729" y="4087"/>
                  <a:pt x="23040" y="4087"/>
                </a:cubicBezTo>
                <a:cubicBezTo>
                  <a:pt x="21793" y="4087"/>
                  <a:pt x="20290" y="3804"/>
                  <a:pt x="18517" y="2817"/>
                </a:cubicBezTo>
                <a:cubicBezTo>
                  <a:pt x="18101" y="2579"/>
                  <a:pt x="17523" y="2449"/>
                  <a:pt x="16948" y="2449"/>
                </a:cubicBezTo>
                <a:cubicBezTo>
                  <a:pt x="16298" y="2449"/>
                  <a:pt x="15651" y="2614"/>
                  <a:pt x="15240" y="2975"/>
                </a:cubicBezTo>
                <a:cubicBezTo>
                  <a:pt x="16301" y="1684"/>
                  <a:pt x="15235" y="0"/>
                  <a:pt x="13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9"/>
          <p:cNvSpPr/>
          <p:nvPr/>
        </p:nvSpPr>
        <p:spPr>
          <a:xfrm>
            <a:off x="5729950" y="181350"/>
            <a:ext cx="390400" cy="106900"/>
          </a:xfrm>
          <a:custGeom>
            <a:avLst/>
            <a:gdLst/>
            <a:ahLst/>
            <a:cxnLst/>
            <a:rect l="l" t="t" r="r" b="b"/>
            <a:pathLst>
              <a:path w="15616" h="4276" extrusionOk="0">
                <a:moveTo>
                  <a:pt x="7908" y="0"/>
                </a:moveTo>
                <a:cubicBezTo>
                  <a:pt x="7726" y="0"/>
                  <a:pt x="7536" y="53"/>
                  <a:pt x="7350" y="172"/>
                </a:cubicBezTo>
                <a:cubicBezTo>
                  <a:pt x="6872" y="481"/>
                  <a:pt x="6590" y="1314"/>
                  <a:pt x="5961" y="1314"/>
                </a:cubicBezTo>
                <a:cubicBezTo>
                  <a:pt x="5944" y="1314"/>
                  <a:pt x="5927" y="1314"/>
                  <a:pt x="5909" y="1312"/>
                </a:cubicBezTo>
                <a:cubicBezTo>
                  <a:pt x="5371" y="1265"/>
                  <a:pt x="5118" y="568"/>
                  <a:pt x="4627" y="347"/>
                </a:cubicBezTo>
                <a:cubicBezTo>
                  <a:pt x="4514" y="296"/>
                  <a:pt x="4397" y="273"/>
                  <a:pt x="4280" y="273"/>
                </a:cubicBezTo>
                <a:cubicBezTo>
                  <a:pt x="3919" y="273"/>
                  <a:pt x="3560" y="491"/>
                  <a:pt x="3344" y="790"/>
                </a:cubicBezTo>
                <a:cubicBezTo>
                  <a:pt x="3044" y="1186"/>
                  <a:pt x="2964" y="1692"/>
                  <a:pt x="2901" y="2183"/>
                </a:cubicBezTo>
                <a:cubicBezTo>
                  <a:pt x="2505" y="1740"/>
                  <a:pt x="1998" y="1407"/>
                  <a:pt x="1413" y="1233"/>
                </a:cubicBezTo>
                <a:cubicBezTo>
                  <a:pt x="1335" y="1214"/>
                  <a:pt x="1260" y="1204"/>
                  <a:pt x="1189" y="1204"/>
                </a:cubicBezTo>
                <a:cubicBezTo>
                  <a:pt x="397" y="1204"/>
                  <a:pt x="0" y="2336"/>
                  <a:pt x="843" y="2975"/>
                </a:cubicBezTo>
                <a:cubicBezTo>
                  <a:pt x="1253" y="3290"/>
                  <a:pt x="1774" y="3389"/>
                  <a:pt x="2263" y="3389"/>
                </a:cubicBezTo>
                <a:cubicBezTo>
                  <a:pt x="3076" y="3389"/>
                  <a:pt x="3804" y="3117"/>
                  <a:pt x="3804" y="3117"/>
                </a:cubicBezTo>
                <a:cubicBezTo>
                  <a:pt x="3816" y="3659"/>
                  <a:pt x="4284" y="3926"/>
                  <a:pt x="4898" y="3926"/>
                </a:cubicBezTo>
                <a:cubicBezTo>
                  <a:pt x="5092" y="3926"/>
                  <a:pt x="5300" y="3899"/>
                  <a:pt x="5514" y="3846"/>
                </a:cubicBezTo>
                <a:cubicBezTo>
                  <a:pt x="6097" y="3703"/>
                  <a:pt x="6734" y="3210"/>
                  <a:pt x="7371" y="3210"/>
                </a:cubicBezTo>
                <a:cubicBezTo>
                  <a:pt x="7512" y="3210"/>
                  <a:pt x="7653" y="3234"/>
                  <a:pt x="7794" y="3292"/>
                </a:cubicBezTo>
                <a:cubicBezTo>
                  <a:pt x="7534" y="3774"/>
                  <a:pt x="8357" y="4276"/>
                  <a:pt x="9598" y="4276"/>
                </a:cubicBezTo>
                <a:cubicBezTo>
                  <a:pt x="9945" y="4276"/>
                  <a:pt x="10325" y="4237"/>
                  <a:pt x="10723" y="4147"/>
                </a:cubicBezTo>
                <a:cubicBezTo>
                  <a:pt x="11325" y="4004"/>
                  <a:pt x="11483" y="3434"/>
                  <a:pt x="11166" y="3181"/>
                </a:cubicBezTo>
                <a:lnTo>
                  <a:pt x="11166" y="3181"/>
                </a:lnTo>
                <a:cubicBezTo>
                  <a:pt x="11255" y="3190"/>
                  <a:pt x="11345" y="3194"/>
                  <a:pt x="11435" y="3194"/>
                </a:cubicBezTo>
                <a:cubicBezTo>
                  <a:pt x="11823" y="3194"/>
                  <a:pt x="12212" y="3111"/>
                  <a:pt x="12560" y="2943"/>
                </a:cubicBezTo>
                <a:cubicBezTo>
                  <a:pt x="13070" y="2721"/>
                  <a:pt x="13612" y="2444"/>
                  <a:pt x="14152" y="2444"/>
                </a:cubicBezTo>
                <a:cubicBezTo>
                  <a:pt x="14265" y="2444"/>
                  <a:pt x="14378" y="2457"/>
                  <a:pt x="14491" y="2484"/>
                </a:cubicBezTo>
                <a:cubicBezTo>
                  <a:pt x="14657" y="2526"/>
                  <a:pt x="14917" y="2641"/>
                  <a:pt x="15153" y="2641"/>
                </a:cubicBezTo>
                <a:cubicBezTo>
                  <a:pt x="15278" y="2641"/>
                  <a:pt x="15396" y="2609"/>
                  <a:pt x="15489" y="2516"/>
                </a:cubicBezTo>
                <a:cubicBezTo>
                  <a:pt x="15615" y="2389"/>
                  <a:pt x="15615" y="2183"/>
                  <a:pt x="15473" y="2072"/>
                </a:cubicBezTo>
                <a:cubicBezTo>
                  <a:pt x="15406" y="2048"/>
                  <a:pt x="15331" y="2037"/>
                  <a:pt x="15247" y="2037"/>
                </a:cubicBezTo>
                <a:cubicBezTo>
                  <a:pt x="14803" y="2037"/>
                  <a:pt x="14110" y="2328"/>
                  <a:pt x="13154" y="2328"/>
                </a:cubicBezTo>
                <a:cubicBezTo>
                  <a:pt x="12440" y="2328"/>
                  <a:pt x="11579" y="2166"/>
                  <a:pt x="10564" y="1597"/>
                </a:cubicBezTo>
                <a:cubicBezTo>
                  <a:pt x="10329" y="1465"/>
                  <a:pt x="10006" y="1394"/>
                  <a:pt x="9682" y="1394"/>
                </a:cubicBezTo>
                <a:cubicBezTo>
                  <a:pt x="9308" y="1394"/>
                  <a:pt x="8934" y="1489"/>
                  <a:pt x="8696" y="1692"/>
                </a:cubicBezTo>
                <a:cubicBezTo>
                  <a:pt x="9299" y="961"/>
                  <a:pt x="8685" y="0"/>
                  <a:pt x="7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9"/>
          <p:cNvSpPr/>
          <p:nvPr/>
        </p:nvSpPr>
        <p:spPr>
          <a:xfrm>
            <a:off x="-150775" y="2446625"/>
            <a:ext cx="684150" cy="187475"/>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9"/>
          <p:cNvSpPr/>
          <p:nvPr/>
        </p:nvSpPr>
        <p:spPr>
          <a:xfrm>
            <a:off x="8489150" y="4786400"/>
            <a:ext cx="745650" cy="204200"/>
          </a:xfrm>
          <a:custGeom>
            <a:avLst/>
            <a:gdLst/>
            <a:ahLst/>
            <a:cxnLst/>
            <a:rect l="l" t="t" r="r" b="b"/>
            <a:pathLst>
              <a:path w="29826" h="8168" extrusionOk="0">
                <a:moveTo>
                  <a:pt x="15099" y="0"/>
                </a:moveTo>
                <a:cubicBezTo>
                  <a:pt x="14749" y="0"/>
                  <a:pt x="14382" y="101"/>
                  <a:pt x="14023" y="333"/>
                </a:cubicBezTo>
                <a:cubicBezTo>
                  <a:pt x="13111" y="921"/>
                  <a:pt x="12576" y="2505"/>
                  <a:pt x="11372" y="2505"/>
                </a:cubicBezTo>
                <a:cubicBezTo>
                  <a:pt x="11343" y="2505"/>
                  <a:pt x="11314" y="2505"/>
                  <a:pt x="11284" y="2503"/>
                </a:cubicBezTo>
                <a:cubicBezTo>
                  <a:pt x="10239" y="2423"/>
                  <a:pt x="9764" y="1078"/>
                  <a:pt x="8814" y="650"/>
                </a:cubicBezTo>
                <a:cubicBezTo>
                  <a:pt x="8611" y="560"/>
                  <a:pt x="8397" y="519"/>
                  <a:pt x="8181" y="519"/>
                </a:cubicBezTo>
                <a:cubicBezTo>
                  <a:pt x="7490" y="519"/>
                  <a:pt x="6782" y="942"/>
                  <a:pt x="6360" y="1521"/>
                </a:cubicBezTo>
                <a:cubicBezTo>
                  <a:pt x="5822" y="2281"/>
                  <a:pt x="5647" y="3247"/>
                  <a:pt x="5521" y="4165"/>
                </a:cubicBezTo>
                <a:cubicBezTo>
                  <a:pt x="4761" y="3310"/>
                  <a:pt x="3795" y="2693"/>
                  <a:pt x="2702" y="2360"/>
                </a:cubicBezTo>
                <a:cubicBezTo>
                  <a:pt x="2548" y="2320"/>
                  <a:pt x="2400" y="2301"/>
                  <a:pt x="2258" y="2301"/>
                </a:cubicBezTo>
                <a:cubicBezTo>
                  <a:pt x="739" y="2301"/>
                  <a:pt x="1" y="4483"/>
                  <a:pt x="1594" y="5685"/>
                </a:cubicBezTo>
                <a:cubicBezTo>
                  <a:pt x="2380" y="6280"/>
                  <a:pt x="3378" y="6466"/>
                  <a:pt x="4318" y="6466"/>
                </a:cubicBezTo>
                <a:cubicBezTo>
                  <a:pt x="5879" y="6466"/>
                  <a:pt x="7278" y="5954"/>
                  <a:pt x="7278" y="5954"/>
                </a:cubicBezTo>
                <a:cubicBezTo>
                  <a:pt x="7302" y="6996"/>
                  <a:pt x="8215" y="7509"/>
                  <a:pt x="9394" y="7509"/>
                </a:cubicBezTo>
                <a:cubicBezTo>
                  <a:pt x="9757" y="7509"/>
                  <a:pt x="10145" y="7460"/>
                  <a:pt x="10540" y="7364"/>
                </a:cubicBezTo>
                <a:cubicBezTo>
                  <a:pt x="11656" y="7091"/>
                  <a:pt x="12878" y="6148"/>
                  <a:pt x="14094" y="6148"/>
                </a:cubicBezTo>
                <a:cubicBezTo>
                  <a:pt x="14361" y="6148"/>
                  <a:pt x="14629" y="6194"/>
                  <a:pt x="14894" y="6303"/>
                </a:cubicBezTo>
                <a:cubicBezTo>
                  <a:pt x="14403" y="7211"/>
                  <a:pt x="15930" y="8167"/>
                  <a:pt x="18272" y="8167"/>
                </a:cubicBezTo>
                <a:cubicBezTo>
                  <a:pt x="18950" y="8167"/>
                  <a:pt x="19697" y="8087"/>
                  <a:pt x="20484" y="7902"/>
                </a:cubicBezTo>
                <a:cubicBezTo>
                  <a:pt x="21624" y="7649"/>
                  <a:pt x="21924" y="6556"/>
                  <a:pt x="21323" y="6065"/>
                </a:cubicBezTo>
                <a:lnTo>
                  <a:pt x="21323" y="6065"/>
                </a:lnTo>
                <a:cubicBezTo>
                  <a:pt x="21504" y="6103"/>
                  <a:pt x="21692" y="6120"/>
                  <a:pt x="21884" y="6120"/>
                </a:cubicBezTo>
                <a:cubicBezTo>
                  <a:pt x="22584" y="6120"/>
                  <a:pt x="23337" y="5895"/>
                  <a:pt x="23983" y="5622"/>
                </a:cubicBezTo>
                <a:cubicBezTo>
                  <a:pt x="24965" y="5203"/>
                  <a:pt x="26001" y="4676"/>
                  <a:pt x="27037" y="4676"/>
                </a:cubicBezTo>
                <a:cubicBezTo>
                  <a:pt x="27254" y="4676"/>
                  <a:pt x="27471" y="4699"/>
                  <a:pt x="27688" y="4751"/>
                </a:cubicBezTo>
                <a:cubicBezTo>
                  <a:pt x="27997" y="4823"/>
                  <a:pt x="28489" y="5043"/>
                  <a:pt x="28938" y="5043"/>
                </a:cubicBezTo>
                <a:cubicBezTo>
                  <a:pt x="29178" y="5043"/>
                  <a:pt x="29406" y="4981"/>
                  <a:pt x="29588" y="4799"/>
                </a:cubicBezTo>
                <a:cubicBezTo>
                  <a:pt x="29810" y="4577"/>
                  <a:pt x="29825" y="4102"/>
                  <a:pt x="29525" y="3944"/>
                </a:cubicBezTo>
                <a:cubicBezTo>
                  <a:pt x="29403" y="3901"/>
                  <a:pt x="29267" y="3882"/>
                  <a:pt x="29115" y="3882"/>
                </a:cubicBezTo>
                <a:cubicBezTo>
                  <a:pt x="28267" y="3882"/>
                  <a:pt x="26937" y="4449"/>
                  <a:pt x="25099" y="4449"/>
                </a:cubicBezTo>
                <a:cubicBezTo>
                  <a:pt x="23738" y="4449"/>
                  <a:pt x="22097" y="4138"/>
                  <a:pt x="20167" y="3057"/>
                </a:cubicBezTo>
                <a:cubicBezTo>
                  <a:pt x="19707" y="2805"/>
                  <a:pt x="19080" y="2667"/>
                  <a:pt x="18457" y="2667"/>
                </a:cubicBezTo>
                <a:cubicBezTo>
                  <a:pt x="17751" y="2667"/>
                  <a:pt x="17050" y="2844"/>
                  <a:pt x="16604" y="3231"/>
                </a:cubicBezTo>
                <a:cubicBezTo>
                  <a:pt x="17758" y="1834"/>
                  <a:pt x="16587" y="0"/>
                  <a:pt x="150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9"/>
          <p:cNvSpPr/>
          <p:nvPr/>
        </p:nvSpPr>
        <p:spPr>
          <a:xfrm>
            <a:off x="6495225" y="4657750"/>
            <a:ext cx="390400" cy="106900"/>
          </a:xfrm>
          <a:custGeom>
            <a:avLst/>
            <a:gdLst/>
            <a:ahLst/>
            <a:cxnLst/>
            <a:rect l="l" t="t" r="r" b="b"/>
            <a:pathLst>
              <a:path w="15616" h="4276" extrusionOk="0">
                <a:moveTo>
                  <a:pt x="7908" y="0"/>
                </a:moveTo>
                <a:cubicBezTo>
                  <a:pt x="7726" y="0"/>
                  <a:pt x="7536" y="53"/>
                  <a:pt x="7350" y="172"/>
                </a:cubicBezTo>
                <a:cubicBezTo>
                  <a:pt x="6872" y="481"/>
                  <a:pt x="6590" y="1314"/>
                  <a:pt x="5961" y="1314"/>
                </a:cubicBezTo>
                <a:cubicBezTo>
                  <a:pt x="5944" y="1314"/>
                  <a:pt x="5927" y="1314"/>
                  <a:pt x="5909" y="1312"/>
                </a:cubicBezTo>
                <a:cubicBezTo>
                  <a:pt x="5371" y="1265"/>
                  <a:pt x="5118" y="568"/>
                  <a:pt x="4627" y="347"/>
                </a:cubicBezTo>
                <a:cubicBezTo>
                  <a:pt x="4514" y="296"/>
                  <a:pt x="4397" y="273"/>
                  <a:pt x="4280" y="273"/>
                </a:cubicBezTo>
                <a:cubicBezTo>
                  <a:pt x="3919" y="273"/>
                  <a:pt x="3560" y="491"/>
                  <a:pt x="3344" y="790"/>
                </a:cubicBezTo>
                <a:cubicBezTo>
                  <a:pt x="3044" y="1186"/>
                  <a:pt x="2964" y="1692"/>
                  <a:pt x="2901" y="2183"/>
                </a:cubicBezTo>
                <a:cubicBezTo>
                  <a:pt x="2505" y="1740"/>
                  <a:pt x="1998" y="1407"/>
                  <a:pt x="1413" y="1233"/>
                </a:cubicBezTo>
                <a:cubicBezTo>
                  <a:pt x="1335" y="1214"/>
                  <a:pt x="1260" y="1204"/>
                  <a:pt x="1189" y="1204"/>
                </a:cubicBezTo>
                <a:cubicBezTo>
                  <a:pt x="397" y="1204"/>
                  <a:pt x="0" y="2336"/>
                  <a:pt x="843" y="2975"/>
                </a:cubicBezTo>
                <a:cubicBezTo>
                  <a:pt x="1253" y="3290"/>
                  <a:pt x="1774" y="3389"/>
                  <a:pt x="2263" y="3389"/>
                </a:cubicBezTo>
                <a:cubicBezTo>
                  <a:pt x="3076" y="3389"/>
                  <a:pt x="3804" y="3117"/>
                  <a:pt x="3804" y="3117"/>
                </a:cubicBezTo>
                <a:cubicBezTo>
                  <a:pt x="3816" y="3659"/>
                  <a:pt x="4284" y="3926"/>
                  <a:pt x="4898" y="3926"/>
                </a:cubicBezTo>
                <a:cubicBezTo>
                  <a:pt x="5092" y="3926"/>
                  <a:pt x="5300" y="3899"/>
                  <a:pt x="5514" y="3846"/>
                </a:cubicBezTo>
                <a:cubicBezTo>
                  <a:pt x="6097" y="3703"/>
                  <a:pt x="6734" y="3210"/>
                  <a:pt x="7371" y="3210"/>
                </a:cubicBezTo>
                <a:cubicBezTo>
                  <a:pt x="7512" y="3210"/>
                  <a:pt x="7653" y="3234"/>
                  <a:pt x="7794" y="3292"/>
                </a:cubicBezTo>
                <a:cubicBezTo>
                  <a:pt x="7534" y="3774"/>
                  <a:pt x="8357" y="4276"/>
                  <a:pt x="9598" y="4276"/>
                </a:cubicBezTo>
                <a:cubicBezTo>
                  <a:pt x="9945" y="4276"/>
                  <a:pt x="10325" y="4237"/>
                  <a:pt x="10723" y="4147"/>
                </a:cubicBezTo>
                <a:cubicBezTo>
                  <a:pt x="11325" y="4004"/>
                  <a:pt x="11483" y="3434"/>
                  <a:pt x="11166" y="3181"/>
                </a:cubicBezTo>
                <a:lnTo>
                  <a:pt x="11166" y="3181"/>
                </a:lnTo>
                <a:cubicBezTo>
                  <a:pt x="11255" y="3190"/>
                  <a:pt x="11345" y="3194"/>
                  <a:pt x="11435" y="3194"/>
                </a:cubicBezTo>
                <a:cubicBezTo>
                  <a:pt x="11823" y="3194"/>
                  <a:pt x="12212" y="3111"/>
                  <a:pt x="12560" y="2943"/>
                </a:cubicBezTo>
                <a:cubicBezTo>
                  <a:pt x="13070" y="2721"/>
                  <a:pt x="13612" y="2444"/>
                  <a:pt x="14152" y="2444"/>
                </a:cubicBezTo>
                <a:cubicBezTo>
                  <a:pt x="14265" y="2444"/>
                  <a:pt x="14378" y="2457"/>
                  <a:pt x="14491" y="2484"/>
                </a:cubicBezTo>
                <a:cubicBezTo>
                  <a:pt x="14657" y="2526"/>
                  <a:pt x="14917" y="2641"/>
                  <a:pt x="15153" y="2641"/>
                </a:cubicBezTo>
                <a:cubicBezTo>
                  <a:pt x="15278" y="2641"/>
                  <a:pt x="15396" y="2609"/>
                  <a:pt x="15489" y="2516"/>
                </a:cubicBezTo>
                <a:cubicBezTo>
                  <a:pt x="15615" y="2389"/>
                  <a:pt x="15615" y="2183"/>
                  <a:pt x="15473" y="2072"/>
                </a:cubicBezTo>
                <a:cubicBezTo>
                  <a:pt x="15406" y="2048"/>
                  <a:pt x="15331" y="2037"/>
                  <a:pt x="15247" y="2037"/>
                </a:cubicBezTo>
                <a:cubicBezTo>
                  <a:pt x="14803" y="2037"/>
                  <a:pt x="14110" y="2328"/>
                  <a:pt x="13154" y="2328"/>
                </a:cubicBezTo>
                <a:cubicBezTo>
                  <a:pt x="12440" y="2328"/>
                  <a:pt x="11579" y="2166"/>
                  <a:pt x="10564" y="1597"/>
                </a:cubicBezTo>
                <a:cubicBezTo>
                  <a:pt x="10329" y="1465"/>
                  <a:pt x="10006" y="1394"/>
                  <a:pt x="9682" y="1394"/>
                </a:cubicBezTo>
                <a:cubicBezTo>
                  <a:pt x="9308" y="1394"/>
                  <a:pt x="8934" y="1489"/>
                  <a:pt x="8696" y="1692"/>
                </a:cubicBezTo>
                <a:cubicBezTo>
                  <a:pt x="9299" y="961"/>
                  <a:pt x="8685" y="0"/>
                  <a:pt x="7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9"/>
          <p:cNvSpPr/>
          <p:nvPr/>
        </p:nvSpPr>
        <p:spPr>
          <a:xfrm>
            <a:off x="8753600" y="181350"/>
            <a:ext cx="390400" cy="106900"/>
          </a:xfrm>
          <a:custGeom>
            <a:avLst/>
            <a:gdLst/>
            <a:ahLst/>
            <a:cxnLst/>
            <a:rect l="l" t="t" r="r" b="b"/>
            <a:pathLst>
              <a:path w="15616" h="4276" extrusionOk="0">
                <a:moveTo>
                  <a:pt x="7908" y="0"/>
                </a:moveTo>
                <a:cubicBezTo>
                  <a:pt x="7726" y="0"/>
                  <a:pt x="7536" y="53"/>
                  <a:pt x="7350" y="172"/>
                </a:cubicBezTo>
                <a:cubicBezTo>
                  <a:pt x="6872" y="481"/>
                  <a:pt x="6590" y="1314"/>
                  <a:pt x="5961" y="1314"/>
                </a:cubicBezTo>
                <a:cubicBezTo>
                  <a:pt x="5944" y="1314"/>
                  <a:pt x="5927" y="1314"/>
                  <a:pt x="5909" y="1312"/>
                </a:cubicBezTo>
                <a:cubicBezTo>
                  <a:pt x="5371" y="1265"/>
                  <a:pt x="5118" y="568"/>
                  <a:pt x="4627" y="347"/>
                </a:cubicBezTo>
                <a:cubicBezTo>
                  <a:pt x="4514" y="296"/>
                  <a:pt x="4397" y="273"/>
                  <a:pt x="4280" y="273"/>
                </a:cubicBezTo>
                <a:cubicBezTo>
                  <a:pt x="3919" y="273"/>
                  <a:pt x="3560" y="491"/>
                  <a:pt x="3344" y="790"/>
                </a:cubicBezTo>
                <a:cubicBezTo>
                  <a:pt x="3044" y="1186"/>
                  <a:pt x="2964" y="1692"/>
                  <a:pt x="2901" y="2183"/>
                </a:cubicBezTo>
                <a:cubicBezTo>
                  <a:pt x="2505" y="1740"/>
                  <a:pt x="1998" y="1407"/>
                  <a:pt x="1413" y="1233"/>
                </a:cubicBezTo>
                <a:cubicBezTo>
                  <a:pt x="1335" y="1214"/>
                  <a:pt x="1260" y="1204"/>
                  <a:pt x="1189" y="1204"/>
                </a:cubicBezTo>
                <a:cubicBezTo>
                  <a:pt x="397" y="1204"/>
                  <a:pt x="0" y="2336"/>
                  <a:pt x="843" y="2975"/>
                </a:cubicBezTo>
                <a:cubicBezTo>
                  <a:pt x="1253" y="3290"/>
                  <a:pt x="1774" y="3389"/>
                  <a:pt x="2263" y="3389"/>
                </a:cubicBezTo>
                <a:cubicBezTo>
                  <a:pt x="3076" y="3389"/>
                  <a:pt x="3804" y="3117"/>
                  <a:pt x="3804" y="3117"/>
                </a:cubicBezTo>
                <a:cubicBezTo>
                  <a:pt x="3816" y="3659"/>
                  <a:pt x="4284" y="3926"/>
                  <a:pt x="4898" y="3926"/>
                </a:cubicBezTo>
                <a:cubicBezTo>
                  <a:pt x="5092" y="3926"/>
                  <a:pt x="5300" y="3899"/>
                  <a:pt x="5514" y="3846"/>
                </a:cubicBezTo>
                <a:cubicBezTo>
                  <a:pt x="6097" y="3703"/>
                  <a:pt x="6734" y="3210"/>
                  <a:pt x="7371" y="3210"/>
                </a:cubicBezTo>
                <a:cubicBezTo>
                  <a:pt x="7512" y="3210"/>
                  <a:pt x="7653" y="3234"/>
                  <a:pt x="7794" y="3292"/>
                </a:cubicBezTo>
                <a:cubicBezTo>
                  <a:pt x="7534" y="3774"/>
                  <a:pt x="8357" y="4276"/>
                  <a:pt x="9598" y="4276"/>
                </a:cubicBezTo>
                <a:cubicBezTo>
                  <a:pt x="9945" y="4276"/>
                  <a:pt x="10325" y="4237"/>
                  <a:pt x="10723" y="4147"/>
                </a:cubicBezTo>
                <a:cubicBezTo>
                  <a:pt x="11325" y="4004"/>
                  <a:pt x="11483" y="3434"/>
                  <a:pt x="11166" y="3181"/>
                </a:cubicBezTo>
                <a:lnTo>
                  <a:pt x="11166" y="3181"/>
                </a:lnTo>
                <a:cubicBezTo>
                  <a:pt x="11255" y="3190"/>
                  <a:pt x="11345" y="3194"/>
                  <a:pt x="11435" y="3194"/>
                </a:cubicBezTo>
                <a:cubicBezTo>
                  <a:pt x="11823" y="3194"/>
                  <a:pt x="12212" y="3111"/>
                  <a:pt x="12560" y="2943"/>
                </a:cubicBezTo>
                <a:cubicBezTo>
                  <a:pt x="13070" y="2721"/>
                  <a:pt x="13612" y="2444"/>
                  <a:pt x="14152" y="2444"/>
                </a:cubicBezTo>
                <a:cubicBezTo>
                  <a:pt x="14265" y="2444"/>
                  <a:pt x="14378" y="2457"/>
                  <a:pt x="14491" y="2484"/>
                </a:cubicBezTo>
                <a:cubicBezTo>
                  <a:pt x="14657" y="2526"/>
                  <a:pt x="14917" y="2641"/>
                  <a:pt x="15153" y="2641"/>
                </a:cubicBezTo>
                <a:cubicBezTo>
                  <a:pt x="15278" y="2641"/>
                  <a:pt x="15396" y="2609"/>
                  <a:pt x="15489" y="2516"/>
                </a:cubicBezTo>
                <a:cubicBezTo>
                  <a:pt x="15615" y="2389"/>
                  <a:pt x="15615" y="2183"/>
                  <a:pt x="15473" y="2072"/>
                </a:cubicBezTo>
                <a:cubicBezTo>
                  <a:pt x="15406" y="2048"/>
                  <a:pt x="15331" y="2037"/>
                  <a:pt x="15247" y="2037"/>
                </a:cubicBezTo>
                <a:cubicBezTo>
                  <a:pt x="14803" y="2037"/>
                  <a:pt x="14110" y="2328"/>
                  <a:pt x="13154" y="2328"/>
                </a:cubicBezTo>
                <a:cubicBezTo>
                  <a:pt x="12440" y="2328"/>
                  <a:pt x="11579" y="2166"/>
                  <a:pt x="10564" y="1597"/>
                </a:cubicBezTo>
                <a:cubicBezTo>
                  <a:pt x="10329" y="1465"/>
                  <a:pt x="10006" y="1394"/>
                  <a:pt x="9682" y="1394"/>
                </a:cubicBezTo>
                <a:cubicBezTo>
                  <a:pt x="9308" y="1394"/>
                  <a:pt x="8934" y="1489"/>
                  <a:pt x="8696" y="1692"/>
                </a:cubicBezTo>
                <a:cubicBezTo>
                  <a:pt x="9299" y="961"/>
                  <a:pt x="8685" y="0"/>
                  <a:pt x="7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9"/>
          <p:cNvSpPr/>
          <p:nvPr/>
        </p:nvSpPr>
        <p:spPr>
          <a:xfrm>
            <a:off x="3137250" y="4764650"/>
            <a:ext cx="745650" cy="204350"/>
          </a:xfrm>
          <a:custGeom>
            <a:avLst/>
            <a:gdLst/>
            <a:ahLst/>
            <a:cxnLst/>
            <a:rect l="l" t="t" r="r" b="b"/>
            <a:pathLst>
              <a:path w="29826" h="8174" extrusionOk="0">
                <a:moveTo>
                  <a:pt x="15106" y="1"/>
                </a:moveTo>
                <a:cubicBezTo>
                  <a:pt x="14753" y="1"/>
                  <a:pt x="14384" y="104"/>
                  <a:pt x="14023" y="340"/>
                </a:cubicBezTo>
                <a:cubicBezTo>
                  <a:pt x="13126" y="928"/>
                  <a:pt x="12592" y="2512"/>
                  <a:pt x="11387" y="2512"/>
                </a:cubicBezTo>
                <a:cubicBezTo>
                  <a:pt x="11359" y="2512"/>
                  <a:pt x="11329" y="2511"/>
                  <a:pt x="11300" y="2509"/>
                </a:cubicBezTo>
                <a:cubicBezTo>
                  <a:pt x="10255" y="2430"/>
                  <a:pt x="9780" y="1084"/>
                  <a:pt x="8830" y="657"/>
                </a:cubicBezTo>
                <a:cubicBezTo>
                  <a:pt x="8623" y="566"/>
                  <a:pt x="8407" y="525"/>
                  <a:pt x="8190" y="525"/>
                </a:cubicBezTo>
                <a:cubicBezTo>
                  <a:pt x="7496" y="525"/>
                  <a:pt x="6798" y="948"/>
                  <a:pt x="6376" y="1528"/>
                </a:cubicBezTo>
                <a:cubicBezTo>
                  <a:pt x="5837" y="2288"/>
                  <a:pt x="5663" y="3253"/>
                  <a:pt x="5536" y="4172"/>
                </a:cubicBezTo>
                <a:cubicBezTo>
                  <a:pt x="4776" y="3317"/>
                  <a:pt x="3795" y="2699"/>
                  <a:pt x="2718" y="2367"/>
                </a:cubicBezTo>
                <a:cubicBezTo>
                  <a:pt x="2564" y="2326"/>
                  <a:pt x="2415" y="2307"/>
                  <a:pt x="2274" y="2307"/>
                </a:cubicBezTo>
                <a:cubicBezTo>
                  <a:pt x="752" y="2307"/>
                  <a:pt x="1" y="4490"/>
                  <a:pt x="1594" y="5692"/>
                </a:cubicBezTo>
                <a:cubicBezTo>
                  <a:pt x="2385" y="6287"/>
                  <a:pt x="3385" y="6473"/>
                  <a:pt x="4325" y="6473"/>
                </a:cubicBezTo>
                <a:cubicBezTo>
                  <a:pt x="5884" y="6473"/>
                  <a:pt x="7278" y="5961"/>
                  <a:pt x="7278" y="5961"/>
                </a:cubicBezTo>
                <a:cubicBezTo>
                  <a:pt x="7302" y="7002"/>
                  <a:pt x="8215" y="7516"/>
                  <a:pt x="9401" y="7516"/>
                </a:cubicBezTo>
                <a:cubicBezTo>
                  <a:pt x="9766" y="7516"/>
                  <a:pt x="10157" y="7467"/>
                  <a:pt x="10556" y="7370"/>
                </a:cubicBezTo>
                <a:cubicBezTo>
                  <a:pt x="11672" y="7098"/>
                  <a:pt x="12883" y="6155"/>
                  <a:pt x="14104" y="6155"/>
                </a:cubicBezTo>
                <a:cubicBezTo>
                  <a:pt x="14372" y="6155"/>
                  <a:pt x="14641" y="6201"/>
                  <a:pt x="14910" y="6309"/>
                </a:cubicBezTo>
                <a:cubicBezTo>
                  <a:pt x="14419" y="7218"/>
                  <a:pt x="15955" y="8174"/>
                  <a:pt x="18294" y="8174"/>
                </a:cubicBezTo>
                <a:cubicBezTo>
                  <a:pt x="18971" y="8174"/>
                  <a:pt x="19717" y="8093"/>
                  <a:pt x="20499" y="7908"/>
                </a:cubicBezTo>
                <a:cubicBezTo>
                  <a:pt x="21655" y="7655"/>
                  <a:pt x="21940" y="6563"/>
                  <a:pt x="21338" y="6072"/>
                </a:cubicBezTo>
                <a:lnTo>
                  <a:pt x="21338" y="6072"/>
                </a:lnTo>
                <a:cubicBezTo>
                  <a:pt x="21523" y="6109"/>
                  <a:pt x="21713" y="6126"/>
                  <a:pt x="21906" y="6126"/>
                </a:cubicBezTo>
                <a:cubicBezTo>
                  <a:pt x="22610" y="6126"/>
                  <a:pt x="23356" y="5902"/>
                  <a:pt x="24014" y="5628"/>
                </a:cubicBezTo>
                <a:cubicBezTo>
                  <a:pt x="24996" y="5209"/>
                  <a:pt x="26021" y="4682"/>
                  <a:pt x="27063" y="4682"/>
                </a:cubicBezTo>
                <a:cubicBezTo>
                  <a:pt x="27281" y="4682"/>
                  <a:pt x="27500" y="4705"/>
                  <a:pt x="27719" y="4758"/>
                </a:cubicBezTo>
                <a:cubicBezTo>
                  <a:pt x="28029" y="4830"/>
                  <a:pt x="28513" y="5050"/>
                  <a:pt x="28958" y="5050"/>
                </a:cubicBezTo>
                <a:cubicBezTo>
                  <a:pt x="29195" y="5050"/>
                  <a:pt x="29422" y="4987"/>
                  <a:pt x="29604" y="4805"/>
                </a:cubicBezTo>
                <a:cubicBezTo>
                  <a:pt x="29825" y="4583"/>
                  <a:pt x="29825" y="4108"/>
                  <a:pt x="29540" y="3950"/>
                </a:cubicBezTo>
                <a:cubicBezTo>
                  <a:pt x="29418" y="3907"/>
                  <a:pt x="29280" y="3889"/>
                  <a:pt x="29127" y="3889"/>
                </a:cubicBezTo>
                <a:cubicBezTo>
                  <a:pt x="28274" y="3889"/>
                  <a:pt x="26946" y="4455"/>
                  <a:pt x="25110" y="4455"/>
                </a:cubicBezTo>
                <a:cubicBezTo>
                  <a:pt x="23751" y="4455"/>
                  <a:pt x="22113" y="4145"/>
                  <a:pt x="20182" y="3063"/>
                </a:cubicBezTo>
                <a:cubicBezTo>
                  <a:pt x="19722" y="2811"/>
                  <a:pt x="19096" y="2674"/>
                  <a:pt x="18473" y="2674"/>
                </a:cubicBezTo>
                <a:cubicBezTo>
                  <a:pt x="17767" y="2674"/>
                  <a:pt x="17066" y="2850"/>
                  <a:pt x="16620" y="3238"/>
                </a:cubicBezTo>
                <a:cubicBezTo>
                  <a:pt x="17772" y="1842"/>
                  <a:pt x="16595" y="1"/>
                  <a:pt x="15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9"/>
          <p:cNvSpPr/>
          <p:nvPr/>
        </p:nvSpPr>
        <p:spPr>
          <a:xfrm>
            <a:off x="8082125" y="1645550"/>
            <a:ext cx="390425" cy="107075"/>
          </a:xfrm>
          <a:custGeom>
            <a:avLst/>
            <a:gdLst/>
            <a:ahLst/>
            <a:cxnLst/>
            <a:rect l="l" t="t" r="r" b="b"/>
            <a:pathLst>
              <a:path w="15617" h="4283" extrusionOk="0">
                <a:moveTo>
                  <a:pt x="7909" y="1"/>
                </a:moveTo>
                <a:cubicBezTo>
                  <a:pt x="7728" y="1"/>
                  <a:pt x="7537" y="53"/>
                  <a:pt x="7351" y="173"/>
                </a:cubicBezTo>
                <a:cubicBezTo>
                  <a:pt x="6873" y="481"/>
                  <a:pt x="6591" y="1315"/>
                  <a:pt x="5962" y="1315"/>
                </a:cubicBezTo>
                <a:cubicBezTo>
                  <a:pt x="5945" y="1315"/>
                  <a:pt x="5928" y="1314"/>
                  <a:pt x="5910" y="1313"/>
                </a:cubicBezTo>
                <a:cubicBezTo>
                  <a:pt x="5372" y="1281"/>
                  <a:pt x="5119" y="569"/>
                  <a:pt x="4612" y="347"/>
                </a:cubicBezTo>
                <a:cubicBezTo>
                  <a:pt x="4504" y="297"/>
                  <a:pt x="4391" y="274"/>
                  <a:pt x="4276" y="274"/>
                </a:cubicBezTo>
                <a:cubicBezTo>
                  <a:pt x="3922" y="274"/>
                  <a:pt x="3561" y="495"/>
                  <a:pt x="3345" y="806"/>
                </a:cubicBezTo>
                <a:cubicBezTo>
                  <a:pt x="3045" y="1202"/>
                  <a:pt x="2965" y="1709"/>
                  <a:pt x="2902" y="2184"/>
                </a:cubicBezTo>
                <a:cubicBezTo>
                  <a:pt x="2506" y="1740"/>
                  <a:pt x="1984" y="1408"/>
                  <a:pt x="1414" y="1234"/>
                </a:cubicBezTo>
                <a:cubicBezTo>
                  <a:pt x="1337" y="1214"/>
                  <a:pt x="1263" y="1205"/>
                  <a:pt x="1192" y="1205"/>
                </a:cubicBezTo>
                <a:cubicBezTo>
                  <a:pt x="399" y="1205"/>
                  <a:pt x="1" y="2350"/>
                  <a:pt x="844" y="2975"/>
                </a:cubicBezTo>
                <a:cubicBezTo>
                  <a:pt x="1254" y="3291"/>
                  <a:pt x="1775" y="3389"/>
                  <a:pt x="2264" y="3389"/>
                </a:cubicBezTo>
                <a:cubicBezTo>
                  <a:pt x="3077" y="3389"/>
                  <a:pt x="3805" y="3118"/>
                  <a:pt x="3805" y="3118"/>
                </a:cubicBezTo>
                <a:cubicBezTo>
                  <a:pt x="3817" y="3666"/>
                  <a:pt x="4298" y="3933"/>
                  <a:pt x="4923" y="3933"/>
                </a:cubicBezTo>
                <a:cubicBezTo>
                  <a:pt x="5111" y="3933"/>
                  <a:pt x="5310" y="3909"/>
                  <a:pt x="5515" y="3862"/>
                </a:cubicBezTo>
                <a:cubicBezTo>
                  <a:pt x="6103" y="3718"/>
                  <a:pt x="6746" y="3218"/>
                  <a:pt x="7389" y="3218"/>
                </a:cubicBezTo>
                <a:cubicBezTo>
                  <a:pt x="7525" y="3218"/>
                  <a:pt x="7660" y="3240"/>
                  <a:pt x="7795" y="3292"/>
                </a:cubicBezTo>
                <a:cubicBezTo>
                  <a:pt x="7536" y="3773"/>
                  <a:pt x="8343" y="4283"/>
                  <a:pt x="9580" y="4283"/>
                </a:cubicBezTo>
                <a:cubicBezTo>
                  <a:pt x="9932" y="4283"/>
                  <a:pt x="10318" y="4242"/>
                  <a:pt x="10724" y="4147"/>
                </a:cubicBezTo>
                <a:cubicBezTo>
                  <a:pt x="11310" y="4005"/>
                  <a:pt x="11484" y="3435"/>
                  <a:pt x="11151" y="3181"/>
                </a:cubicBezTo>
                <a:lnTo>
                  <a:pt x="11151" y="3181"/>
                </a:lnTo>
                <a:cubicBezTo>
                  <a:pt x="11261" y="3195"/>
                  <a:pt x="11369" y="3202"/>
                  <a:pt x="11476" y="3202"/>
                </a:cubicBezTo>
                <a:cubicBezTo>
                  <a:pt x="11852" y="3202"/>
                  <a:pt x="12216" y="3116"/>
                  <a:pt x="12561" y="2944"/>
                </a:cubicBezTo>
                <a:cubicBezTo>
                  <a:pt x="13074" y="2733"/>
                  <a:pt x="13620" y="2446"/>
                  <a:pt x="14163" y="2446"/>
                </a:cubicBezTo>
                <a:cubicBezTo>
                  <a:pt x="14273" y="2446"/>
                  <a:pt x="14383" y="2458"/>
                  <a:pt x="14492" y="2485"/>
                </a:cubicBezTo>
                <a:cubicBezTo>
                  <a:pt x="14658" y="2526"/>
                  <a:pt x="14918" y="2642"/>
                  <a:pt x="15154" y="2642"/>
                </a:cubicBezTo>
                <a:cubicBezTo>
                  <a:pt x="15279" y="2642"/>
                  <a:pt x="15397" y="2609"/>
                  <a:pt x="15490" y="2516"/>
                </a:cubicBezTo>
                <a:cubicBezTo>
                  <a:pt x="15617" y="2390"/>
                  <a:pt x="15617" y="2184"/>
                  <a:pt x="15474" y="2073"/>
                </a:cubicBezTo>
                <a:cubicBezTo>
                  <a:pt x="15409" y="2051"/>
                  <a:pt x="15337" y="2041"/>
                  <a:pt x="15257" y="2041"/>
                </a:cubicBezTo>
                <a:cubicBezTo>
                  <a:pt x="14809" y="2041"/>
                  <a:pt x="14119" y="2333"/>
                  <a:pt x="13164" y="2333"/>
                </a:cubicBezTo>
                <a:cubicBezTo>
                  <a:pt x="12449" y="2333"/>
                  <a:pt x="11586" y="2170"/>
                  <a:pt x="10566" y="1598"/>
                </a:cubicBezTo>
                <a:cubicBezTo>
                  <a:pt x="10330" y="1466"/>
                  <a:pt x="10007" y="1395"/>
                  <a:pt x="9683" y="1395"/>
                </a:cubicBezTo>
                <a:cubicBezTo>
                  <a:pt x="9309" y="1395"/>
                  <a:pt x="8935" y="1489"/>
                  <a:pt x="8697" y="1693"/>
                </a:cubicBezTo>
                <a:cubicBezTo>
                  <a:pt x="9301" y="961"/>
                  <a:pt x="8686" y="1"/>
                  <a:pt x="79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9"/>
          <p:cNvSpPr/>
          <p:nvPr/>
        </p:nvSpPr>
        <p:spPr>
          <a:xfrm>
            <a:off x="8349425" y="2099125"/>
            <a:ext cx="57425" cy="61000"/>
          </a:xfrm>
          <a:custGeom>
            <a:avLst/>
            <a:gdLst/>
            <a:ahLst/>
            <a:cxnLst/>
            <a:rect l="l" t="t" r="r" b="b"/>
            <a:pathLst>
              <a:path w="2297" h="2440" extrusionOk="0">
                <a:moveTo>
                  <a:pt x="554" y="1"/>
                </a:moveTo>
                <a:lnTo>
                  <a:pt x="0" y="1885"/>
                </a:lnTo>
                <a:lnTo>
                  <a:pt x="1394" y="2439"/>
                </a:lnTo>
                <a:lnTo>
                  <a:pt x="2296" y="698"/>
                </a:lnTo>
                <a:lnTo>
                  <a:pt x="554" y="1"/>
                </a:lnTo>
                <a:close/>
              </a:path>
            </a:pathLst>
          </a:custGeom>
          <a:solidFill>
            <a:srgbClr val="1C8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9"/>
          <p:cNvSpPr/>
          <p:nvPr/>
        </p:nvSpPr>
        <p:spPr>
          <a:xfrm>
            <a:off x="8361300" y="2002150"/>
            <a:ext cx="12300" cy="113625"/>
          </a:xfrm>
          <a:custGeom>
            <a:avLst/>
            <a:gdLst/>
            <a:ahLst/>
            <a:cxnLst/>
            <a:rect l="l" t="t" r="r" b="b"/>
            <a:pathLst>
              <a:path w="492" h="4545" fill="none" extrusionOk="0">
                <a:moveTo>
                  <a:pt x="0" y="4545"/>
                </a:moveTo>
                <a:lnTo>
                  <a:pt x="491" y="1"/>
                </a:lnTo>
              </a:path>
            </a:pathLst>
          </a:custGeom>
          <a:noFill/>
          <a:ln w="1975" cap="flat" cmpd="sng">
            <a:solidFill>
              <a:srgbClr val="1C887B"/>
            </a:solidFill>
            <a:prstDash val="solid"/>
            <a:miter lim="158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9"/>
          <p:cNvSpPr/>
          <p:nvPr/>
        </p:nvSpPr>
        <p:spPr>
          <a:xfrm>
            <a:off x="8396525" y="2038975"/>
            <a:ext cx="69300" cy="90675"/>
          </a:xfrm>
          <a:custGeom>
            <a:avLst/>
            <a:gdLst/>
            <a:ahLst/>
            <a:cxnLst/>
            <a:rect l="l" t="t" r="r" b="b"/>
            <a:pathLst>
              <a:path w="2772" h="3627" fill="none" extrusionOk="0">
                <a:moveTo>
                  <a:pt x="0" y="3626"/>
                </a:moveTo>
                <a:lnTo>
                  <a:pt x="2771" y="0"/>
                </a:lnTo>
              </a:path>
            </a:pathLst>
          </a:custGeom>
          <a:noFill/>
          <a:ln w="1975" cap="flat" cmpd="sng">
            <a:solidFill>
              <a:srgbClr val="1C887B"/>
            </a:solidFill>
            <a:prstDash val="solid"/>
            <a:miter lim="158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9"/>
          <p:cNvSpPr/>
          <p:nvPr/>
        </p:nvSpPr>
        <p:spPr>
          <a:xfrm>
            <a:off x="8352975" y="2006125"/>
            <a:ext cx="30500" cy="141325"/>
          </a:xfrm>
          <a:custGeom>
            <a:avLst/>
            <a:gdLst/>
            <a:ahLst/>
            <a:cxnLst/>
            <a:rect l="l" t="t" r="r" b="b"/>
            <a:pathLst>
              <a:path w="1220" h="5653" fill="none" extrusionOk="0">
                <a:moveTo>
                  <a:pt x="1" y="5653"/>
                </a:moveTo>
                <a:lnTo>
                  <a:pt x="1220" y="0"/>
                </a:lnTo>
              </a:path>
            </a:pathLst>
          </a:custGeom>
          <a:noFill/>
          <a:ln w="1975" cap="flat" cmpd="sng">
            <a:solidFill>
              <a:srgbClr val="1C887B"/>
            </a:solidFill>
            <a:prstDash val="solid"/>
            <a:miter lim="158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9"/>
          <p:cNvSpPr/>
          <p:nvPr/>
        </p:nvSpPr>
        <p:spPr>
          <a:xfrm>
            <a:off x="8380700" y="2035400"/>
            <a:ext cx="75625" cy="123125"/>
          </a:xfrm>
          <a:custGeom>
            <a:avLst/>
            <a:gdLst/>
            <a:ahLst/>
            <a:cxnLst/>
            <a:rect l="l" t="t" r="r" b="b"/>
            <a:pathLst>
              <a:path w="3025" h="4925" fill="none" extrusionOk="0">
                <a:moveTo>
                  <a:pt x="0" y="4925"/>
                </a:moveTo>
                <a:lnTo>
                  <a:pt x="3024" y="1"/>
                </a:lnTo>
              </a:path>
            </a:pathLst>
          </a:custGeom>
          <a:noFill/>
          <a:ln w="1975" cap="flat" cmpd="sng">
            <a:solidFill>
              <a:srgbClr val="1C887B"/>
            </a:solidFill>
            <a:prstDash val="solid"/>
            <a:miter lim="158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9"/>
          <p:cNvSpPr/>
          <p:nvPr/>
        </p:nvSpPr>
        <p:spPr>
          <a:xfrm>
            <a:off x="8257200" y="1417975"/>
            <a:ext cx="598125" cy="630125"/>
          </a:xfrm>
          <a:custGeom>
            <a:avLst/>
            <a:gdLst/>
            <a:ahLst/>
            <a:cxnLst/>
            <a:rect l="l" t="t" r="r" b="b"/>
            <a:pathLst>
              <a:path w="23925" h="25205" extrusionOk="0">
                <a:moveTo>
                  <a:pt x="11905" y="0"/>
                </a:moveTo>
                <a:cubicBezTo>
                  <a:pt x="7663" y="0"/>
                  <a:pt x="3653" y="2575"/>
                  <a:pt x="2043" y="6790"/>
                </a:cubicBezTo>
                <a:cubicBezTo>
                  <a:pt x="0" y="11888"/>
                  <a:pt x="2027" y="18903"/>
                  <a:pt x="3753" y="23019"/>
                </a:cubicBezTo>
                <a:lnTo>
                  <a:pt x="9247" y="25204"/>
                </a:lnTo>
                <a:cubicBezTo>
                  <a:pt x="13332" y="23415"/>
                  <a:pt x="19634" y="19710"/>
                  <a:pt x="21660" y="14612"/>
                </a:cubicBezTo>
                <a:cubicBezTo>
                  <a:pt x="23925" y="9181"/>
                  <a:pt x="21296" y="2942"/>
                  <a:pt x="15818" y="757"/>
                </a:cubicBezTo>
                <a:cubicBezTo>
                  <a:pt x="14534" y="244"/>
                  <a:pt x="13208" y="0"/>
                  <a:pt x="11905" y="0"/>
                </a:cubicBezTo>
                <a:close/>
              </a:path>
            </a:pathLst>
          </a:custGeom>
          <a:solidFill>
            <a:srgbClr val="34A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9"/>
          <p:cNvSpPr/>
          <p:nvPr/>
        </p:nvSpPr>
        <p:spPr>
          <a:xfrm>
            <a:off x="8330425" y="1430550"/>
            <a:ext cx="449300" cy="609225"/>
          </a:xfrm>
          <a:custGeom>
            <a:avLst/>
            <a:gdLst/>
            <a:ahLst/>
            <a:cxnLst/>
            <a:rect l="l" t="t" r="r" b="b"/>
            <a:pathLst>
              <a:path w="17972" h="24369" extrusionOk="0">
                <a:moveTo>
                  <a:pt x="10821" y="0"/>
                </a:moveTo>
                <a:cubicBezTo>
                  <a:pt x="7464" y="0"/>
                  <a:pt x="3831" y="2949"/>
                  <a:pt x="2043" y="7459"/>
                </a:cubicBezTo>
                <a:cubicBezTo>
                  <a:pt x="0" y="12557"/>
                  <a:pt x="776" y="19065"/>
                  <a:pt x="1647" y="22849"/>
                </a:cubicBezTo>
                <a:lnTo>
                  <a:pt x="5495" y="24369"/>
                </a:lnTo>
                <a:cubicBezTo>
                  <a:pt x="8709" y="22231"/>
                  <a:pt x="13760" y="18035"/>
                  <a:pt x="15802" y="12937"/>
                </a:cubicBezTo>
                <a:cubicBezTo>
                  <a:pt x="17971" y="7522"/>
                  <a:pt x="16641" y="1901"/>
                  <a:pt x="12826" y="381"/>
                </a:cubicBezTo>
                <a:cubicBezTo>
                  <a:pt x="12181" y="123"/>
                  <a:pt x="11507" y="0"/>
                  <a:pt x="10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9"/>
          <p:cNvSpPr/>
          <p:nvPr/>
        </p:nvSpPr>
        <p:spPr>
          <a:xfrm>
            <a:off x="8399300" y="1438275"/>
            <a:ext cx="292950" cy="590825"/>
          </a:xfrm>
          <a:custGeom>
            <a:avLst/>
            <a:gdLst/>
            <a:ahLst/>
            <a:cxnLst/>
            <a:rect l="l" t="t" r="r" b="b"/>
            <a:pathLst>
              <a:path w="11718" h="23633" extrusionOk="0">
                <a:moveTo>
                  <a:pt x="9703" y="1"/>
                </a:moveTo>
                <a:cubicBezTo>
                  <a:pt x="8008" y="1"/>
                  <a:pt x="5225" y="3686"/>
                  <a:pt x="3230" y="8717"/>
                </a:cubicBezTo>
                <a:cubicBezTo>
                  <a:pt x="1188" y="13816"/>
                  <a:pt x="301" y="19658"/>
                  <a:pt x="0" y="22967"/>
                </a:cubicBezTo>
                <a:lnTo>
                  <a:pt x="1647" y="23632"/>
                </a:lnTo>
                <a:cubicBezTo>
                  <a:pt x="3690" y="21020"/>
                  <a:pt x="7094" y="16159"/>
                  <a:pt x="9120" y="11061"/>
                </a:cubicBezTo>
                <a:cubicBezTo>
                  <a:pt x="11290" y="5645"/>
                  <a:pt x="11717" y="721"/>
                  <a:pt x="10086" y="72"/>
                </a:cubicBezTo>
                <a:cubicBezTo>
                  <a:pt x="9966" y="24"/>
                  <a:pt x="9838" y="1"/>
                  <a:pt x="9703" y="1"/>
                </a:cubicBezTo>
                <a:close/>
              </a:path>
            </a:pathLst>
          </a:custGeom>
          <a:solidFill>
            <a:srgbClr val="34A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9"/>
          <p:cNvSpPr/>
          <p:nvPr/>
        </p:nvSpPr>
        <p:spPr>
          <a:xfrm>
            <a:off x="8351400" y="1993450"/>
            <a:ext cx="136975" cy="78000"/>
          </a:xfrm>
          <a:custGeom>
            <a:avLst/>
            <a:gdLst/>
            <a:ahLst/>
            <a:cxnLst/>
            <a:rect l="l" t="t" r="r" b="b"/>
            <a:pathLst>
              <a:path w="5479" h="3120" extrusionOk="0">
                <a:moveTo>
                  <a:pt x="0" y="0"/>
                </a:moveTo>
                <a:lnTo>
                  <a:pt x="602" y="1869"/>
                </a:lnTo>
                <a:lnTo>
                  <a:pt x="3737" y="3120"/>
                </a:lnTo>
                <a:lnTo>
                  <a:pt x="5479" y="2185"/>
                </a:lnTo>
                <a:lnTo>
                  <a:pt x="0" y="0"/>
                </a:lnTo>
                <a:close/>
              </a:path>
            </a:pathLst>
          </a:custGeom>
          <a:solidFill>
            <a:srgbClr val="1C8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9"/>
          <p:cNvSpPr/>
          <p:nvPr/>
        </p:nvSpPr>
        <p:spPr>
          <a:xfrm>
            <a:off x="8378625" y="1830450"/>
            <a:ext cx="691250" cy="188925"/>
          </a:xfrm>
          <a:custGeom>
            <a:avLst/>
            <a:gdLst/>
            <a:ahLst/>
            <a:cxnLst/>
            <a:rect l="l" t="t" r="r" b="b"/>
            <a:pathLst>
              <a:path w="27650" h="7557" extrusionOk="0">
                <a:moveTo>
                  <a:pt x="13995" y="0"/>
                </a:moveTo>
                <a:cubicBezTo>
                  <a:pt x="13668" y="0"/>
                  <a:pt x="13324" y="95"/>
                  <a:pt x="12988" y="314"/>
                </a:cubicBezTo>
                <a:cubicBezTo>
                  <a:pt x="12154" y="854"/>
                  <a:pt x="11667" y="2312"/>
                  <a:pt x="10543" y="2312"/>
                </a:cubicBezTo>
                <a:cubicBezTo>
                  <a:pt x="10514" y="2312"/>
                  <a:pt x="10484" y="2311"/>
                  <a:pt x="10454" y="2309"/>
                </a:cubicBezTo>
                <a:cubicBezTo>
                  <a:pt x="9488" y="2245"/>
                  <a:pt x="9061" y="1010"/>
                  <a:pt x="8174" y="614"/>
                </a:cubicBezTo>
                <a:cubicBezTo>
                  <a:pt x="7983" y="526"/>
                  <a:pt x="7781" y="486"/>
                  <a:pt x="7578" y="486"/>
                </a:cubicBezTo>
                <a:cubicBezTo>
                  <a:pt x="6942" y="486"/>
                  <a:pt x="6294" y="878"/>
                  <a:pt x="5910" y="1406"/>
                </a:cubicBezTo>
                <a:cubicBezTo>
                  <a:pt x="5387" y="2087"/>
                  <a:pt x="5245" y="2989"/>
                  <a:pt x="5118" y="3860"/>
                </a:cubicBezTo>
                <a:cubicBezTo>
                  <a:pt x="4422" y="3069"/>
                  <a:pt x="3519" y="2483"/>
                  <a:pt x="2506" y="2182"/>
                </a:cubicBezTo>
                <a:cubicBezTo>
                  <a:pt x="2361" y="2144"/>
                  <a:pt x="2222" y="2126"/>
                  <a:pt x="2089" y="2126"/>
                </a:cubicBezTo>
                <a:cubicBezTo>
                  <a:pt x="680" y="2126"/>
                  <a:pt x="0" y="4139"/>
                  <a:pt x="1476" y="5254"/>
                </a:cubicBezTo>
                <a:cubicBezTo>
                  <a:pt x="2204" y="5808"/>
                  <a:pt x="3129" y="5981"/>
                  <a:pt x="3999" y="5981"/>
                </a:cubicBezTo>
                <a:cubicBezTo>
                  <a:pt x="5441" y="5981"/>
                  <a:pt x="6733" y="5507"/>
                  <a:pt x="6733" y="5507"/>
                </a:cubicBezTo>
                <a:cubicBezTo>
                  <a:pt x="6757" y="6462"/>
                  <a:pt x="7593" y="6946"/>
                  <a:pt x="8691" y="6946"/>
                </a:cubicBezTo>
                <a:cubicBezTo>
                  <a:pt x="9032" y="6946"/>
                  <a:pt x="9398" y="6899"/>
                  <a:pt x="9773" y="6805"/>
                </a:cubicBezTo>
                <a:cubicBezTo>
                  <a:pt x="10800" y="6558"/>
                  <a:pt x="11933" y="5682"/>
                  <a:pt x="13059" y="5682"/>
                </a:cubicBezTo>
                <a:cubicBezTo>
                  <a:pt x="13305" y="5682"/>
                  <a:pt x="13551" y="5724"/>
                  <a:pt x="13795" y="5824"/>
                </a:cubicBezTo>
                <a:cubicBezTo>
                  <a:pt x="13328" y="6671"/>
                  <a:pt x="14757" y="7557"/>
                  <a:pt x="16929" y="7557"/>
                </a:cubicBezTo>
                <a:cubicBezTo>
                  <a:pt x="17558" y="7557"/>
                  <a:pt x="18248" y="7483"/>
                  <a:pt x="18973" y="7312"/>
                </a:cubicBezTo>
                <a:cubicBezTo>
                  <a:pt x="20034" y="7075"/>
                  <a:pt x="20319" y="6061"/>
                  <a:pt x="19749" y="5602"/>
                </a:cubicBezTo>
                <a:lnTo>
                  <a:pt x="19749" y="5602"/>
                </a:lnTo>
                <a:cubicBezTo>
                  <a:pt x="19921" y="5637"/>
                  <a:pt x="20099" y="5652"/>
                  <a:pt x="20280" y="5652"/>
                </a:cubicBezTo>
                <a:cubicBezTo>
                  <a:pt x="20928" y="5652"/>
                  <a:pt x="21612" y="5450"/>
                  <a:pt x="22219" y="5190"/>
                </a:cubicBezTo>
                <a:cubicBezTo>
                  <a:pt x="23140" y="4809"/>
                  <a:pt x="24095" y="4317"/>
                  <a:pt x="25064" y="4317"/>
                </a:cubicBezTo>
                <a:cubicBezTo>
                  <a:pt x="25260" y="4317"/>
                  <a:pt x="25457" y="4337"/>
                  <a:pt x="25654" y="4383"/>
                </a:cubicBezTo>
                <a:cubicBezTo>
                  <a:pt x="25946" y="4456"/>
                  <a:pt x="26402" y="4666"/>
                  <a:pt x="26820" y="4666"/>
                </a:cubicBezTo>
                <a:cubicBezTo>
                  <a:pt x="27037" y="4666"/>
                  <a:pt x="27244" y="4609"/>
                  <a:pt x="27412" y="4446"/>
                </a:cubicBezTo>
                <a:cubicBezTo>
                  <a:pt x="27634" y="4224"/>
                  <a:pt x="27650" y="3797"/>
                  <a:pt x="27380" y="3654"/>
                </a:cubicBezTo>
                <a:cubicBezTo>
                  <a:pt x="27266" y="3614"/>
                  <a:pt x="27138" y="3597"/>
                  <a:pt x="26995" y="3597"/>
                </a:cubicBezTo>
                <a:cubicBezTo>
                  <a:pt x="26204" y="3597"/>
                  <a:pt x="24973" y="4121"/>
                  <a:pt x="23273" y="4121"/>
                </a:cubicBezTo>
                <a:cubicBezTo>
                  <a:pt x="22013" y="4121"/>
                  <a:pt x="20494" y="3833"/>
                  <a:pt x="18704" y="2831"/>
                </a:cubicBezTo>
                <a:cubicBezTo>
                  <a:pt x="18286" y="2596"/>
                  <a:pt x="17711" y="2470"/>
                  <a:pt x="17138" y="2470"/>
                </a:cubicBezTo>
                <a:cubicBezTo>
                  <a:pt x="16474" y="2470"/>
                  <a:pt x="15811" y="2640"/>
                  <a:pt x="15394" y="3005"/>
                </a:cubicBezTo>
                <a:cubicBezTo>
                  <a:pt x="16457" y="1699"/>
                  <a:pt x="15377" y="0"/>
                  <a:pt x="139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9"/>
          <p:cNvSpPr/>
          <p:nvPr/>
        </p:nvSpPr>
        <p:spPr>
          <a:xfrm>
            <a:off x="8804250" y="1825575"/>
            <a:ext cx="18625" cy="15550"/>
          </a:xfrm>
          <a:custGeom>
            <a:avLst/>
            <a:gdLst/>
            <a:ahLst/>
            <a:cxnLst/>
            <a:rect l="l" t="t" r="r" b="b"/>
            <a:pathLst>
              <a:path w="745" h="622" extrusionOk="0">
                <a:moveTo>
                  <a:pt x="454" y="1"/>
                </a:moveTo>
                <a:cubicBezTo>
                  <a:pt x="445" y="1"/>
                  <a:pt x="437" y="1"/>
                  <a:pt x="428" y="2"/>
                </a:cubicBezTo>
                <a:cubicBezTo>
                  <a:pt x="143" y="2"/>
                  <a:pt x="0" y="334"/>
                  <a:pt x="206" y="524"/>
                </a:cubicBezTo>
                <a:cubicBezTo>
                  <a:pt x="268" y="592"/>
                  <a:pt x="347" y="622"/>
                  <a:pt x="425" y="622"/>
                </a:cubicBezTo>
                <a:cubicBezTo>
                  <a:pt x="587" y="622"/>
                  <a:pt x="744" y="495"/>
                  <a:pt x="744" y="303"/>
                </a:cubicBezTo>
                <a:cubicBezTo>
                  <a:pt x="729" y="137"/>
                  <a:pt x="614" y="1"/>
                  <a:pt x="4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9"/>
          <p:cNvSpPr/>
          <p:nvPr/>
        </p:nvSpPr>
        <p:spPr>
          <a:xfrm>
            <a:off x="8622950" y="1735750"/>
            <a:ext cx="11500" cy="9875"/>
          </a:xfrm>
          <a:custGeom>
            <a:avLst/>
            <a:gdLst/>
            <a:ahLst/>
            <a:cxnLst/>
            <a:rect l="l" t="t" r="r" b="b"/>
            <a:pathLst>
              <a:path w="460" h="395" extrusionOk="0">
                <a:moveTo>
                  <a:pt x="254" y="1"/>
                </a:moveTo>
                <a:cubicBezTo>
                  <a:pt x="79" y="1"/>
                  <a:pt x="0" y="207"/>
                  <a:pt x="111" y="333"/>
                </a:cubicBezTo>
                <a:cubicBezTo>
                  <a:pt x="153" y="375"/>
                  <a:pt x="206" y="395"/>
                  <a:pt x="258" y="395"/>
                </a:cubicBezTo>
                <a:cubicBezTo>
                  <a:pt x="361" y="395"/>
                  <a:pt x="459" y="317"/>
                  <a:pt x="459" y="191"/>
                </a:cubicBezTo>
                <a:cubicBezTo>
                  <a:pt x="459" y="80"/>
                  <a:pt x="364" y="1"/>
                  <a:pt x="2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9"/>
          <p:cNvSpPr/>
          <p:nvPr/>
        </p:nvSpPr>
        <p:spPr>
          <a:xfrm>
            <a:off x="8559600" y="1789975"/>
            <a:ext cx="11525" cy="9900"/>
          </a:xfrm>
          <a:custGeom>
            <a:avLst/>
            <a:gdLst/>
            <a:ahLst/>
            <a:cxnLst/>
            <a:rect l="l" t="t" r="r" b="b"/>
            <a:pathLst>
              <a:path w="461" h="396" extrusionOk="0">
                <a:moveTo>
                  <a:pt x="270" y="1"/>
                </a:moveTo>
                <a:cubicBezTo>
                  <a:pt x="80" y="1"/>
                  <a:pt x="1" y="207"/>
                  <a:pt x="128" y="333"/>
                </a:cubicBezTo>
                <a:cubicBezTo>
                  <a:pt x="170" y="376"/>
                  <a:pt x="222" y="396"/>
                  <a:pt x="272" y="396"/>
                </a:cubicBezTo>
                <a:cubicBezTo>
                  <a:pt x="370" y="396"/>
                  <a:pt x="460" y="322"/>
                  <a:pt x="460" y="207"/>
                </a:cubicBezTo>
                <a:cubicBezTo>
                  <a:pt x="460" y="96"/>
                  <a:pt x="381" y="1"/>
                  <a:pt x="2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9"/>
          <p:cNvSpPr/>
          <p:nvPr/>
        </p:nvSpPr>
        <p:spPr>
          <a:xfrm>
            <a:off x="8508550" y="1604725"/>
            <a:ext cx="13875" cy="11800"/>
          </a:xfrm>
          <a:custGeom>
            <a:avLst/>
            <a:gdLst/>
            <a:ahLst/>
            <a:cxnLst/>
            <a:rect l="l" t="t" r="r" b="b"/>
            <a:pathLst>
              <a:path w="555" h="472" extrusionOk="0">
                <a:moveTo>
                  <a:pt x="317" y="1"/>
                </a:moveTo>
                <a:cubicBezTo>
                  <a:pt x="111" y="1"/>
                  <a:pt x="0" y="254"/>
                  <a:pt x="143" y="397"/>
                </a:cubicBezTo>
                <a:cubicBezTo>
                  <a:pt x="195" y="449"/>
                  <a:pt x="257" y="472"/>
                  <a:pt x="318" y="472"/>
                </a:cubicBezTo>
                <a:cubicBezTo>
                  <a:pt x="441" y="472"/>
                  <a:pt x="555" y="376"/>
                  <a:pt x="555" y="238"/>
                </a:cubicBezTo>
                <a:cubicBezTo>
                  <a:pt x="555" y="112"/>
                  <a:pt x="444"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9"/>
          <p:cNvSpPr/>
          <p:nvPr/>
        </p:nvSpPr>
        <p:spPr>
          <a:xfrm>
            <a:off x="8550100" y="1765850"/>
            <a:ext cx="16275" cy="13925"/>
          </a:xfrm>
          <a:custGeom>
            <a:avLst/>
            <a:gdLst/>
            <a:ahLst/>
            <a:cxnLst/>
            <a:rect l="l" t="t" r="r" b="b"/>
            <a:pathLst>
              <a:path w="651" h="557" extrusionOk="0">
                <a:moveTo>
                  <a:pt x="365" y="0"/>
                </a:moveTo>
                <a:cubicBezTo>
                  <a:pt x="128" y="0"/>
                  <a:pt x="1" y="301"/>
                  <a:pt x="175" y="475"/>
                </a:cubicBezTo>
                <a:cubicBezTo>
                  <a:pt x="231" y="531"/>
                  <a:pt x="301" y="556"/>
                  <a:pt x="369" y="556"/>
                </a:cubicBezTo>
                <a:cubicBezTo>
                  <a:pt x="512" y="556"/>
                  <a:pt x="650" y="446"/>
                  <a:pt x="650" y="285"/>
                </a:cubicBezTo>
                <a:cubicBezTo>
                  <a:pt x="650" y="127"/>
                  <a:pt x="523" y="0"/>
                  <a:pt x="3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9"/>
          <p:cNvSpPr/>
          <p:nvPr/>
        </p:nvSpPr>
        <p:spPr>
          <a:xfrm>
            <a:off x="8554475" y="1851350"/>
            <a:ext cx="13075" cy="13075"/>
          </a:xfrm>
          <a:custGeom>
            <a:avLst/>
            <a:gdLst/>
            <a:ahLst/>
            <a:cxnLst/>
            <a:rect l="l" t="t" r="r" b="b"/>
            <a:pathLst>
              <a:path w="523" h="523" extrusionOk="0">
                <a:moveTo>
                  <a:pt x="253" y="0"/>
                </a:moveTo>
                <a:cubicBezTo>
                  <a:pt x="111" y="0"/>
                  <a:pt x="0" y="111"/>
                  <a:pt x="0" y="253"/>
                </a:cubicBezTo>
                <a:cubicBezTo>
                  <a:pt x="0" y="396"/>
                  <a:pt x="111" y="523"/>
                  <a:pt x="253" y="523"/>
                </a:cubicBezTo>
                <a:cubicBezTo>
                  <a:pt x="396" y="523"/>
                  <a:pt x="523" y="396"/>
                  <a:pt x="523" y="253"/>
                </a:cubicBezTo>
                <a:cubicBezTo>
                  <a:pt x="523" y="111"/>
                  <a:pt x="396" y="0"/>
                  <a:pt x="2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9"/>
          <p:cNvSpPr/>
          <p:nvPr/>
        </p:nvSpPr>
        <p:spPr>
          <a:xfrm>
            <a:off x="8551700" y="1856475"/>
            <a:ext cx="17825" cy="15275"/>
          </a:xfrm>
          <a:custGeom>
            <a:avLst/>
            <a:gdLst/>
            <a:ahLst/>
            <a:cxnLst/>
            <a:rect l="l" t="t" r="r" b="b"/>
            <a:pathLst>
              <a:path w="713" h="611" extrusionOk="0">
                <a:moveTo>
                  <a:pt x="412" y="1"/>
                </a:moveTo>
                <a:cubicBezTo>
                  <a:pt x="143" y="1"/>
                  <a:pt x="0" y="318"/>
                  <a:pt x="190" y="523"/>
                </a:cubicBezTo>
                <a:cubicBezTo>
                  <a:pt x="250" y="584"/>
                  <a:pt x="325" y="610"/>
                  <a:pt x="399" y="610"/>
                </a:cubicBezTo>
                <a:cubicBezTo>
                  <a:pt x="558" y="610"/>
                  <a:pt x="713" y="486"/>
                  <a:pt x="713" y="302"/>
                </a:cubicBezTo>
                <a:cubicBezTo>
                  <a:pt x="713" y="128"/>
                  <a:pt x="570" y="1"/>
                  <a:pt x="4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9"/>
          <p:cNvSpPr/>
          <p:nvPr/>
        </p:nvSpPr>
        <p:spPr>
          <a:xfrm>
            <a:off x="8500625" y="1850950"/>
            <a:ext cx="11900" cy="9875"/>
          </a:xfrm>
          <a:custGeom>
            <a:avLst/>
            <a:gdLst/>
            <a:ahLst/>
            <a:cxnLst/>
            <a:rect l="l" t="t" r="r" b="b"/>
            <a:pathLst>
              <a:path w="476" h="395" extrusionOk="0">
                <a:moveTo>
                  <a:pt x="270" y="0"/>
                </a:moveTo>
                <a:cubicBezTo>
                  <a:pt x="96" y="0"/>
                  <a:pt x="1" y="206"/>
                  <a:pt x="127" y="333"/>
                </a:cubicBezTo>
                <a:cubicBezTo>
                  <a:pt x="170" y="375"/>
                  <a:pt x="222" y="394"/>
                  <a:pt x="274" y="394"/>
                </a:cubicBezTo>
                <a:cubicBezTo>
                  <a:pt x="377" y="394"/>
                  <a:pt x="476" y="317"/>
                  <a:pt x="476" y="190"/>
                </a:cubicBezTo>
                <a:cubicBezTo>
                  <a:pt x="476" y="79"/>
                  <a:pt x="381" y="0"/>
                  <a:pt x="2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9"/>
          <p:cNvSpPr/>
          <p:nvPr/>
        </p:nvSpPr>
        <p:spPr>
          <a:xfrm>
            <a:off x="8329625" y="1642725"/>
            <a:ext cx="16250" cy="13925"/>
          </a:xfrm>
          <a:custGeom>
            <a:avLst/>
            <a:gdLst/>
            <a:ahLst/>
            <a:cxnLst/>
            <a:rect l="l" t="t" r="r" b="b"/>
            <a:pathLst>
              <a:path w="650" h="557" extrusionOk="0">
                <a:moveTo>
                  <a:pt x="365" y="1"/>
                </a:moveTo>
                <a:cubicBezTo>
                  <a:pt x="127" y="1"/>
                  <a:pt x="1" y="302"/>
                  <a:pt x="175" y="476"/>
                </a:cubicBezTo>
                <a:cubicBezTo>
                  <a:pt x="231" y="532"/>
                  <a:pt x="300" y="557"/>
                  <a:pt x="368" y="557"/>
                </a:cubicBezTo>
                <a:cubicBezTo>
                  <a:pt x="512" y="557"/>
                  <a:pt x="650" y="447"/>
                  <a:pt x="650" y="286"/>
                </a:cubicBezTo>
                <a:cubicBezTo>
                  <a:pt x="650" y="127"/>
                  <a:pt x="523" y="1"/>
                  <a:pt x="3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9"/>
          <p:cNvSpPr/>
          <p:nvPr/>
        </p:nvSpPr>
        <p:spPr>
          <a:xfrm>
            <a:off x="8113100" y="1642325"/>
            <a:ext cx="17050" cy="14600"/>
          </a:xfrm>
          <a:custGeom>
            <a:avLst/>
            <a:gdLst/>
            <a:ahLst/>
            <a:cxnLst/>
            <a:rect l="l" t="t" r="r" b="b"/>
            <a:pathLst>
              <a:path w="682" h="584" extrusionOk="0">
                <a:moveTo>
                  <a:pt x="396" y="1"/>
                </a:moveTo>
                <a:cubicBezTo>
                  <a:pt x="143" y="1"/>
                  <a:pt x="1" y="318"/>
                  <a:pt x="191" y="492"/>
                </a:cubicBezTo>
                <a:cubicBezTo>
                  <a:pt x="249" y="555"/>
                  <a:pt x="323" y="583"/>
                  <a:pt x="395" y="583"/>
                </a:cubicBezTo>
                <a:cubicBezTo>
                  <a:pt x="541" y="583"/>
                  <a:pt x="681" y="471"/>
                  <a:pt x="681" y="302"/>
                </a:cubicBezTo>
                <a:cubicBezTo>
                  <a:pt x="681" y="128"/>
                  <a:pt x="555"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9"/>
          <p:cNvSpPr/>
          <p:nvPr/>
        </p:nvSpPr>
        <p:spPr>
          <a:xfrm>
            <a:off x="331800" y="3496300"/>
            <a:ext cx="152425" cy="152825"/>
          </a:xfrm>
          <a:custGeom>
            <a:avLst/>
            <a:gdLst/>
            <a:ahLst/>
            <a:cxnLst/>
            <a:rect l="l" t="t" r="r" b="b"/>
            <a:pathLst>
              <a:path w="6097" h="6113" extrusionOk="0">
                <a:moveTo>
                  <a:pt x="3040" y="1"/>
                </a:moveTo>
                <a:cubicBezTo>
                  <a:pt x="1362" y="1"/>
                  <a:pt x="0" y="1378"/>
                  <a:pt x="0" y="3057"/>
                </a:cubicBezTo>
                <a:cubicBezTo>
                  <a:pt x="0" y="4751"/>
                  <a:pt x="1362" y="6113"/>
                  <a:pt x="3040" y="6113"/>
                </a:cubicBezTo>
                <a:cubicBezTo>
                  <a:pt x="4735" y="6113"/>
                  <a:pt x="6096" y="4751"/>
                  <a:pt x="6096" y="3057"/>
                </a:cubicBezTo>
                <a:cubicBezTo>
                  <a:pt x="6096" y="1378"/>
                  <a:pt x="4735" y="1"/>
                  <a:pt x="3040" y="1"/>
                </a:cubicBez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9"/>
          <p:cNvSpPr/>
          <p:nvPr/>
        </p:nvSpPr>
        <p:spPr>
          <a:xfrm>
            <a:off x="463413" y="4859063"/>
            <a:ext cx="166075" cy="174575"/>
          </a:xfrm>
          <a:custGeom>
            <a:avLst/>
            <a:gdLst/>
            <a:ahLst/>
            <a:cxnLst/>
            <a:rect l="l" t="t" r="r" b="b"/>
            <a:pathLst>
              <a:path w="6643" h="6983" extrusionOk="0">
                <a:moveTo>
                  <a:pt x="6196" y="1"/>
                </a:moveTo>
                <a:cubicBezTo>
                  <a:pt x="6147" y="1"/>
                  <a:pt x="6098" y="9"/>
                  <a:pt x="6049" y="28"/>
                </a:cubicBezTo>
                <a:lnTo>
                  <a:pt x="349" y="2467"/>
                </a:lnTo>
                <a:cubicBezTo>
                  <a:pt x="48" y="2593"/>
                  <a:pt x="0" y="2973"/>
                  <a:pt x="254" y="3163"/>
                </a:cubicBezTo>
                <a:lnTo>
                  <a:pt x="5210" y="6900"/>
                </a:lnTo>
                <a:cubicBezTo>
                  <a:pt x="5285" y="6956"/>
                  <a:pt x="5370" y="6982"/>
                  <a:pt x="5453" y="6982"/>
                </a:cubicBezTo>
                <a:cubicBezTo>
                  <a:pt x="5650" y="6982"/>
                  <a:pt x="5837" y="6838"/>
                  <a:pt x="5859" y="6615"/>
                </a:cubicBezTo>
                <a:lnTo>
                  <a:pt x="6603" y="456"/>
                </a:lnTo>
                <a:cubicBezTo>
                  <a:pt x="6642" y="206"/>
                  <a:pt x="6432" y="1"/>
                  <a:pt x="6196" y="1"/>
                </a:cubicBezTo>
                <a:close/>
              </a:path>
            </a:pathLst>
          </a:custGeom>
          <a:solidFill>
            <a:srgbClr val="F16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3E417834-CE91-153B-80CE-A984AD9CDDC2}"/>
              </a:ext>
            </a:extLst>
          </p:cNvPr>
          <p:cNvSpPr>
            <a:spLocks noGrp="1"/>
          </p:cNvSpPr>
          <p:nvPr>
            <p:ph type="sldNum" sz="quarter" idx="10"/>
          </p:nvPr>
        </p:nvSpPr>
        <p:spPr/>
        <p:txBody>
          <a:bodyPr/>
          <a:lstStyle/>
          <a:p>
            <a:fld id="{B155B846-58B1-4FD9-BD7C-950EBE99AA96}" type="slidenum">
              <a:rPr lang="fr-FR" smtClean="0"/>
              <a:t>‹N°›</a:t>
            </a:fld>
            <a:endParaRPr lang="fr-F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TITLE_AND_TWO_COLUMNS_1_2_1_2_1_1_1">
    <p:bg>
      <p:bgPr>
        <a:solidFill>
          <a:schemeClr val="lt1"/>
        </a:solidFill>
        <a:effectLst/>
      </p:bgPr>
    </p:bg>
    <p:spTree>
      <p:nvGrpSpPr>
        <p:cNvPr id="1" name="Shape 2734"/>
        <p:cNvGrpSpPr/>
        <p:nvPr/>
      </p:nvGrpSpPr>
      <p:grpSpPr>
        <a:xfrm>
          <a:off x="0" y="0"/>
          <a:ext cx="0" cy="0"/>
          <a:chOff x="0" y="0"/>
          <a:chExt cx="0" cy="0"/>
        </a:xfrm>
      </p:grpSpPr>
      <p:sp>
        <p:nvSpPr>
          <p:cNvPr id="2735" name="Google Shape;2735;p40"/>
          <p:cNvSpPr/>
          <p:nvPr/>
        </p:nvSpPr>
        <p:spPr>
          <a:xfrm>
            <a:off x="376125" y="288250"/>
            <a:ext cx="340650" cy="342400"/>
          </a:xfrm>
          <a:custGeom>
            <a:avLst/>
            <a:gdLst/>
            <a:ahLst/>
            <a:cxnLst/>
            <a:rect l="l" t="t" r="r" b="b"/>
            <a:pathLst>
              <a:path w="13626" h="13696" extrusionOk="0">
                <a:moveTo>
                  <a:pt x="5592" y="0"/>
                </a:moveTo>
                <a:cubicBezTo>
                  <a:pt x="5282" y="0"/>
                  <a:pt x="4976" y="230"/>
                  <a:pt x="4957" y="609"/>
                </a:cubicBezTo>
                <a:lnTo>
                  <a:pt x="4782" y="4425"/>
                </a:lnTo>
                <a:cubicBezTo>
                  <a:pt x="4767" y="4694"/>
                  <a:pt x="4577" y="4948"/>
                  <a:pt x="4323" y="5011"/>
                </a:cubicBezTo>
                <a:lnTo>
                  <a:pt x="634" y="6040"/>
                </a:lnTo>
                <a:cubicBezTo>
                  <a:pt x="32" y="6199"/>
                  <a:pt x="1" y="7038"/>
                  <a:pt x="587" y="7244"/>
                </a:cubicBezTo>
                <a:lnTo>
                  <a:pt x="4165" y="8590"/>
                </a:lnTo>
                <a:cubicBezTo>
                  <a:pt x="4418" y="8685"/>
                  <a:pt x="4592" y="8938"/>
                  <a:pt x="4577" y="9207"/>
                </a:cubicBezTo>
                <a:lnTo>
                  <a:pt x="4402" y="13023"/>
                </a:lnTo>
                <a:cubicBezTo>
                  <a:pt x="4382" y="13427"/>
                  <a:pt x="4713" y="13695"/>
                  <a:pt x="5051" y="13695"/>
                </a:cubicBezTo>
                <a:cubicBezTo>
                  <a:pt x="5230" y="13695"/>
                  <a:pt x="5411" y="13620"/>
                  <a:pt x="5542" y="13450"/>
                </a:cubicBezTo>
                <a:lnTo>
                  <a:pt x="7917" y="10474"/>
                </a:lnTo>
                <a:cubicBezTo>
                  <a:pt x="8043" y="10314"/>
                  <a:pt x="8226" y="10228"/>
                  <a:pt x="8419" y="10228"/>
                </a:cubicBezTo>
                <a:cubicBezTo>
                  <a:pt x="8494" y="10228"/>
                  <a:pt x="8571" y="10241"/>
                  <a:pt x="8646" y="10268"/>
                </a:cubicBezTo>
                <a:lnTo>
                  <a:pt x="12208" y="11598"/>
                </a:lnTo>
                <a:cubicBezTo>
                  <a:pt x="12288" y="11628"/>
                  <a:pt x="12366" y="11642"/>
                  <a:pt x="12442" y="11642"/>
                </a:cubicBezTo>
                <a:cubicBezTo>
                  <a:pt x="12920" y="11642"/>
                  <a:pt x="13269" y="11086"/>
                  <a:pt x="12968" y="10648"/>
                </a:cubicBezTo>
                <a:lnTo>
                  <a:pt x="10863" y="7465"/>
                </a:lnTo>
                <a:cubicBezTo>
                  <a:pt x="10720" y="7228"/>
                  <a:pt x="10736" y="6927"/>
                  <a:pt x="10894" y="6705"/>
                </a:cubicBezTo>
                <a:lnTo>
                  <a:pt x="13269" y="3729"/>
                </a:lnTo>
                <a:cubicBezTo>
                  <a:pt x="13625" y="3287"/>
                  <a:pt x="13290" y="2692"/>
                  <a:pt x="12781" y="2692"/>
                </a:cubicBezTo>
                <a:cubicBezTo>
                  <a:pt x="12724" y="2692"/>
                  <a:pt x="12665" y="2699"/>
                  <a:pt x="12604" y="2715"/>
                </a:cubicBezTo>
                <a:lnTo>
                  <a:pt x="8931" y="3729"/>
                </a:lnTo>
                <a:cubicBezTo>
                  <a:pt x="8872" y="3746"/>
                  <a:pt x="8813" y="3754"/>
                  <a:pt x="8754" y="3754"/>
                </a:cubicBezTo>
                <a:cubicBezTo>
                  <a:pt x="8543" y="3754"/>
                  <a:pt x="8342" y="3649"/>
                  <a:pt x="8218" y="3475"/>
                </a:cubicBezTo>
                <a:lnTo>
                  <a:pt x="6112" y="293"/>
                </a:lnTo>
                <a:cubicBezTo>
                  <a:pt x="5984" y="91"/>
                  <a:pt x="5787" y="0"/>
                  <a:pt x="5592" y="0"/>
                </a:cubicBezTo>
                <a:close/>
              </a:path>
            </a:pathLst>
          </a:custGeom>
          <a:solidFill>
            <a:srgbClr val="FDB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0"/>
          <p:cNvSpPr/>
          <p:nvPr/>
        </p:nvSpPr>
        <p:spPr>
          <a:xfrm>
            <a:off x="1817150" y="247238"/>
            <a:ext cx="684225" cy="187225"/>
          </a:xfrm>
          <a:custGeom>
            <a:avLst/>
            <a:gdLst/>
            <a:ahLst/>
            <a:cxnLst/>
            <a:rect l="l" t="t" r="r" b="b"/>
            <a:pathLst>
              <a:path w="27369" h="7489" extrusionOk="0">
                <a:moveTo>
                  <a:pt x="13868" y="0"/>
                </a:moveTo>
                <a:cubicBezTo>
                  <a:pt x="13543" y="0"/>
                  <a:pt x="13200" y="96"/>
                  <a:pt x="12865" y="315"/>
                </a:cubicBezTo>
                <a:cubicBezTo>
                  <a:pt x="12031" y="855"/>
                  <a:pt x="11544" y="2297"/>
                  <a:pt x="10450" y="2297"/>
                </a:cubicBezTo>
                <a:cubicBezTo>
                  <a:pt x="10421" y="2297"/>
                  <a:pt x="10392" y="2296"/>
                  <a:pt x="10363" y="2294"/>
                </a:cubicBezTo>
                <a:cubicBezTo>
                  <a:pt x="9397" y="2215"/>
                  <a:pt x="8969" y="996"/>
                  <a:pt x="8099" y="600"/>
                </a:cubicBezTo>
                <a:cubicBezTo>
                  <a:pt x="7909" y="517"/>
                  <a:pt x="7710" y="479"/>
                  <a:pt x="7511" y="479"/>
                </a:cubicBezTo>
                <a:cubicBezTo>
                  <a:pt x="6877" y="479"/>
                  <a:pt x="6236" y="862"/>
                  <a:pt x="5850" y="1392"/>
                </a:cubicBezTo>
                <a:cubicBezTo>
                  <a:pt x="5344" y="2089"/>
                  <a:pt x="5201" y="2975"/>
                  <a:pt x="5074" y="3814"/>
                </a:cubicBezTo>
                <a:cubicBezTo>
                  <a:pt x="4378" y="3039"/>
                  <a:pt x="3491" y="2469"/>
                  <a:pt x="2494" y="2168"/>
                </a:cubicBezTo>
                <a:cubicBezTo>
                  <a:pt x="2353" y="2132"/>
                  <a:pt x="2218" y="2115"/>
                  <a:pt x="2089" y="2115"/>
                </a:cubicBezTo>
                <a:cubicBezTo>
                  <a:pt x="686" y="2115"/>
                  <a:pt x="0" y="4106"/>
                  <a:pt x="1464" y="5208"/>
                </a:cubicBezTo>
                <a:cubicBezTo>
                  <a:pt x="2192" y="5762"/>
                  <a:pt x="3110" y="5935"/>
                  <a:pt x="3972" y="5935"/>
                </a:cubicBezTo>
                <a:cubicBezTo>
                  <a:pt x="5400" y="5935"/>
                  <a:pt x="6674" y="5461"/>
                  <a:pt x="6674" y="5461"/>
                </a:cubicBezTo>
                <a:cubicBezTo>
                  <a:pt x="6698" y="6411"/>
                  <a:pt x="7526" y="6886"/>
                  <a:pt x="8603" y="6886"/>
                </a:cubicBezTo>
                <a:cubicBezTo>
                  <a:pt x="8943" y="6886"/>
                  <a:pt x="9309" y="6839"/>
                  <a:pt x="9682" y="6744"/>
                </a:cubicBezTo>
                <a:cubicBezTo>
                  <a:pt x="10706" y="6497"/>
                  <a:pt x="11815" y="5635"/>
                  <a:pt x="12931" y="5635"/>
                </a:cubicBezTo>
                <a:cubicBezTo>
                  <a:pt x="13178" y="5635"/>
                  <a:pt x="13425" y="5677"/>
                  <a:pt x="13672" y="5778"/>
                </a:cubicBezTo>
                <a:cubicBezTo>
                  <a:pt x="13217" y="6614"/>
                  <a:pt x="14625" y="7489"/>
                  <a:pt x="16783" y="7489"/>
                </a:cubicBezTo>
                <a:cubicBezTo>
                  <a:pt x="17403" y="7489"/>
                  <a:pt x="18085" y="7416"/>
                  <a:pt x="18802" y="7250"/>
                </a:cubicBezTo>
                <a:cubicBezTo>
                  <a:pt x="19847" y="7013"/>
                  <a:pt x="20116" y="6015"/>
                  <a:pt x="19562" y="5556"/>
                </a:cubicBezTo>
                <a:lnTo>
                  <a:pt x="19562" y="5556"/>
                </a:lnTo>
                <a:cubicBezTo>
                  <a:pt x="19732" y="5591"/>
                  <a:pt x="19909" y="5606"/>
                  <a:pt x="20090" y="5606"/>
                </a:cubicBezTo>
                <a:cubicBezTo>
                  <a:pt x="20733" y="5606"/>
                  <a:pt x="21423" y="5407"/>
                  <a:pt x="22016" y="5160"/>
                </a:cubicBezTo>
                <a:cubicBezTo>
                  <a:pt x="22921" y="4780"/>
                  <a:pt x="23870" y="4302"/>
                  <a:pt x="24817" y="4302"/>
                </a:cubicBezTo>
                <a:cubicBezTo>
                  <a:pt x="25013" y="4302"/>
                  <a:pt x="25209" y="4322"/>
                  <a:pt x="25405" y="4369"/>
                </a:cubicBezTo>
                <a:cubicBezTo>
                  <a:pt x="25696" y="4441"/>
                  <a:pt x="26152" y="4651"/>
                  <a:pt x="26566" y="4651"/>
                </a:cubicBezTo>
                <a:cubicBezTo>
                  <a:pt x="26781" y="4651"/>
                  <a:pt x="26984" y="4594"/>
                  <a:pt x="27147" y="4432"/>
                </a:cubicBezTo>
                <a:cubicBezTo>
                  <a:pt x="27368" y="4194"/>
                  <a:pt x="27368" y="3783"/>
                  <a:pt x="27115" y="3624"/>
                </a:cubicBezTo>
                <a:cubicBezTo>
                  <a:pt x="27001" y="3584"/>
                  <a:pt x="26874" y="3567"/>
                  <a:pt x="26732" y="3567"/>
                </a:cubicBezTo>
                <a:cubicBezTo>
                  <a:pt x="25948" y="3567"/>
                  <a:pt x="24729" y="4087"/>
                  <a:pt x="23040" y="4087"/>
                </a:cubicBezTo>
                <a:cubicBezTo>
                  <a:pt x="21793" y="4087"/>
                  <a:pt x="20290" y="3804"/>
                  <a:pt x="18517" y="2817"/>
                </a:cubicBezTo>
                <a:cubicBezTo>
                  <a:pt x="18101" y="2579"/>
                  <a:pt x="17523" y="2449"/>
                  <a:pt x="16948" y="2449"/>
                </a:cubicBezTo>
                <a:cubicBezTo>
                  <a:pt x="16298" y="2449"/>
                  <a:pt x="15651" y="2614"/>
                  <a:pt x="15240" y="2975"/>
                </a:cubicBezTo>
                <a:cubicBezTo>
                  <a:pt x="16301" y="1684"/>
                  <a:pt x="15235" y="0"/>
                  <a:pt x="13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0"/>
          <p:cNvSpPr/>
          <p:nvPr/>
        </p:nvSpPr>
        <p:spPr>
          <a:xfrm>
            <a:off x="5729950" y="181350"/>
            <a:ext cx="390400" cy="106900"/>
          </a:xfrm>
          <a:custGeom>
            <a:avLst/>
            <a:gdLst/>
            <a:ahLst/>
            <a:cxnLst/>
            <a:rect l="l" t="t" r="r" b="b"/>
            <a:pathLst>
              <a:path w="15616" h="4276" extrusionOk="0">
                <a:moveTo>
                  <a:pt x="7908" y="0"/>
                </a:moveTo>
                <a:cubicBezTo>
                  <a:pt x="7726" y="0"/>
                  <a:pt x="7536" y="53"/>
                  <a:pt x="7350" y="172"/>
                </a:cubicBezTo>
                <a:cubicBezTo>
                  <a:pt x="6872" y="481"/>
                  <a:pt x="6590" y="1314"/>
                  <a:pt x="5961" y="1314"/>
                </a:cubicBezTo>
                <a:cubicBezTo>
                  <a:pt x="5944" y="1314"/>
                  <a:pt x="5927" y="1314"/>
                  <a:pt x="5909" y="1312"/>
                </a:cubicBezTo>
                <a:cubicBezTo>
                  <a:pt x="5371" y="1265"/>
                  <a:pt x="5118" y="568"/>
                  <a:pt x="4627" y="347"/>
                </a:cubicBezTo>
                <a:cubicBezTo>
                  <a:pt x="4514" y="296"/>
                  <a:pt x="4397" y="273"/>
                  <a:pt x="4280" y="273"/>
                </a:cubicBezTo>
                <a:cubicBezTo>
                  <a:pt x="3919" y="273"/>
                  <a:pt x="3560" y="491"/>
                  <a:pt x="3344" y="790"/>
                </a:cubicBezTo>
                <a:cubicBezTo>
                  <a:pt x="3044" y="1186"/>
                  <a:pt x="2964" y="1692"/>
                  <a:pt x="2901" y="2183"/>
                </a:cubicBezTo>
                <a:cubicBezTo>
                  <a:pt x="2505" y="1740"/>
                  <a:pt x="1998" y="1407"/>
                  <a:pt x="1413" y="1233"/>
                </a:cubicBezTo>
                <a:cubicBezTo>
                  <a:pt x="1335" y="1214"/>
                  <a:pt x="1260" y="1204"/>
                  <a:pt x="1189" y="1204"/>
                </a:cubicBezTo>
                <a:cubicBezTo>
                  <a:pt x="397" y="1204"/>
                  <a:pt x="0" y="2336"/>
                  <a:pt x="843" y="2975"/>
                </a:cubicBezTo>
                <a:cubicBezTo>
                  <a:pt x="1253" y="3290"/>
                  <a:pt x="1774" y="3389"/>
                  <a:pt x="2263" y="3389"/>
                </a:cubicBezTo>
                <a:cubicBezTo>
                  <a:pt x="3076" y="3389"/>
                  <a:pt x="3804" y="3117"/>
                  <a:pt x="3804" y="3117"/>
                </a:cubicBezTo>
                <a:cubicBezTo>
                  <a:pt x="3816" y="3659"/>
                  <a:pt x="4284" y="3926"/>
                  <a:pt x="4898" y="3926"/>
                </a:cubicBezTo>
                <a:cubicBezTo>
                  <a:pt x="5092" y="3926"/>
                  <a:pt x="5300" y="3899"/>
                  <a:pt x="5514" y="3846"/>
                </a:cubicBezTo>
                <a:cubicBezTo>
                  <a:pt x="6097" y="3703"/>
                  <a:pt x="6734" y="3210"/>
                  <a:pt x="7371" y="3210"/>
                </a:cubicBezTo>
                <a:cubicBezTo>
                  <a:pt x="7512" y="3210"/>
                  <a:pt x="7653" y="3234"/>
                  <a:pt x="7794" y="3292"/>
                </a:cubicBezTo>
                <a:cubicBezTo>
                  <a:pt x="7534" y="3774"/>
                  <a:pt x="8357" y="4276"/>
                  <a:pt x="9598" y="4276"/>
                </a:cubicBezTo>
                <a:cubicBezTo>
                  <a:pt x="9945" y="4276"/>
                  <a:pt x="10325" y="4237"/>
                  <a:pt x="10723" y="4147"/>
                </a:cubicBezTo>
                <a:cubicBezTo>
                  <a:pt x="11325" y="4004"/>
                  <a:pt x="11483" y="3434"/>
                  <a:pt x="11166" y="3181"/>
                </a:cubicBezTo>
                <a:lnTo>
                  <a:pt x="11166" y="3181"/>
                </a:lnTo>
                <a:cubicBezTo>
                  <a:pt x="11255" y="3190"/>
                  <a:pt x="11345" y="3194"/>
                  <a:pt x="11435" y="3194"/>
                </a:cubicBezTo>
                <a:cubicBezTo>
                  <a:pt x="11823" y="3194"/>
                  <a:pt x="12212" y="3111"/>
                  <a:pt x="12560" y="2943"/>
                </a:cubicBezTo>
                <a:cubicBezTo>
                  <a:pt x="13070" y="2721"/>
                  <a:pt x="13612" y="2444"/>
                  <a:pt x="14152" y="2444"/>
                </a:cubicBezTo>
                <a:cubicBezTo>
                  <a:pt x="14265" y="2444"/>
                  <a:pt x="14378" y="2457"/>
                  <a:pt x="14491" y="2484"/>
                </a:cubicBezTo>
                <a:cubicBezTo>
                  <a:pt x="14657" y="2526"/>
                  <a:pt x="14917" y="2641"/>
                  <a:pt x="15153" y="2641"/>
                </a:cubicBezTo>
                <a:cubicBezTo>
                  <a:pt x="15278" y="2641"/>
                  <a:pt x="15396" y="2609"/>
                  <a:pt x="15489" y="2516"/>
                </a:cubicBezTo>
                <a:cubicBezTo>
                  <a:pt x="15615" y="2389"/>
                  <a:pt x="15615" y="2183"/>
                  <a:pt x="15473" y="2072"/>
                </a:cubicBezTo>
                <a:cubicBezTo>
                  <a:pt x="15406" y="2048"/>
                  <a:pt x="15331" y="2037"/>
                  <a:pt x="15247" y="2037"/>
                </a:cubicBezTo>
                <a:cubicBezTo>
                  <a:pt x="14803" y="2037"/>
                  <a:pt x="14110" y="2328"/>
                  <a:pt x="13154" y="2328"/>
                </a:cubicBezTo>
                <a:cubicBezTo>
                  <a:pt x="12440" y="2328"/>
                  <a:pt x="11579" y="2166"/>
                  <a:pt x="10564" y="1597"/>
                </a:cubicBezTo>
                <a:cubicBezTo>
                  <a:pt x="10329" y="1465"/>
                  <a:pt x="10006" y="1394"/>
                  <a:pt x="9682" y="1394"/>
                </a:cubicBezTo>
                <a:cubicBezTo>
                  <a:pt x="9308" y="1394"/>
                  <a:pt x="8934" y="1489"/>
                  <a:pt x="8696" y="1692"/>
                </a:cubicBezTo>
                <a:cubicBezTo>
                  <a:pt x="9299" y="961"/>
                  <a:pt x="8685" y="0"/>
                  <a:pt x="79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0"/>
          <p:cNvSpPr/>
          <p:nvPr/>
        </p:nvSpPr>
        <p:spPr>
          <a:xfrm>
            <a:off x="8237300" y="2446625"/>
            <a:ext cx="684150" cy="187475"/>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0"/>
          <p:cNvSpPr/>
          <p:nvPr/>
        </p:nvSpPr>
        <p:spPr>
          <a:xfrm>
            <a:off x="8489150" y="4786400"/>
            <a:ext cx="745650" cy="204200"/>
          </a:xfrm>
          <a:custGeom>
            <a:avLst/>
            <a:gdLst/>
            <a:ahLst/>
            <a:cxnLst/>
            <a:rect l="l" t="t" r="r" b="b"/>
            <a:pathLst>
              <a:path w="29826" h="8168" extrusionOk="0">
                <a:moveTo>
                  <a:pt x="15099" y="0"/>
                </a:moveTo>
                <a:cubicBezTo>
                  <a:pt x="14749" y="0"/>
                  <a:pt x="14382" y="101"/>
                  <a:pt x="14023" y="333"/>
                </a:cubicBezTo>
                <a:cubicBezTo>
                  <a:pt x="13111" y="921"/>
                  <a:pt x="12576" y="2505"/>
                  <a:pt x="11372" y="2505"/>
                </a:cubicBezTo>
                <a:cubicBezTo>
                  <a:pt x="11343" y="2505"/>
                  <a:pt x="11314" y="2505"/>
                  <a:pt x="11284" y="2503"/>
                </a:cubicBezTo>
                <a:cubicBezTo>
                  <a:pt x="10239" y="2423"/>
                  <a:pt x="9764" y="1078"/>
                  <a:pt x="8814" y="650"/>
                </a:cubicBezTo>
                <a:cubicBezTo>
                  <a:pt x="8611" y="560"/>
                  <a:pt x="8397" y="519"/>
                  <a:pt x="8181" y="519"/>
                </a:cubicBezTo>
                <a:cubicBezTo>
                  <a:pt x="7490" y="519"/>
                  <a:pt x="6782" y="942"/>
                  <a:pt x="6360" y="1521"/>
                </a:cubicBezTo>
                <a:cubicBezTo>
                  <a:pt x="5822" y="2281"/>
                  <a:pt x="5647" y="3247"/>
                  <a:pt x="5521" y="4165"/>
                </a:cubicBezTo>
                <a:cubicBezTo>
                  <a:pt x="4761" y="3310"/>
                  <a:pt x="3795" y="2693"/>
                  <a:pt x="2702" y="2360"/>
                </a:cubicBezTo>
                <a:cubicBezTo>
                  <a:pt x="2548" y="2320"/>
                  <a:pt x="2400" y="2301"/>
                  <a:pt x="2258" y="2301"/>
                </a:cubicBezTo>
                <a:cubicBezTo>
                  <a:pt x="739" y="2301"/>
                  <a:pt x="1" y="4483"/>
                  <a:pt x="1594" y="5685"/>
                </a:cubicBezTo>
                <a:cubicBezTo>
                  <a:pt x="2380" y="6280"/>
                  <a:pt x="3378" y="6466"/>
                  <a:pt x="4318" y="6466"/>
                </a:cubicBezTo>
                <a:cubicBezTo>
                  <a:pt x="5879" y="6466"/>
                  <a:pt x="7278" y="5954"/>
                  <a:pt x="7278" y="5954"/>
                </a:cubicBezTo>
                <a:cubicBezTo>
                  <a:pt x="7302" y="6996"/>
                  <a:pt x="8215" y="7509"/>
                  <a:pt x="9394" y="7509"/>
                </a:cubicBezTo>
                <a:cubicBezTo>
                  <a:pt x="9757" y="7509"/>
                  <a:pt x="10145" y="7460"/>
                  <a:pt x="10540" y="7364"/>
                </a:cubicBezTo>
                <a:cubicBezTo>
                  <a:pt x="11656" y="7091"/>
                  <a:pt x="12878" y="6148"/>
                  <a:pt x="14094" y="6148"/>
                </a:cubicBezTo>
                <a:cubicBezTo>
                  <a:pt x="14361" y="6148"/>
                  <a:pt x="14629" y="6194"/>
                  <a:pt x="14894" y="6303"/>
                </a:cubicBezTo>
                <a:cubicBezTo>
                  <a:pt x="14403" y="7211"/>
                  <a:pt x="15930" y="8167"/>
                  <a:pt x="18272" y="8167"/>
                </a:cubicBezTo>
                <a:cubicBezTo>
                  <a:pt x="18950" y="8167"/>
                  <a:pt x="19697" y="8087"/>
                  <a:pt x="20484" y="7902"/>
                </a:cubicBezTo>
                <a:cubicBezTo>
                  <a:pt x="21624" y="7649"/>
                  <a:pt x="21924" y="6556"/>
                  <a:pt x="21323" y="6065"/>
                </a:cubicBezTo>
                <a:lnTo>
                  <a:pt x="21323" y="6065"/>
                </a:lnTo>
                <a:cubicBezTo>
                  <a:pt x="21504" y="6103"/>
                  <a:pt x="21692" y="6120"/>
                  <a:pt x="21884" y="6120"/>
                </a:cubicBezTo>
                <a:cubicBezTo>
                  <a:pt x="22584" y="6120"/>
                  <a:pt x="23337" y="5895"/>
                  <a:pt x="23983" y="5622"/>
                </a:cubicBezTo>
                <a:cubicBezTo>
                  <a:pt x="24965" y="5203"/>
                  <a:pt x="26001" y="4676"/>
                  <a:pt x="27037" y="4676"/>
                </a:cubicBezTo>
                <a:cubicBezTo>
                  <a:pt x="27254" y="4676"/>
                  <a:pt x="27471" y="4699"/>
                  <a:pt x="27688" y="4751"/>
                </a:cubicBezTo>
                <a:cubicBezTo>
                  <a:pt x="27997" y="4823"/>
                  <a:pt x="28489" y="5043"/>
                  <a:pt x="28938" y="5043"/>
                </a:cubicBezTo>
                <a:cubicBezTo>
                  <a:pt x="29178" y="5043"/>
                  <a:pt x="29406" y="4981"/>
                  <a:pt x="29588" y="4799"/>
                </a:cubicBezTo>
                <a:cubicBezTo>
                  <a:pt x="29810" y="4577"/>
                  <a:pt x="29825" y="4102"/>
                  <a:pt x="29525" y="3944"/>
                </a:cubicBezTo>
                <a:cubicBezTo>
                  <a:pt x="29403" y="3901"/>
                  <a:pt x="29267" y="3882"/>
                  <a:pt x="29115" y="3882"/>
                </a:cubicBezTo>
                <a:cubicBezTo>
                  <a:pt x="28267" y="3882"/>
                  <a:pt x="26937" y="4449"/>
                  <a:pt x="25099" y="4449"/>
                </a:cubicBezTo>
                <a:cubicBezTo>
                  <a:pt x="23738" y="4449"/>
                  <a:pt x="22097" y="4138"/>
                  <a:pt x="20167" y="3057"/>
                </a:cubicBezTo>
                <a:cubicBezTo>
                  <a:pt x="19707" y="2805"/>
                  <a:pt x="19080" y="2667"/>
                  <a:pt x="18457" y="2667"/>
                </a:cubicBezTo>
                <a:cubicBezTo>
                  <a:pt x="17751" y="2667"/>
                  <a:pt x="17050" y="2844"/>
                  <a:pt x="16604" y="3231"/>
                </a:cubicBezTo>
                <a:cubicBezTo>
                  <a:pt x="17758" y="1834"/>
                  <a:pt x="16587" y="0"/>
                  <a:pt x="15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0"/>
          <p:cNvSpPr/>
          <p:nvPr/>
        </p:nvSpPr>
        <p:spPr>
          <a:xfrm>
            <a:off x="2607700" y="4835050"/>
            <a:ext cx="390400" cy="106900"/>
          </a:xfrm>
          <a:custGeom>
            <a:avLst/>
            <a:gdLst/>
            <a:ahLst/>
            <a:cxnLst/>
            <a:rect l="l" t="t" r="r" b="b"/>
            <a:pathLst>
              <a:path w="15616" h="4276" extrusionOk="0">
                <a:moveTo>
                  <a:pt x="7908" y="0"/>
                </a:moveTo>
                <a:cubicBezTo>
                  <a:pt x="7726" y="0"/>
                  <a:pt x="7536" y="53"/>
                  <a:pt x="7350" y="172"/>
                </a:cubicBezTo>
                <a:cubicBezTo>
                  <a:pt x="6872" y="481"/>
                  <a:pt x="6590" y="1314"/>
                  <a:pt x="5961" y="1314"/>
                </a:cubicBezTo>
                <a:cubicBezTo>
                  <a:pt x="5944" y="1314"/>
                  <a:pt x="5927" y="1314"/>
                  <a:pt x="5909" y="1312"/>
                </a:cubicBezTo>
                <a:cubicBezTo>
                  <a:pt x="5371" y="1265"/>
                  <a:pt x="5118" y="568"/>
                  <a:pt x="4627" y="347"/>
                </a:cubicBezTo>
                <a:cubicBezTo>
                  <a:pt x="4514" y="296"/>
                  <a:pt x="4397" y="273"/>
                  <a:pt x="4280" y="273"/>
                </a:cubicBezTo>
                <a:cubicBezTo>
                  <a:pt x="3919" y="273"/>
                  <a:pt x="3560" y="491"/>
                  <a:pt x="3344" y="790"/>
                </a:cubicBezTo>
                <a:cubicBezTo>
                  <a:pt x="3044" y="1186"/>
                  <a:pt x="2964" y="1692"/>
                  <a:pt x="2901" y="2183"/>
                </a:cubicBezTo>
                <a:cubicBezTo>
                  <a:pt x="2505" y="1740"/>
                  <a:pt x="1998" y="1407"/>
                  <a:pt x="1413" y="1233"/>
                </a:cubicBezTo>
                <a:cubicBezTo>
                  <a:pt x="1335" y="1214"/>
                  <a:pt x="1260" y="1204"/>
                  <a:pt x="1189" y="1204"/>
                </a:cubicBezTo>
                <a:cubicBezTo>
                  <a:pt x="397" y="1204"/>
                  <a:pt x="0" y="2336"/>
                  <a:pt x="843" y="2975"/>
                </a:cubicBezTo>
                <a:cubicBezTo>
                  <a:pt x="1253" y="3290"/>
                  <a:pt x="1774" y="3389"/>
                  <a:pt x="2263" y="3389"/>
                </a:cubicBezTo>
                <a:cubicBezTo>
                  <a:pt x="3076" y="3389"/>
                  <a:pt x="3804" y="3117"/>
                  <a:pt x="3804" y="3117"/>
                </a:cubicBezTo>
                <a:cubicBezTo>
                  <a:pt x="3816" y="3659"/>
                  <a:pt x="4284" y="3926"/>
                  <a:pt x="4898" y="3926"/>
                </a:cubicBezTo>
                <a:cubicBezTo>
                  <a:pt x="5092" y="3926"/>
                  <a:pt x="5300" y="3899"/>
                  <a:pt x="5514" y="3846"/>
                </a:cubicBezTo>
                <a:cubicBezTo>
                  <a:pt x="6097" y="3703"/>
                  <a:pt x="6734" y="3210"/>
                  <a:pt x="7371" y="3210"/>
                </a:cubicBezTo>
                <a:cubicBezTo>
                  <a:pt x="7512" y="3210"/>
                  <a:pt x="7653" y="3234"/>
                  <a:pt x="7794" y="3292"/>
                </a:cubicBezTo>
                <a:cubicBezTo>
                  <a:pt x="7534" y="3774"/>
                  <a:pt x="8357" y="4276"/>
                  <a:pt x="9598" y="4276"/>
                </a:cubicBezTo>
                <a:cubicBezTo>
                  <a:pt x="9945" y="4276"/>
                  <a:pt x="10325" y="4237"/>
                  <a:pt x="10723" y="4147"/>
                </a:cubicBezTo>
                <a:cubicBezTo>
                  <a:pt x="11325" y="4004"/>
                  <a:pt x="11483" y="3434"/>
                  <a:pt x="11166" y="3181"/>
                </a:cubicBezTo>
                <a:lnTo>
                  <a:pt x="11166" y="3181"/>
                </a:lnTo>
                <a:cubicBezTo>
                  <a:pt x="11255" y="3190"/>
                  <a:pt x="11345" y="3194"/>
                  <a:pt x="11435" y="3194"/>
                </a:cubicBezTo>
                <a:cubicBezTo>
                  <a:pt x="11823" y="3194"/>
                  <a:pt x="12212" y="3111"/>
                  <a:pt x="12560" y="2943"/>
                </a:cubicBezTo>
                <a:cubicBezTo>
                  <a:pt x="13070" y="2721"/>
                  <a:pt x="13612" y="2444"/>
                  <a:pt x="14152" y="2444"/>
                </a:cubicBezTo>
                <a:cubicBezTo>
                  <a:pt x="14265" y="2444"/>
                  <a:pt x="14378" y="2457"/>
                  <a:pt x="14491" y="2484"/>
                </a:cubicBezTo>
                <a:cubicBezTo>
                  <a:pt x="14657" y="2526"/>
                  <a:pt x="14917" y="2641"/>
                  <a:pt x="15153" y="2641"/>
                </a:cubicBezTo>
                <a:cubicBezTo>
                  <a:pt x="15278" y="2641"/>
                  <a:pt x="15396" y="2609"/>
                  <a:pt x="15489" y="2516"/>
                </a:cubicBezTo>
                <a:cubicBezTo>
                  <a:pt x="15615" y="2389"/>
                  <a:pt x="15615" y="2183"/>
                  <a:pt x="15473" y="2072"/>
                </a:cubicBezTo>
                <a:cubicBezTo>
                  <a:pt x="15406" y="2048"/>
                  <a:pt x="15331" y="2037"/>
                  <a:pt x="15247" y="2037"/>
                </a:cubicBezTo>
                <a:cubicBezTo>
                  <a:pt x="14803" y="2037"/>
                  <a:pt x="14110" y="2328"/>
                  <a:pt x="13154" y="2328"/>
                </a:cubicBezTo>
                <a:cubicBezTo>
                  <a:pt x="12440" y="2328"/>
                  <a:pt x="11579" y="2166"/>
                  <a:pt x="10564" y="1597"/>
                </a:cubicBezTo>
                <a:cubicBezTo>
                  <a:pt x="10329" y="1465"/>
                  <a:pt x="10006" y="1394"/>
                  <a:pt x="9682" y="1394"/>
                </a:cubicBezTo>
                <a:cubicBezTo>
                  <a:pt x="9308" y="1394"/>
                  <a:pt x="8934" y="1489"/>
                  <a:pt x="8696" y="1692"/>
                </a:cubicBezTo>
                <a:cubicBezTo>
                  <a:pt x="9299" y="961"/>
                  <a:pt x="8685" y="0"/>
                  <a:pt x="79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0"/>
          <p:cNvSpPr/>
          <p:nvPr/>
        </p:nvSpPr>
        <p:spPr>
          <a:xfrm>
            <a:off x="8753600" y="181350"/>
            <a:ext cx="390400" cy="106900"/>
          </a:xfrm>
          <a:custGeom>
            <a:avLst/>
            <a:gdLst/>
            <a:ahLst/>
            <a:cxnLst/>
            <a:rect l="l" t="t" r="r" b="b"/>
            <a:pathLst>
              <a:path w="15616" h="4276" extrusionOk="0">
                <a:moveTo>
                  <a:pt x="7908" y="0"/>
                </a:moveTo>
                <a:cubicBezTo>
                  <a:pt x="7726" y="0"/>
                  <a:pt x="7536" y="53"/>
                  <a:pt x="7350" y="172"/>
                </a:cubicBezTo>
                <a:cubicBezTo>
                  <a:pt x="6872" y="481"/>
                  <a:pt x="6590" y="1314"/>
                  <a:pt x="5961" y="1314"/>
                </a:cubicBezTo>
                <a:cubicBezTo>
                  <a:pt x="5944" y="1314"/>
                  <a:pt x="5927" y="1314"/>
                  <a:pt x="5909" y="1312"/>
                </a:cubicBezTo>
                <a:cubicBezTo>
                  <a:pt x="5371" y="1265"/>
                  <a:pt x="5118" y="568"/>
                  <a:pt x="4627" y="347"/>
                </a:cubicBezTo>
                <a:cubicBezTo>
                  <a:pt x="4514" y="296"/>
                  <a:pt x="4397" y="273"/>
                  <a:pt x="4280" y="273"/>
                </a:cubicBezTo>
                <a:cubicBezTo>
                  <a:pt x="3919" y="273"/>
                  <a:pt x="3560" y="491"/>
                  <a:pt x="3344" y="790"/>
                </a:cubicBezTo>
                <a:cubicBezTo>
                  <a:pt x="3044" y="1186"/>
                  <a:pt x="2964" y="1692"/>
                  <a:pt x="2901" y="2183"/>
                </a:cubicBezTo>
                <a:cubicBezTo>
                  <a:pt x="2505" y="1740"/>
                  <a:pt x="1998" y="1407"/>
                  <a:pt x="1413" y="1233"/>
                </a:cubicBezTo>
                <a:cubicBezTo>
                  <a:pt x="1335" y="1214"/>
                  <a:pt x="1260" y="1204"/>
                  <a:pt x="1189" y="1204"/>
                </a:cubicBezTo>
                <a:cubicBezTo>
                  <a:pt x="397" y="1204"/>
                  <a:pt x="0" y="2336"/>
                  <a:pt x="843" y="2975"/>
                </a:cubicBezTo>
                <a:cubicBezTo>
                  <a:pt x="1253" y="3290"/>
                  <a:pt x="1774" y="3389"/>
                  <a:pt x="2263" y="3389"/>
                </a:cubicBezTo>
                <a:cubicBezTo>
                  <a:pt x="3076" y="3389"/>
                  <a:pt x="3804" y="3117"/>
                  <a:pt x="3804" y="3117"/>
                </a:cubicBezTo>
                <a:cubicBezTo>
                  <a:pt x="3816" y="3659"/>
                  <a:pt x="4284" y="3926"/>
                  <a:pt x="4898" y="3926"/>
                </a:cubicBezTo>
                <a:cubicBezTo>
                  <a:pt x="5092" y="3926"/>
                  <a:pt x="5300" y="3899"/>
                  <a:pt x="5514" y="3846"/>
                </a:cubicBezTo>
                <a:cubicBezTo>
                  <a:pt x="6097" y="3703"/>
                  <a:pt x="6734" y="3210"/>
                  <a:pt x="7371" y="3210"/>
                </a:cubicBezTo>
                <a:cubicBezTo>
                  <a:pt x="7512" y="3210"/>
                  <a:pt x="7653" y="3234"/>
                  <a:pt x="7794" y="3292"/>
                </a:cubicBezTo>
                <a:cubicBezTo>
                  <a:pt x="7534" y="3774"/>
                  <a:pt x="8357" y="4276"/>
                  <a:pt x="9598" y="4276"/>
                </a:cubicBezTo>
                <a:cubicBezTo>
                  <a:pt x="9945" y="4276"/>
                  <a:pt x="10325" y="4237"/>
                  <a:pt x="10723" y="4147"/>
                </a:cubicBezTo>
                <a:cubicBezTo>
                  <a:pt x="11325" y="4004"/>
                  <a:pt x="11483" y="3434"/>
                  <a:pt x="11166" y="3181"/>
                </a:cubicBezTo>
                <a:lnTo>
                  <a:pt x="11166" y="3181"/>
                </a:lnTo>
                <a:cubicBezTo>
                  <a:pt x="11255" y="3190"/>
                  <a:pt x="11345" y="3194"/>
                  <a:pt x="11435" y="3194"/>
                </a:cubicBezTo>
                <a:cubicBezTo>
                  <a:pt x="11823" y="3194"/>
                  <a:pt x="12212" y="3111"/>
                  <a:pt x="12560" y="2943"/>
                </a:cubicBezTo>
                <a:cubicBezTo>
                  <a:pt x="13070" y="2721"/>
                  <a:pt x="13612" y="2444"/>
                  <a:pt x="14152" y="2444"/>
                </a:cubicBezTo>
                <a:cubicBezTo>
                  <a:pt x="14265" y="2444"/>
                  <a:pt x="14378" y="2457"/>
                  <a:pt x="14491" y="2484"/>
                </a:cubicBezTo>
                <a:cubicBezTo>
                  <a:pt x="14657" y="2526"/>
                  <a:pt x="14917" y="2641"/>
                  <a:pt x="15153" y="2641"/>
                </a:cubicBezTo>
                <a:cubicBezTo>
                  <a:pt x="15278" y="2641"/>
                  <a:pt x="15396" y="2609"/>
                  <a:pt x="15489" y="2516"/>
                </a:cubicBezTo>
                <a:cubicBezTo>
                  <a:pt x="15615" y="2389"/>
                  <a:pt x="15615" y="2183"/>
                  <a:pt x="15473" y="2072"/>
                </a:cubicBezTo>
                <a:cubicBezTo>
                  <a:pt x="15406" y="2048"/>
                  <a:pt x="15331" y="2037"/>
                  <a:pt x="15247" y="2037"/>
                </a:cubicBezTo>
                <a:cubicBezTo>
                  <a:pt x="14803" y="2037"/>
                  <a:pt x="14110" y="2328"/>
                  <a:pt x="13154" y="2328"/>
                </a:cubicBezTo>
                <a:cubicBezTo>
                  <a:pt x="12440" y="2328"/>
                  <a:pt x="11579" y="2166"/>
                  <a:pt x="10564" y="1597"/>
                </a:cubicBezTo>
                <a:cubicBezTo>
                  <a:pt x="10329" y="1465"/>
                  <a:pt x="10006" y="1394"/>
                  <a:pt x="9682" y="1394"/>
                </a:cubicBezTo>
                <a:cubicBezTo>
                  <a:pt x="9308" y="1394"/>
                  <a:pt x="8934" y="1489"/>
                  <a:pt x="8696" y="1692"/>
                </a:cubicBezTo>
                <a:cubicBezTo>
                  <a:pt x="9299" y="961"/>
                  <a:pt x="8685" y="0"/>
                  <a:pt x="79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0"/>
          <p:cNvSpPr/>
          <p:nvPr/>
        </p:nvSpPr>
        <p:spPr>
          <a:xfrm>
            <a:off x="304575" y="4419113"/>
            <a:ext cx="745650" cy="204350"/>
          </a:xfrm>
          <a:custGeom>
            <a:avLst/>
            <a:gdLst/>
            <a:ahLst/>
            <a:cxnLst/>
            <a:rect l="l" t="t" r="r" b="b"/>
            <a:pathLst>
              <a:path w="29826" h="8174" extrusionOk="0">
                <a:moveTo>
                  <a:pt x="15106" y="1"/>
                </a:moveTo>
                <a:cubicBezTo>
                  <a:pt x="14753" y="1"/>
                  <a:pt x="14384" y="104"/>
                  <a:pt x="14023" y="340"/>
                </a:cubicBezTo>
                <a:cubicBezTo>
                  <a:pt x="13126" y="928"/>
                  <a:pt x="12592" y="2512"/>
                  <a:pt x="11387" y="2512"/>
                </a:cubicBezTo>
                <a:cubicBezTo>
                  <a:pt x="11359" y="2512"/>
                  <a:pt x="11329" y="2511"/>
                  <a:pt x="11300" y="2509"/>
                </a:cubicBezTo>
                <a:cubicBezTo>
                  <a:pt x="10255" y="2430"/>
                  <a:pt x="9780" y="1084"/>
                  <a:pt x="8830" y="657"/>
                </a:cubicBezTo>
                <a:cubicBezTo>
                  <a:pt x="8623" y="566"/>
                  <a:pt x="8407" y="525"/>
                  <a:pt x="8190" y="525"/>
                </a:cubicBezTo>
                <a:cubicBezTo>
                  <a:pt x="7496" y="525"/>
                  <a:pt x="6798" y="948"/>
                  <a:pt x="6376" y="1528"/>
                </a:cubicBezTo>
                <a:cubicBezTo>
                  <a:pt x="5837" y="2288"/>
                  <a:pt x="5663" y="3253"/>
                  <a:pt x="5536" y="4172"/>
                </a:cubicBezTo>
                <a:cubicBezTo>
                  <a:pt x="4776" y="3317"/>
                  <a:pt x="3795" y="2699"/>
                  <a:pt x="2718" y="2367"/>
                </a:cubicBezTo>
                <a:cubicBezTo>
                  <a:pt x="2564" y="2326"/>
                  <a:pt x="2415" y="2307"/>
                  <a:pt x="2274" y="2307"/>
                </a:cubicBezTo>
                <a:cubicBezTo>
                  <a:pt x="752" y="2307"/>
                  <a:pt x="1" y="4490"/>
                  <a:pt x="1594" y="5692"/>
                </a:cubicBezTo>
                <a:cubicBezTo>
                  <a:pt x="2385" y="6287"/>
                  <a:pt x="3385" y="6473"/>
                  <a:pt x="4325" y="6473"/>
                </a:cubicBezTo>
                <a:cubicBezTo>
                  <a:pt x="5884" y="6473"/>
                  <a:pt x="7278" y="5961"/>
                  <a:pt x="7278" y="5961"/>
                </a:cubicBezTo>
                <a:cubicBezTo>
                  <a:pt x="7302" y="7002"/>
                  <a:pt x="8215" y="7516"/>
                  <a:pt x="9401" y="7516"/>
                </a:cubicBezTo>
                <a:cubicBezTo>
                  <a:pt x="9766" y="7516"/>
                  <a:pt x="10157" y="7467"/>
                  <a:pt x="10556" y="7370"/>
                </a:cubicBezTo>
                <a:cubicBezTo>
                  <a:pt x="11672" y="7098"/>
                  <a:pt x="12883" y="6155"/>
                  <a:pt x="14104" y="6155"/>
                </a:cubicBezTo>
                <a:cubicBezTo>
                  <a:pt x="14372" y="6155"/>
                  <a:pt x="14641" y="6201"/>
                  <a:pt x="14910" y="6309"/>
                </a:cubicBezTo>
                <a:cubicBezTo>
                  <a:pt x="14419" y="7218"/>
                  <a:pt x="15955" y="8174"/>
                  <a:pt x="18294" y="8174"/>
                </a:cubicBezTo>
                <a:cubicBezTo>
                  <a:pt x="18971" y="8174"/>
                  <a:pt x="19717" y="8093"/>
                  <a:pt x="20499" y="7908"/>
                </a:cubicBezTo>
                <a:cubicBezTo>
                  <a:pt x="21655" y="7655"/>
                  <a:pt x="21940" y="6563"/>
                  <a:pt x="21338" y="6072"/>
                </a:cubicBezTo>
                <a:lnTo>
                  <a:pt x="21338" y="6072"/>
                </a:lnTo>
                <a:cubicBezTo>
                  <a:pt x="21523" y="6109"/>
                  <a:pt x="21713" y="6126"/>
                  <a:pt x="21906" y="6126"/>
                </a:cubicBezTo>
                <a:cubicBezTo>
                  <a:pt x="22610" y="6126"/>
                  <a:pt x="23356" y="5902"/>
                  <a:pt x="24014" y="5628"/>
                </a:cubicBezTo>
                <a:cubicBezTo>
                  <a:pt x="24996" y="5209"/>
                  <a:pt x="26021" y="4682"/>
                  <a:pt x="27063" y="4682"/>
                </a:cubicBezTo>
                <a:cubicBezTo>
                  <a:pt x="27281" y="4682"/>
                  <a:pt x="27500" y="4705"/>
                  <a:pt x="27719" y="4758"/>
                </a:cubicBezTo>
                <a:cubicBezTo>
                  <a:pt x="28029" y="4830"/>
                  <a:pt x="28513" y="5050"/>
                  <a:pt x="28958" y="5050"/>
                </a:cubicBezTo>
                <a:cubicBezTo>
                  <a:pt x="29195" y="5050"/>
                  <a:pt x="29422" y="4987"/>
                  <a:pt x="29604" y="4805"/>
                </a:cubicBezTo>
                <a:cubicBezTo>
                  <a:pt x="29825" y="4583"/>
                  <a:pt x="29825" y="4108"/>
                  <a:pt x="29540" y="3950"/>
                </a:cubicBezTo>
                <a:cubicBezTo>
                  <a:pt x="29418" y="3907"/>
                  <a:pt x="29280" y="3889"/>
                  <a:pt x="29127" y="3889"/>
                </a:cubicBezTo>
                <a:cubicBezTo>
                  <a:pt x="28274" y="3889"/>
                  <a:pt x="26946" y="4455"/>
                  <a:pt x="25110" y="4455"/>
                </a:cubicBezTo>
                <a:cubicBezTo>
                  <a:pt x="23751" y="4455"/>
                  <a:pt x="22113" y="4145"/>
                  <a:pt x="20182" y="3063"/>
                </a:cubicBezTo>
                <a:cubicBezTo>
                  <a:pt x="19722" y="2811"/>
                  <a:pt x="19096" y="2674"/>
                  <a:pt x="18473" y="2674"/>
                </a:cubicBezTo>
                <a:cubicBezTo>
                  <a:pt x="17767" y="2674"/>
                  <a:pt x="17066" y="2850"/>
                  <a:pt x="16620" y="3238"/>
                </a:cubicBezTo>
                <a:cubicBezTo>
                  <a:pt x="17772" y="1842"/>
                  <a:pt x="16595" y="1"/>
                  <a:pt x="15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0"/>
          <p:cNvSpPr/>
          <p:nvPr/>
        </p:nvSpPr>
        <p:spPr>
          <a:xfrm>
            <a:off x="-85862" y="2490325"/>
            <a:ext cx="390425" cy="107075"/>
          </a:xfrm>
          <a:custGeom>
            <a:avLst/>
            <a:gdLst/>
            <a:ahLst/>
            <a:cxnLst/>
            <a:rect l="l" t="t" r="r" b="b"/>
            <a:pathLst>
              <a:path w="15617" h="4283" extrusionOk="0">
                <a:moveTo>
                  <a:pt x="7909" y="1"/>
                </a:moveTo>
                <a:cubicBezTo>
                  <a:pt x="7728" y="1"/>
                  <a:pt x="7537" y="53"/>
                  <a:pt x="7351" y="173"/>
                </a:cubicBezTo>
                <a:cubicBezTo>
                  <a:pt x="6873" y="481"/>
                  <a:pt x="6591" y="1315"/>
                  <a:pt x="5962" y="1315"/>
                </a:cubicBezTo>
                <a:cubicBezTo>
                  <a:pt x="5945" y="1315"/>
                  <a:pt x="5928" y="1314"/>
                  <a:pt x="5910" y="1313"/>
                </a:cubicBezTo>
                <a:cubicBezTo>
                  <a:pt x="5372" y="1281"/>
                  <a:pt x="5119" y="569"/>
                  <a:pt x="4612" y="347"/>
                </a:cubicBezTo>
                <a:cubicBezTo>
                  <a:pt x="4504" y="297"/>
                  <a:pt x="4391" y="274"/>
                  <a:pt x="4276" y="274"/>
                </a:cubicBezTo>
                <a:cubicBezTo>
                  <a:pt x="3922" y="274"/>
                  <a:pt x="3561" y="495"/>
                  <a:pt x="3345" y="806"/>
                </a:cubicBezTo>
                <a:cubicBezTo>
                  <a:pt x="3045" y="1202"/>
                  <a:pt x="2965" y="1709"/>
                  <a:pt x="2902" y="2184"/>
                </a:cubicBezTo>
                <a:cubicBezTo>
                  <a:pt x="2506" y="1740"/>
                  <a:pt x="1984" y="1408"/>
                  <a:pt x="1414" y="1234"/>
                </a:cubicBezTo>
                <a:cubicBezTo>
                  <a:pt x="1337" y="1214"/>
                  <a:pt x="1263" y="1205"/>
                  <a:pt x="1192" y="1205"/>
                </a:cubicBezTo>
                <a:cubicBezTo>
                  <a:pt x="399" y="1205"/>
                  <a:pt x="1" y="2350"/>
                  <a:pt x="844" y="2975"/>
                </a:cubicBezTo>
                <a:cubicBezTo>
                  <a:pt x="1254" y="3291"/>
                  <a:pt x="1775" y="3389"/>
                  <a:pt x="2264" y="3389"/>
                </a:cubicBezTo>
                <a:cubicBezTo>
                  <a:pt x="3077" y="3389"/>
                  <a:pt x="3805" y="3118"/>
                  <a:pt x="3805" y="3118"/>
                </a:cubicBezTo>
                <a:cubicBezTo>
                  <a:pt x="3817" y="3666"/>
                  <a:pt x="4298" y="3933"/>
                  <a:pt x="4923" y="3933"/>
                </a:cubicBezTo>
                <a:cubicBezTo>
                  <a:pt x="5111" y="3933"/>
                  <a:pt x="5310" y="3909"/>
                  <a:pt x="5515" y="3862"/>
                </a:cubicBezTo>
                <a:cubicBezTo>
                  <a:pt x="6103" y="3718"/>
                  <a:pt x="6746" y="3218"/>
                  <a:pt x="7389" y="3218"/>
                </a:cubicBezTo>
                <a:cubicBezTo>
                  <a:pt x="7525" y="3218"/>
                  <a:pt x="7660" y="3240"/>
                  <a:pt x="7795" y="3292"/>
                </a:cubicBezTo>
                <a:cubicBezTo>
                  <a:pt x="7536" y="3773"/>
                  <a:pt x="8343" y="4283"/>
                  <a:pt x="9580" y="4283"/>
                </a:cubicBezTo>
                <a:cubicBezTo>
                  <a:pt x="9932" y="4283"/>
                  <a:pt x="10318" y="4242"/>
                  <a:pt x="10724" y="4147"/>
                </a:cubicBezTo>
                <a:cubicBezTo>
                  <a:pt x="11310" y="4005"/>
                  <a:pt x="11484" y="3435"/>
                  <a:pt x="11151" y="3181"/>
                </a:cubicBezTo>
                <a:lnTo>
                  <a:pt x="11151" y="3181"/>
                </a:lnTo>
                <a:cubicBezTo>
                  <a:pt x="11261" y="3195"/>
                  <a:pt x="11369" y="3202"/>
                  <a:pt x="11476" y="3202"/>
                </a:cubicBezTo>
                <a:cubicBezTo>
                  <a:pt x="11852" y="3202"/>
                  <a:pt x="12216" y="3116"/>
                  <a:pt x="12561" y="2944"/>
                </a:cubicBezTo>
                <a:cubicBezTo>
                  <a:pt x="13074" y="2733"/>
                  <a:pt x="13620" y="2446"/>
                  <a:pt x="14163" y="2446"/>
                </a:cubicBezTo>
                <a:cubicBezTo>
                  <a:pt x="14273" y="2446"/>
                  <a:pt x="14383" y="2458"/>
                  <a:pt x="14492" y="2485"/>
                </a:cubicBezTo>
                <a:cubicBezTo>
                  <a:pt x="14658" y="2526"/>
                  <a:pt x="14918" y="2642"/>
                  <a:pt x="15154" y="2642"/>
                </a:cubicBezTo>
                <a:cubicBezTo>
                  <a:pt x="15279" y="2642"/>
                  <a:pt x="15397" y="2609"/>
                  <a:pt x="15490" y="2516"/>
                </a:cubicBezTo>
                <a:cubicBezTo>
                  <a:pt x="15617" y="2390"/>
                  <a:pt x="15617" y="2184"/>
                  <a:pt x="15474" y="2073"/>
                </a:cubicBezTo>
                <a:cubicBezTo>
                  <a:pt x="15409" y="2051"/>
                  <a:pt x="15337" y="2041"/>
                  <a:pt x="15257" y="2041"/>
                </a:cubicBezTo>
                <a:cubicBezTo>
                  <a:pt x="14809" y="2041"/>
                  <a:pt x="14119" y="2333"/>
                  <a:pt x="13164" y="2333"/>
                </a:cubicBezTo>
                <a:cubicBezTo>
                  <a:pt x="12449" y="2333"/>
                  <a:pt x="11586" y="2170"/>
                  <a:pt x="10566" y="1598"/>
                </a:cubicBezTo>
                <a:cubicBezTo>
                  <a:pt x="10330" y="1466"/>
                  <a:pt x="10007" y="1395"/>
                  <a:pt x="9683" y="1395"/>
                </a:cubicBezTo>
                <a:cubicBezTo>
                  <a:pt x="9309" y="1395"/>
                  <a:pt x="8935" y="1489"/>
                  <a:pt x="8697" y="1693"/>
                </a:cubicBezTo>
                <a:cubicBezTo>
                  <a:pt x="9301" y="961"/>
                  <a:pt x="8686" y="1"/>
                  <a:pt x="7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0"/>
          <p:cNvSpPr/>
          <p:nvPr/>
        </p:nvSpPr>
        <p:spPr>
          <a:xfrm>
            <a:off x="181438" y="2943900"/>
            <a:ext cx="57425" cy="61000"/>
          </a:xfrm>
          <a:custGeom>
            <a:avLst/>
            <a:gdLst/>
            <a:ahLst/>
            <a:cxnLst/>
            <a:rect l="l" t="t" r="r" b="b"/>
            <a:pathLst>
              <a:path w="2297" h="2440" extrusionOk="0">
                <a:moveTo>
                  <a:pt x="554" y="1"/>
                </a:moveTo>
                <a:lnTo>
                  <a:pt x="0" y="1885"/>
                </a:lnTo>
                <a:lnTo>
                  <a:pt x="1394" y="2439"/>
                </a:lnTo>
                <a:lnTo>
                  <a:pt x="2296" y="698"/>
                </a:lnTo>
                <a:lnTo>
                  <a:pt x="554" y="1"/>
                </a:lnTo>
                <a:close/>
              </a:path>
            </a:pathLst>
          </a:custGeom>
          <a:solidFill>
            <a:srgbClr val="1C8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0"/>
          <p:cNvSpPr/>
          <p:nvPr/>
        </p:nvSpPr>
        <p:spPr>
          <a:xfrm>
            <a:off x="193313" y="2846925"/>
            <a:ext cx="12300" cy="113625"/>
          </a:xfrm>
          <a:custGeom>
            <a:avLst/>
            <a:gdLst/>
            <a:ahLst/>
            <a:cxnLst/>
            <a:rect l="l" t="t" r="r" b="b"/>
            <a:pathLst>
              <a:path w="492" h="4545" fill="none" extrusionOk="0">
                <a:moveTo>
                  <a:pt x="0" y="4545"/>
                </a:moveTo>
                <a:lnTo>
                  <a:pt x="491" y="1"/>
                </a:lnTo>
              </a:path>
            </a:pathLst>
          </a:custGeom>
          <a:noFill/>
          <a:ln w="1975" cap="flat" cmpd="sng">
            <a:solidFill>
              <a:srgbClr val="1C887B"/>
            </a:solidFill>
            <a:prstDash val="solid"/>
            <a:miter lim="158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0"/>
          <p:cNvSpPr/>
          <p:nvPr/>
        </p:nvSpPr>
        <p:spPr>
          <a:xfrm>
            <a:off x="228538" y="2883750"/>
            <a:ext cx="69300" cy="90675"/>
          </a:xfrm>
          <a:custGeom>
            <a:avLst/>
            <a:gdLst/>
            <a:ahLst/>
            <a:cxnLst/>
            <a:rect l="l" t="t" r="r" b="b"/>
            <a:pathLst>
              <a:path w="2772" h="3627" fill="none" extrusionOk="0">
                <a:moveTo>
                  <a:pt x="0" y="3626"/>
                </a:moveTo>
                <a:lnTo>
                  <a:pt x="2771" y="0"/>
                </a:lnTo>
              </a:path>
            </a:pathLst>
          </a:custGeom>
          <a:noFill/>
          <a:ln w="1975" cap="flat" cmpd="sng">
            <a:solidFill>
              <a:srgbClr val="1C887B"/>
            </a:solidFill>
            <a:prstDash val="solid"/>
            <a:miter lim="158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0"/>
          <p:cNvSpPr/>
          <p:nvPr/>
        </p:nvSpPr>
        <p:spPr>
          <a:xfrm>
            <a:off x="184988" y="2850900"/>
            <a:ext cx="30500" cy="141325"/>
          </a:xfrm>
          <a:custGeom>
            <a:avLst/>
            <a:gdLst/>
            <a:ahLst/>
            <a:cxnLst/>
            <a:rect l="l" t="t" r="r" b="b"/>
            <a:pathLst>
              <a:path w="1220" h="5653" fill="none" extrusionOk="0">
                <a:moveTo>
                  <a:pt x="1" y="5653"/>
                </a:moveTo>
                <a:lnTo>
                  <a:pt x="1220" y="0"/>
                </a:lnTo>
              </a:path>
            </a:pathLst>
          </a:custGeom>
          <a:noFill/>
          <a:ln w="1975" cap="flat" cmpd="sng">
            <a:solidFill>
              <a:srgbClr val="1C887B"/>
            </a:solidFill>
            <a:prstDash val="solid"/>
            <a:miter lim="158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0"/>
          <p:cNvSpPr/>
          <p:nvPr/>
        </p:nvSpPr>
        <p:spPr>
          <a:xfrm>
            <a:off x="212713" y="2880175"/>
            <a:ext cx="75625" cy="123125"/>
          </a:xfrm>
          <a:custGeom>
            <a:avLst/>
            <a:gdLst/>
            <a:ahLst/>
            <a:cxnLst/>
            <a:rect l="l" t="t" r="r" b="b"/>
            <a:pathLst>
              <a:path w="3025" h="4925" fill="none" extrusionOk="0">
                <a:moveTo>
                  <a:pt x="0" y="4925"/>
                </a:moveTo>
                <a:lnTo>
                  <a:pt x="3024" y="1"/>
                </a:lnTo>
              </a:path>
            </a:pathLst>
          </a:custGeom>
          <a:noFill/>
          <a:ln w="1975" cap="flat" cmpd="sng">
            <a:solidFill>
              <a:srgbClr val="1C887B"/>
            </a:solidFill>
            <a:prstDash val="solid"/>
            <a:miter lim="158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0"/>
          <p:cNvSpPr/>
          <p:nvPr/>
        </p:nvSpPr>
        <p:spPr>
          <a:xfrm>
            <a:off x="89213" y="2262750"/>
            <a:ext cx="598125" cy="630125"/>
          </a:xfrm>
          <a:custGeom>
            <a:avLst/>
            <a:gdLst/>
            <a:ahLst/>
            <a:cxnLst/>
            <a:rect l="l" t="t" r="r" b="b"/>
            <a:pathLst>
              <a:path w="23925" h="25205" extrusionOk="0">
                <a:moveTo>
                  <a:pt x="11905" y="0"/>
                </a:moveTo>
                <a:cubicBezTo>
                  <a:pt x="7663" y="0"/>
                  <a:pt x="3653" y="2575"/>
                  <a:pt x="2043" y="6790"/>
                </a:cubicBezTo>
                <a:cubicBezTo>
                  <a:pt x="0" y="11888"/>
                  <a:pt x="2027" y="18903"/>
                  <a:pt x="3753" y="23019"/>
                </a:cubicBezTo>
                <a:lnTo>
                  <a:pt x="9247" y="25204"/>
                </a:lnTo>
                <a:cubicBezTo>
                  <a:pt x="13332" y="23415"/>
                  <a:pt x="19634" y="19710"/>
                  <a:pt x="21660" y="14612"/>
                </a:cubicBezTo>
                <a:cubicBezTo>
                  <a:pt x="23925" y="9181"/>
                  <a:pt x="21296" y="2942"/>
                  <a:pt x="15818" y="757"/>
                </a:cubicBezTo>
                <a:cubicBezTo>
                  <a:pt x="14534" y="244"/>
                  <a:pt x="13208" y="0"/>
                  <a:pt x="11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0"/>
          <p:cNvSpPr/>
          <p:nvPr/>
        </p:nvSpPr>
        <p:spPr>
          <a:xfrm>
            <a:off x="162438" y="2275325"/>
            <a:ext cx="449300" cy="609225"/>
          </a:xfrm>
          <a:custGeom>
            <a:avLst/>
            <a:gdLst/>
            <a:ahLst/>
            <a:cxnLst/>
            <a:rect l="l" t="t" r="r" b="b"/>
            <a:pathLst>
              <a:path w="17972" h="24369" extrusionOk="0">
                <a:moveTo>
                  <a:pt x="10821" y="0"/>
                </a:moveTo>
                <a:cubicBezTo>
                  <a:pt x="7464" y="0"/>
                  <a:pt x="3831" y="2949"/>
                  <a:pt x="2043" y="7459"/>
                </a:cubicBezTo>
                <a:cubicBezTo>
                  <a:pt x="0" y="12557"/>
                  <a:pt x="776" y="19065"/>
                  <a:pt x="1647" y="22849"/>
                </a:cubicBezTo>
                <a:lnTo>
                  <a:pt x="5495" y="24369"/>
                </a:lnTo>
                <a:cubicBezTo>
                  <a:pt x="8709" y="22231"/>
                  <a:pt x="13760" y="18035"/>
                  <a:pt x="15802" y="12937"/>
                </a:cubicBezTo>
                <a:cubicBezTo>
                  <a:pt x="17971" y="7522"/>
                  <a:pt x="16641" y="1901"/>
                  <a:pt x="12826" y="381"/>
                </a:cubicBezTo>
                <a:cubicBezTo>
                  <a:pt x="12181" y="123"/>
                  <a:pt x="11507" y="0"/>
                  <a:pt x="10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0"/>
          <p:cNvSpPr/>
          <p:nvPr/>
        </p:nvSpPr>
        <p:spPr>
          <a:xfrm>
            <a:off x="231313" y="2283050"/>
            <a:ext cx="292950" cy="590825"/>
          </a:xfrm>
          <a:custGeom>
            <a:avLst/>
            <a:gdLst/>
            <a:ahLst/>
            <a:cxnLst/>
            <a:rect l="l" t="t" r="r" b="b"/>
            <a:pathLst>
              <a:path w="11718" h="23633" extrusionOk="0">
                <a:moveTo>
                  <a:pt x="9703" y="1"/>
                </a:moveTo>
                <a:cubicBezTo>
                  <a:pt x="8008" y="1"/>
                  <a:pt x="5225" y="3686"/>
                  <a:pt x="3230" y="8717"/>
                </a:cubicBezTo>
                <a:cubicBezTo>
                  <a:pt x="1188" y="13816"/>
                  <a:pt x="301" y="19658"/>
                  <a:pt x="0" y="22967"/>
                </a:cubicBezTo>
                <a:lnTo>
                  <a:pt x="1647" y="23632"/>
                </a:lnTo>
                <a:cubicBezTo>
                  <a:pt x="3690" y="21020"/>
                  <a:pt x="7094" y="16159"/>
                  <a:pt x="9120" y="11061"/>
                </a:cubicBezTo>
                <a:cubicBezTo>
                  <a:pt x="11290" y="5645"/>
                  <a:pt x="11717" y="721"/>
                  <a:pt x="10086" y="72"/>
                </a:cubicBezTo>
                <a:cubicBezTo>
                  <a:pt x="9966" y="24"/>
                  <a:pt x="9838" y="1"/>
                  <a:pt x="9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0"/>
          <p:cNvSpPr/>
          <p:nvPr/>
        </p:nvSpPr>
        <p:spPr>
          <a:xfrm>
            <a:off x="183413" y="2838225"/>
            <a:ext cx="136975" cy="78000"/>
          </a:xfrm>
          <a:custGeom>
            <a:avLst/>
            <a:gdLst/>
            <a:ahLst/>
            <a:cxnLst/>
            <a:rect l="l" t="t" r="r" b="b"/>
            <a:pathLst>
              <a:path w="5479" h="3120" extrusionOk="0">
                <a:moveTo>
                  <a:pt x="0" y="0"/>
                </a:moveTo>
                <a:lnTo>
                  <a:pt x="602" y="1869"/>
                </a:lnTo>
                <a:lnTo>
                  <a:pt x="3737" y="3120"/>
                </a:lnTo>
                <a:lnTo>
                  <a:pt x="5479" y="2185"/>
                </a:lnTo>
                <a:lnTo>
                  <a:pt x="0" y="0"/>
                </a:lnTo>
                <a:close/>
              </a:path>
            </a:pathLst>
          </a:custGeom>
          <a:solidFill>
            <a:srgbClr val="1C8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0"/>
          <p:cNvSpPr/>
          <p:nvPr/>
        </p:nvSpPr>
        <p:spPr>
          <a:xfrm>
            <a:off x="210638" y="2675225"/>
            <a:ext cx="691250" cy="188925"/>
          </a:xfrm>
          <a:custGeom>
            <a:avLst/>
            <a:gdLst/>
            <a:ahLst/>
            <a:cxnLst/>
            <a:rect l="l" t="t" r="r" b="b"/>
            <a:pathLst>
              <a:path w="27650" h="7557" extrusionOk="0">
                <a:moveTo>
                  <a:pt x="13995" y="0"/>
                </a:moveTo>
                <a:cubicBezTo>
                  <a:pt x="13668" y="0"/>
                  <a:pt x="13324" y="95"/>
                  <a:pt x="12988" y="314"/>
                </a:cubicBezTo>
                <a:cubicBezTo>
                  <a:pt x="12154" y="854"/>
                  <a:pt x="11667" y="2312"/>
                  <a:pt x="10543" y="2312"/>
                </a:cubicBezTo>
                <a:cubicBezTo>
                  <a:pt x="10514" y="2312"/>
                  <a:pt x="10484" y="2311"/>
                  <a:pt x="10454" y="2309"/>
                </a:cubicBezTo>
                <a:cubicBezTo>
                  <a:pt x="9488" y="2245"/>
                  <a:pt x="9061" y="1010"/>
                  <a:pt x="8174" y="614"/>
                </a:cubicBezTo>
                <a:cubicBezTo>
                  <a:pt x="7983" y="526"/>
                  <a:pt x="7781" y="486"/>
                  <a:pt x="7578" y="486"/>
                </a:cubicBezTo>
                <a:cubicBezTo>
                  <a:pt x="6942" y="486"/>
                  <a:pt x="6294" y="878"/>
                  <a:pt x="5910" y="1406"/>
                </a:cubicBezTo>
                <a:cubicBezTo>
                  <a:pt x="5387" y="2087"/>
                  <a:pt x="5245" y="2989"/>
                  <a:pt x="5118" y="3860"/>
                </a:cubicBezTo>
                <a:cubicBezTo>
                  <a:pt x="4422" y="3069"/>
                  <a:pt x="3519" y="2483"/>
                  <a:pt x="2506" y="2182"/>
                </a:cubicBezTo>
                <a:cubicBezTo>
                  <a:pt x="2361" y="2144"/>
                  <a:pt x="2222" y="2126"/>
                  <a:pt x="2089" y="2126"/>
                </a:cubicBezTo>
                <a:cubicBezTo>
                  <a:pt x="680" y="2126"/>
                  <a:pt x="0" y="4139"/>
                  <a:pt x="1476" y="5254"/>
                </a:cubicBezTo>
                <a:cubicBezTo>
                  <a:pt x="2204" y="5808"/>
                  <a:pt x="3129" y="5981"/>
                  <a:pt x="3999" y="5981"/>
                </a:cubicBezTo>
                <a:cubicBezTo>
                  <a:pt x="5441" y="5981"/>
                  <a:pt x="6733" y="5507"/>
                  <a:pt x="6733" y="5507"/>
                </a:cubicBezTo>
                <a:cubicBezTo>
                  <a:pt x="6757" y="6462"/>
                  <a:pt x="7593" y="6946"/>
                  <a:pt x="8691" y="6946"/>
                </a:cubicBezTo>
                <a:cubicBezTo>
                  <a:pt x="9032" y="6946"/>
                  <a:pt x="9398" y="6899"/>
                  <a:pt x="9773" y="6805"/>
                </a:cubicBezTo>
                <a:cubicBezTo>
                  <a:pt x="10800" y="6558"/>
                  <a:pt x="11933" y="5682"/>
                  <a:pt x="13059" y="5682"/>
                </a:cubicBezTo>
                <a:cubicBezTo>
                  <a:pt x="13305" y="5682"/>
                  <a:pt x="13551" y="5724"/>
                  <a:pt x="13795" y="5824"/>
                </a:cubicBezTo>
                <a:cubicBezTo>
                  <a:pt x="13328" y="6671"/>
                  <a:pt x="14757" y="7557"/>
                  <a:pt x="16929" y="7557"/>
                </a:cubicBezTo>
                <a:cubicBezTo>
                  <a:pt x="17558" y="7557"/>
                  <a:pt x="18248" y="7483"/>
                  <a:pt x="18973" y="7312"/>
                </a:cubicBezTo>
                <a:cubicBezTo>
                  <a:pt x="20034" y="7075"/>
                  <a:pt x="20319" y="6061"/>
                  <a:pt x="19749" y="5602"/>
                </a:cubicBezTo>
                <a:lnTo>
                  <a:pt x="19749" y="5602"/>
                </a:lnTo>
                <a:cubicBezTo>
                  <a:pt x="19921" y="5637"/>
                  <a:pt x="20099" y="5652"/>
                  <a:pt x="20280" y="5652"/>
                </a:cubicBezTo>
                <a:cubicBezTo>
                  <a:pt x="20928" y="5652"/>
                  <a:pt x="21612" y="5450"/>
                  <a:pt x="22219" y="5190"/>
                </a:cubicBezTo>
                <a:cubicBezTo>
                  <a:pt x="23140" y="4809"/>
                  <a:pt x="24095" y="4317"/>
                  <a:pt x="25064" y="4317"/>
                </a:cubicBezTo>
                <a:cubicBezTo>
                  <a:pt x="25260" y="4317"/>
                  <a:pt x="25457" y="4337"/>
                  <a:pt x="25654" y="4383"/>
                </a:cubicBezTo>
                <a:cubicBezTo>
                  <a:pt x="25946" y="4456"/>
                  <a:pt x="26402" y="4666"/>
                  <a:pt x="26820" y="4666"/>
                </a:cubicBezTo>
                <a:cubicBezTo>
                  <a:pt x="27037" y="4666"/>
                  <a:pt x="27244" y="4609"/>
                  <a:pt x="27412" y="4446"/>
                </a:cubicBezTo>
                <a:cubicBezTo>
                  <a:pt x="27634" y="4224"/>
                  <a:pt x="27650" y="3797"/>
                  <a:pt x="27380" y="3654"/>
                </a:cubicBezTo>
                <a:cubicBezTo>
                  <a:pt x="27266" y="3614"/>
                  <a:pt x="27138" y="3597"/>
                  <a:pt x="26995" y="3597"/>
                </a:cubicBezTo>
                <a:cubicBezTo>
                  <a:pt x="26204" y="3597"/>
                  <a:pt x="24973" y="4121"/>
                  <a:pt x="23273" y="4121"/>
                </a:cubicBezTo>
                <a:cubicBezTo>
                  <a:pt x="22013" y="4121"/>
                  <a:pt x="20494" y="3833"/>
                  <a:pt x="18704" y="2831"/>
                </a:cubicBezTo>
                <a:cubicBezTo>
                  <a:pt x="18286" y="2596"/>
                  <a:pt x="17711" y="2470"/>
                  <a:pt x="17138" y="2470"/>
                </a:cubicBezTo>
                <a:cubicBezTo>
                  <a:pt x="16474" y="2470"/>
                  <a:pt x="15811" y="2640"/>
                  <a:pt x="15394" y="3005"/>
                </a:cubicBezTo>
                <a:cubicBezTo>
                  <a:pt x="16457" y="1699"/>
                  <a:pt x="15377" y="0"/>
                  <a:pt x="139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0"/>
          <p:cNvSpPr/>
          <p:nvPr/>
        </p:nvSpPr>
        <p:spPr>
          <a:xfrm>
            <a:off x="636263" y="2670350"/>
            <a:ext cx="18625" cy="15550"/>
          </a:xfrm>
          <a:custGeom>
            <a:avLst/>
            <a:gdLst/>
            <a:ahLst/>
            <a:cxnLst/>
            <a:rect l="l" t="t" r="r" b="b"/>
            <a:pathLst>
              <a:path w="745" h="622" extrusionOk="0">
                <a:moveTo>
                  <a:pt x="454" y="1"/>
                </a:moveTo>
                <a:cubicBezTo>
                  <a:pt x="445" y="1"/>
                  <a:pt x="437" y="1"/>
                  <a:pt x="428" y="2"/>
                </a:cubicBezTo>
                <a:cubicBezTo>
                  <a:pt x="143" y="2"/>
                  <a:pt x="0" y="334"/>
                  <a:pt x="206" y="524"/>
                </a:cubicBezTo>
                <a:cubicBezTo>
                  <a:pt x="268" y="592"/>
                  <a:pt x="347" y="622"/>
                  <a:pt x="425" y="622"/>
                </a:cubicBezTo>
                <a:cubicBezTo>
                  <a:pt x="587" y="622"/>
                  <a:pt x="744" y="495"/>
                  <a:pt x="744" y="303"/>
                </a:cubicBezTo>
                <a:cubicBezTo>
                  <a:pt x="729" y="137"/>
                  <a:pt x="614" y="1"/>
                  <a:pt x="4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0"/>
          <p:cNvSpPr/>
          <p:nvPr/>
        </p:nvSpPr>
        <p:spPr>
          <a:xfrm>
            <a:off x="454963" y="2580525"/>
            <a:ext cx="11500" cy="9875"/>
          </a:xfrm>
          <a:custGeom>
            <a:avLst/>
            <a:gdLst/>
            <a:ahLst/>
            <a:cxnLst/>
            <a:rect l="l" t="t" r="r" b="b"/>
            <a:pathLst>
              <a:path w="460" h="395" extrusionOk="0">
                <a:moveTo>
                  <a:pt x="254" y="1"/>
                </a:moveTo>
                <a:cubicBezTo>
                  <a:pt x="79" y="1"/>
                  <a:pt x="0" y="207"/>
                  <a:pt x="111" y="333"/>
                </a:cubicBezTo>
                <a:cubicBezTo>
                  <a:pt x="153" y="375"/>
                  <a:pt x="206" y="395"/>
                  <a:pt x="258" y="395"/>
                </a:cubicBezTo>
                <a:cubicBezTo>
                  <a:pt x="361" y="395"/>
                  <a:pt x="459" y="317"/>
                  <a:pt x="459" y="191"/>
                </a:cubicBezTo>
                <a:cubicBezTo>
                  <a:pt x="459" y="80"/>
                  <a:pt x="364" y="1"/>
                  <a:pt x="2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0"/>
          <p:cNvSpPr/>
          <p:nvPr/>
        </p:nvSpPr>
        <p:spPr>
          <a:xfrm>
            <a:off x="391613" y="2634750"/>
            <a:ext cx="11525" cy="9900"/>
          </a:xfrm>
          <a:custGeom>
            <a:avLst/>
            <a:gdLst/>
            <a:ahLst/>
            <a:cxnLst/>
            <a:rect l="l" t="t" r="r" b="b"/>
            <a:pathLst>
              <a:path w="461" h="396" extrusionOk="0">
                <a:moveTo>
                  <a:pt x="270" y="1"/>
                </a:moveTo>
                <a:cubicBezTo>
                  <a:pt x="80" y="1"/>
                  <a:pt x="1" y="207"/>
                  <a:pt x="128" y="333"/>
                </a:cubicBezTo>
                <a:cubicBezTo>
                  <a:pt x="170" y="376"/>
                  <a:pt x="222" y="396"/>
                  <a:pt x="272" y="396"/>
                </a:cubicBezTo>
                <a:cubicBezTo>
                  <a:pt x="370" y="396"/>
                  <a:pt x="460" y="322"/>
                  <a:pt x="460" y="207"/>
                </a:cubicBezTo>
                <a:cubicBezTo>
                  <a:pt x="460" y="96"/>
                  <a:pt x="381" y="1"/>
                  <a:pt x="2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0"/>
          <p:cNvSpPr/>
          <p:nvPr/>
        </p:nvSpPr>
        <p:spPr>
          <a:xfrm>
            <a:off x="340563" y="2449500"/>
            <a:ext cx="13875" cy="11800"/>
          </a:xfrm>
          <a:custGeom>
            <a:avLst/>
            <a:gdLst/>
            <a:ahLst/>
            <a:cxnLst/>
            <a:rect l="l" t="t" r="r" b="b"/>
            <a:pathLst>
              <a:path w="555" h="472" extrusionOk="0">
                <a:moveTo>
                  <a:pt x="317" y="1"/>
                </a:moveTo>
                <a:cubicBezTo>
                  <a:pt x="111" y="1"/>
                  <a:pt x="0" y="254"/>
                  <a:pt x="143" y="397"/>
                </a:cubicBezTo>
                <a:cubicBezTo>
                  <a:pt x="195" y="449"/>
                  <a:pt x="257" y="472"/>
                  <a:pt x="318" y="472"/>
                </a:cubicBezTo>
                <a:cubicBezTo>
                  <a:pt x="441" y="472"/>
                  <a:pt x="555" y="376"/>
                  <a:pt x="555" y="238"/>
                </a:cubicBezTo>
                <a:cubicBezTo>
                  <a:pt x="555" y="112"/>
                  <a:pt x="444"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0"/>
          <p:cNvSpPr/>
          <p:nvPr/>
        </p:nvSpPr>
        <p:spPr>
          <a:xfrm>
            <a:off x="382113" y="2610625"/>
            <a:ext cx="16275" cy="13925"/>
          </a:xfrm>
          <a:custGeom>
            <a:avLst/>
            <a:gdLst/>
            <a:ahLst/>
            <a:cxnLst/>
            <a:rect l="l" t="t" r="r" b="b"/>
            <a:pathLst>
              <a:path w="651" h="557" extrusionOk="0">
                <a:moveTo>
                  <a:pt x="365" y="0"/>
                </a:moveTo>
                <a:cubicBezTo>
                  <a:pt x="128" y="0"/>
                  <a:pt x="1" y="301"/>
                  <a:pt x="175" y="475"/>
                </a:cubicBezTo>
                <a:cubicBezTo>
                  <a:pt x="231" y="531"/>
                  <a:pt x="301" y="556"/>
                  <a:pt x="369" y="556"/>
                </a:cubicBezTo>
                <a:cubicBezTo>
                  <a:pt x="512" y="556"/>
                  <a:pt x="650" y="446"/>
                  <a:pt x="650" y="285"/>
                </a:cubicBezTo>
                <a:cubicBezTo>
                  <a:pt x="650" y="127"/>
                  <a:pt x="523" y="0"/>
                  <a:pt x="3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0"/>
          <p:cNvSpPr/>
          <p:nvPr/>
        </p:nvSpPr>
        <p:spPr>
          <a:xfrm>
            <a:off x="386488" y="2696125"/>
            <a:ext cx="13075" cy="13075"/>
          </a:xfrm>
          <a:custGeom>
            <a:avLst/>
            <a:gdLst/>
            <a:ahLst/>
            <a:cxnLst/>
            <a:rect l="l" t="t" r="r" b="b"/>
            <a:pathLst>
              <a:path w="523" h="523" extrusionOk="0">
                <a:moveTo>
                  <a:pt x="253" y="0"/>
                </a:moveTo>
                <a:cubicBezTo>
                  <a:pt x="111" y="0"/>
                  <a:pt x="0" y="111"/>
                  <a:pt x="0" y="253"/>
                </a:cubicBezTo>
                <a:cubicBezTo>
                  <a:pt x="0" y="396"/>
                  <a:pt x="111" y="523"/>
                  <a:pt x="253" y="523"/>
                </a:cubicBezTo>
                <a:cubicBezTo>
                  <a:pt x="396" y="523"/>
                  <a:pt x="523" y="396"/>
                  <a:pt x="523" y="253"/>
                </a:cubicBezTo>
                <a:cubicBezTo>
                  <a:pt x="523" y="111"/>
                  <a:pt x="396" y="0"/>
                  <a:pt x="2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0"/>
          <p:cNvSpPr/>
          <p:nvPr/>
        </p:nvSpPr>
        <p:spPr>
          <a:xfrm>
            <a:off x="383713" y="2701250"/>
            <a:ext cx="17825" cy="15275"/>
          </a:xfrm>
          <a:custGeom>
            <a:avLst/>
            <a:gdLst/>
            <a:ahLst/>
            <a:cxnLst/>
            <a:rect l="l" t="t" r="r" b="b"/>
            <a:pathLst>
              <a:path w="713" h="611" extrusionOk="0">
                <a:moveTo>
                  <a:pt x="412" y="1"/>
                </a:moveTo>
                <a:cubicBezTo>
                  <a:pt x="143" y="1"/>
                  <a:pt x="0" y="318"/>
                  <a:pt x="190" y="523"/>
                </a:cubicBezTo>
                <a:cubicBezTo>
                  <a:pt x="250" y="584"/>
                  <a:pt x="325" y="610"/>
                  <a:pt x="399" y="610"/>
                </a:cubicBezTo>
                <a:cubicBezTo>
                  <a:pt x="558" y="610"/>
                  <a:pt x="713" y="486"/>
                  <a:pt x="713" y="302"/>
                </a:cubicBezTo>
                <a:cubicBezTo>
                  <a:pt x="713" y="128"/>
                  <a:pt x="570" y="1"/>
                  <a:pt x="4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0"/>
          <p:cNvSpPr/>
          <p:nvPr/>
        </p:nvSpPr>
        <p:spPr>
          <a:xfrm>
            <a:off x="332638" y="2695725"/>
            <a:ext cx="11900" cy="9875"/>
          </a:xfrm>
          <a:custGeom>
            <a:avLst/>
            <a:gdLst/>
            <a:ahLst/>
            <a:cxnLst/>
            <a:rect l="l" t="t" r="r" b="b"/>
            <a:pathLst>
              <a:path w="476" h="395" extrusionOk="0">
                <a:moveTo>
                  <a:pt x="270" y="0"/>
                </a:moveTo>
                <a:cubicBezTo>
                  <a:pt x="96" y="0"/>
                  <a:pt x="1" y="206"/>
                  <a:pt x="127" y="333"/>
                </a:cubicBezTo>
                <a:cubicBezTo>
                  <a:pt x="170" y="375"/>
                  <a:pt x="222" y="394"/>
                  <a:pt x="274" y="394"/>
                </a:cubicBezTo>
                <a:cubicBezTo>
                  <a:pt x="377" y="394"/>
                  <a:pt x="476" y="317"/>
                  <a:pt x="476" y="190"/>
                </a:cubicBezTo>
                <a:cubicBezTo>
                  <a:pt x="476" y="79"/>
                  <a:pt x="381" y="0"/>
                  <a:pt x="2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0"/>
          <p:cNvSpPr/>
          <p:nvPr/>
        </p:nvSpPr>
        <p:spPr>
          <a:xfrm>
            <a:off x="161638" y="2487500"/>
            <a:ext cx="16250" cy="13925"/>
          </a:xfrm>
          <a:custGeom>
            <a:avLst/>
            <a:gdLst/>
            <a:ahLst/>
            <a:cxnLst/>
            <a:rect l="l" t="t" r="r" b="b"/>
            <a:pathLst>
              <a:path w="650" h="557" extrusionOk="0">
                <a:moveTo>
                  <a:pt x="365" y="1"/>
                </a:moveTo>
                <a:cubicBezTo>
                  <a:pt x="127" y="1"/>
                  <a:pt x="1" y="302"/>
                  <a:pt x="175" y="476"/>
                </a:cubicBezTo>
                <a:cubicBezTo>
                  <a:pt x="231" y="532"/>
                  <a:pt x="300" y="557"/>
                  <a:pt x="368" y="557"/>
                </a:cubicBezTo>
                <a:cubicBezTo>
                  <a:pt x="512" y="557"/>
                  <a:pt x="650" y="447"/>
                  <a:pt x="650" y="286"/>
                </a:cubicBezTo>
                <a:cubicBezTo>
                  <a:pt x="650" y="127"/>
                  <a:pt x="523" y="1"/>
                  <a:pt x="3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0"/>
          <p:cNvSpPr/>
          <p:nvPr/>
        </p:nvSpPr>
        <p:spPr>
          <a:xfrm>
            <a:off x="4412300" y="2172225"/>
            <a:ext cx="11525" cy="9775"/>
          </a:xfrm>
          <a:custGeom>
            <a:avLst/>
            <a:gdLst/>
            <a:ahLst/>
            <a:cxnLst/>
            <a:rect l="l" t="t" r="r" b="b"/>
            <a:pathLst>
              <a:path w="461" h="391" extrusionOk="0">
                <a:moveTo>
                  <a:pt x="270" y="0"/>
                </a:moveTo>
                <a:cubicBezTo>
                  <a:pt x="80" y="0"/>
                  <a:pt x="1" y="206"/>
                  <a:pt x="128" y="333"/>
                </a:cubicBezTo>
                <a:cubicBezTo>
                  <a:pt x="168" y="373"/>
                  <a:pt x="216" y="391"/>
                  <a:pt x="263" y="391"/>
                </a:cubicBezTo>
                <a:cubicBezTo>
                  <a:pt x="364" y="391"/>
                  <a:pt x="460" y="309"/>
                  <a:pt x="460" y="190"/>
                </a:cubicBezTo>
                <a:cubicBezTo>
                  <a:pt x="460" y="79"/>
                  <a:pt x="365" y="0"/>
                  <a:pt x="2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0"/>
          <p:cNvSpPr/>
          <p:nvPr/>
        </p:nvSpPr>
        <p:spPr>
          <a:xfrm>
            <a:off x="-54887" y="2487100"/>
            <a:ext cx="17050" cy="14600"/>
          </a:xfrm>
          <a:custGeom>
            <a:avLst/>
            <a:gdLst/>
            <a:ahLst/>
            <a:cxnLst/>
            <a:rect l="l" t="t" r="r" b="b"/>
            <a:pathLst>
              <a:path w="682" h="584" extrusionOk="0">
                <a:moveTo>
                  <a:pt x="396" y="1"/>
                </a:moveTo>
                <a:cubicBezTo>
                  <a:pt x="143" y="1"/>
                  <a:pt x="1" y="318"/>
                  <a:pt x="191" y="492"/>
                </a:cubicBezTo>
                <a:cubicBezTo>
                  <a:pt x="249" y="555"/>
                  <a:pt x="323" y="583"/>
                  <a:pt x="395" y="583"/>
                </a:cubicBezTo>
                <a:cubicBezTo>
                  <a:pt x="541" y="583"/>
                  <a:pt x="681" y="471"/>
                  <a:pt x="681" y="302"/>
                </a:cubicBezTo>
                <a:cubicBezTo>
                  <a:pt x="681" y="128"/>
                  <a:pt x="555" y="1"/>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0"/>
          <p:cNvSpPr/>
          <p:nvPr/>
        </p:nvSpPr>
        <p:spPr>
          <a:xfrm>
            <a:off x="8753600" y="894625"/>
            <a:ext cx="152425" cy="152825"/>
          </a:xfrm>
          <a:custGeom>
            <a:avLst/>
            <a:gdLst/>
            <a:ahLst/>
            <a:cxnLst/>
            <a:rect l="l" t="t" r="r" b="b"/>
            <a:pathLst>
              <a:path w="6097" h="6113" extrusionOk="0">
                <a:moveTo>
                  <a:pt x="3040" y="1"/>
                </a:moveTo>
                <a:cubicBezTo>
                  <a:pt x="1362" y="1"/>
                  <a:pt x="0" y="1378"/>
                  <a:pt x="0" y="3057"/>
                </a:cubicBezTo>
                <a:cubicBezTo>
                  <a:pt x="0" y="4751"/>
                  <a:pt x="1362" y="6113"/>
                  <a:pt x="3040" y="6113"/>
                </a:cubicBezTo>
                <a:cubicBezTo>
                  <a:pt x="4735" y="6113"/>
                  <a:pt x="6096" y="4751"/>
                  <a:pt x="6096" y="3057"/>
                </a:cubicBezTo>
                <a:cubicBezTo>
                  <a:pt x="6096" y="1378"/>
                  <a:pt x="4735" y="1"/>
                  <a:pt x="3040" y="1"/>
                </a:cubicBez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0"/>
          <p:cNvSpPr/>
          <p:nvPr/>
        </p:nvSpPr>
        <p:spPr>
          <a:xfrm>
            <a:off x="7864663" y="4433988"/>
            <a:ext cx="166075" cy="174575"/>
          </a:xfrm>
          <a:custGeom>
            <a:avLst/>
            <a:gdLst/>
            <a:ahLst/>
            <a:cxnLst/>
            <a:rect l="l" t="t" r="r" b="b"/>
            <a:pathLst>
              <a:path w="6643" h="6983" extrusionOk="0">
                <a:moveTo>
                  <a:pt x="6196" y="1"/>
                </a:moveTo>
                <a:cubicBezTo>
                  <a:pt x="6147" y="1"/>
                  <a:pt x="6098" y="9"/>
                  <a:pt x="6049" y="28"/>
                </a:cubicBezTo>
                <a:lnTo>
                  <a:pt x="349" y="2467"/>
                </a:lnTo>
                <a:cubicBezTo>
                  <a:pt x="48" y="2593"/>
                  <a:pt x="0" y="2973"/>
                  <a:pt x="254" y="3163"/>
                </a:cubicBezTo>
                <a:lnTo>
                  <a:pt x="5210" y="6900"/>
                </a:lnTo>
                <a:cubicBezTo>
                  <a:pt x="5285" y="6956"/>
                  <a:pt x="5370" y="6982"/>
                  <a:pt x="5453" y="6982"/>
                </a:cubicBezTo>
                <a:cubicBezTo>
                  <a:pt x="5650" y="6982"/>
                  <a:pt x="5837" y="6838"/>
                  <a:pt x="5859" y="6615"/>
                </a:cubicBezTo>
                <a:lnTo>
                  <a:pt x="6603" y="456"/>
                </a:lnTo>
                <a:cubicBezTo>
                  <a:pt x="6642" y="206"/>
                  <a:pt x="6432" y="1"/>
                  <a:pt x="6196" y="1"/>
                </a:cubicBezTo>
                <a:close/>
              </a:path>
            </a:pathLst>
          </a:custGeom>
          <a:solidFill>
            <a:srgbClr val="F16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CBDAE9F2-3E9D-6682-8DCE-1221F0381F13}"/>
              </a:ext>
            </a:extLst>
          </p:cNvPr>
          <p:cNvSpPr>
            <a:spLocks noGrp="1"/>
          </p:cNvSpPr>
          <p:nvPr>
            <p:ph type="sldNum" sz="quarter" idx="10"/>
          </p:nvPr>
        </p:nvSpPr>
        <p:spPr/>
        <p:txBody>
          <a:bodyPr/>
          <a:lstStyle/>
          <a:p>
            <a:fld id="{B155B846-58B1-4FD9-BD7C-950EBE99AA96}" type="slidenum">
              <a:rPr lang="fr-FR" smtClean="0"/>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3"/>
          <p:cNvSpPr txBox="1">
            <a:spLocks noGrp="1"/>
          </p:cNvSpPr>
          <p:nvPr>
            <p:ph type="title"/>
          </p:nvPr>
        </p:nvSpPr>
        <p:spPr>
          <a:xfrm>
            <a:off x="4584600" y="1637176"/>
            <a:ext cx="38553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2" name="Google Shape;32;p3"/>
          <p:cNvSpPr txBox="1">
            <a:spLocks noGrp="1"/>
          </p:cNvSpPr>
          <p:nvPr>
            <p:ph type="subTitle" idx="1"/>
          </p:nvPr>
        </p:nvSpPr>
        <p:spPr>
          <a:xfrm>
            <a:off x="4584600" y="2598532"/>
            <a:ext cx="3222300" cy="777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3" name="Google Shape;33;p3"/>
          <p:cNvSpPr txBox="1">
            <a:spLocks noGrp="1"/>
          </p:cNvSpPr>
          <p:nvPr>
            <p:ph type="title" idx="2" hasCustomPrompt="1"/>
          </p:nvPr>
        </p:nvSpPr>
        <p:spPr>
          <a:xfrm>
            <a:off x="4584600" y="700201"/>
            <a:ext cx="2773200" cy="6603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7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 name="Google Shape;34;p3"/>
          <p:cNvSpPr/>
          <p:nvPr/>
        </p:nvSpPr>
        <p:spPr>
          <a:xfrm>
            <a:off x="970175" y="1486925"/>
            <a:ext cx="3027275" cy="3027275"/>
          </a:xfrm>
          <a:custGeom>
            <a:avLst/>
            <a:gdLst/>
            <a:ahLst/>
            <a:cxnLst/>
            <a:rect l="l" t="t" r="r" b="b"/>
            <a:pathLst>
              <a:path w="78093" h="78093" extrusionOk="0">
                <a:moveTo>
                  <a:pt x="78092" y="39047"/>
                </a:moveTo>
                <a:cubicBezTo>
                  <a:pt x="78092" y="60612"/>
                  <a:pt x="60612" y="78092"/>
                  <a:pt x="39046" y="78092"/>
                </a:cubicBezTo>
                <a:cubicBezTo>
                  <a:pt x="17497" y="78092"/>
                  <a:pt x="1" y="60612"/>
                  <a:pt x="1" y="39047"/>
                </a:cubicBezTo>
                <a:cubicBezTo>
                  <a:pt x="1" y="17481"/>
                  <a:pt x="17497" y="1"/>
                  <a:pt x="39046" y="1"/>
                </a:cubicBezTo>
                <a:cubicBezTo>
                  <a:pt x="60612" y="1"/>
                  <a:pt x="78092" y="17481"/>
                  <a:pt x="78092" y="39047"/>
                </a:cubicBezTo>
                <a:close/>
              </a:path>
            </a:pathLst>
          </a:custGeom>
          <a:solidFill>
            <a:srgbClr val="B9CC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306717">
            <a:off x="1666828" y="2782546"/>
            <a:ext cx="2060353" cy="1737061"/>
          </a:xfrm>
          <a:custGeom>
            <a:avLst/>
            <a:gdLst/>
            <a:ahLst/>
            <a:cxnLst/>
            <a:rect l="l" t="t" r="r" b="b"/>
            <a:pathLst>
              <a:path w="82416" h="69484" extrusionOk="0">
                <a:moveTo>
                  <a:pt x="32702" y="16305"/>
                </a:moveTo>
                <a:lnTo>
                  <a:pt x="32702" y="16305"/>
                </a:lnTo>
                <a:cubicBezTo>
                  <a:pt x="32703" y="16306"/>
                  <a:pt x="32703" y="16307"/>
                  <a:pt x="32703" y="16308"/>
                </a:cubicBezTo>
                <a:lnTo>
                  <a:pt x="32703" y="16308"/>
                </a:lnTo>
                <a:cubicBezTo>
                  <a:pt x="32703" y="16307"/>
                  <a:pt x="32703" y="16306"/>
                  <a:pt x="32702" y="16305"/>
                </a:cubicBezTo>
                <a:close/>
                <a:moveTo>
                  <a:pt x="53275" y="0"/>
                </a:moveTo>
                <a:cubicBezTo>
                  <a:pt x="35041" y="5655"/>
                  <a:pt x="32888" y="16313"/>
                  <a:pt x="32709" y="16313"/>
                </a:cubicBezTo>
                <a:cubicBezTo>
                  <a:pt x="32707" y="16313"/>
                  <a:pt x="32705" y="16311"/>
                  <a:pt x="32703" y="16308"/>
                </a:cubicBezTo>
                <a:lnTo>
                  <a:pt x="32703" y="16308"/>
                </a:lnTo>
                <a:cubicBezTo>
                  <a:pt x="32705" y="16314"/>
                  <a:pt x="32703" y="16316"/>
                  <a:pt x="32696" y="16316"/>
                </a:cubicBezTo>
                <a:cubicBezTo>
                  <a:pt x="32528" y="16316"/>
                  <a:pt x="29726" y="14667"/>
                  <a:pt x="24537" y="14667"/>
                </a:cubicBezTo>
                <a:cubicBezTo>
                  <a:pt x="20211" y="14667"/>
                  <a:pt x="14225" y="15814"/>
                  <a:pt x="6725" y="20020"/>
                </a:cubicBezTo>
                <a:cubicBezTo>
                  <a:pt x="6909" y="20481"/>
                  <a:pt x="7093" y="20911"/>
                  <a:pt x="7278" y="21341"/>
                </a:cubicBezTo>
                <a:cubicBezTo>
                  <a:pt x="6356" y="21893"/>
                  <a:pt x="5405" y="22507"/>
                  <a:pt x="4453" y="23152"/>
                </a:cubicBezTo>
                <a:lnTo>
                  <a:pt x="5097" y="24626"/>
                </a:lnTo>
                <a:cubicBezTo>
                  <a:pt x="4453" y="25148"/>
                  <a:pt x="3777" y="25701"/>
                  <a:pt x="3132" y="26254"/>
                </a:cubicBezTo>
                <a:cubicBezTo>
                  <a:pt x="3317" y="26653"/>
                  <a:pt x="3470" y="27052"/>
                  <a:pt x="3654" y="27451"/>
                </a:cubicBezTo>
                <a:cubicBezTo>
                  <a:pt x="3378" y="27666"/>
                  <a:pt x="3132" y="27850"/>
                  <a:pt x="2887" y="28065"/>
                </a:cubicBezTo>
                <a:lnTo>
                  <a:pt x="3071" y="28526"/>
                </a:lnTo>
                <a:cubicBezTo>
                  <a:pt x="2180" y="29048"/>
                  <a:pt x="1321" y="29631"/>
                  <a:pt x="461" y="30184"/>
                </a:cubicBezTo>
                <a:cubicBezTo>
                  <a:pt x="154" y="30399"/>
                  <a:pt x="0" y="30767"/>
                  <a:pt x="92" y="31136"/>
                </a:cubicBezTo>
                <a:lnTo>
                  <a:pt x="16520" y="69273"/>
                </a:lnTo>
                <a:cubicBezTo>
                  <a:pt x="16573" y="69413"/>
                  <a:pt x="16686" y="69483"/>
                  <a:pt x="16818" y="69483"/>
                </a:cubicBezTo>
                <a:cubicBezTo>
                  <a:pt x="16918" y="69483"/>
                  <a:pt x="17029" y="69444"/>
                  <a:pt x="17134" y="69365"/>
                </a:cubicBezTo>
                <a:cubicBezTo>
                  <a:pt x="25609" y="63285"/>
                  <a:pt x="34882" y="58372"/>
                  <a:pt x="44678" y="54779"/>
                </a:cubicBezTo>
                <a:cubicBezTo>
                  <a:pt x="44939" y="55378"/>
                  <a:pt x="45353" y="55685"/>
                  <a:pt x="46067" y="55685"/>
                </a:cubicBezTo>
                <a:cubicBezTo>
                  <a:pt x="46781" y="55685"/>
                  <a:pt x="47794" y="55378"/>
                  <a:pt x="49253" y="54749"/>
                </a:cubicBezTo>
                <a:cubicBezTo>
                  <a:pt x="52170" y="53490"/>
                  <a:pt x="52937" y="52661"/>
                  <a:pt x="52415" y="51463"/>
                </a:cubicBezTo>
                <a:cubicBezTo>
                  <a:pt x="61781" y="46827"/>
                  <a:pt x="71699" y="43449"/>
                  <a:pt x="81955" y="41484"/>
                </a:cubicBezTo>
                <a:cubicBezTo>
                  <a:pt x="82262" y="41422"/>
                  <a:pt x="82415" y="41207"/>
                  <a:pt x="82292" y="40962"/>
                </a:cubicBezTo>
                <a:cubicBezTo>
                  <a:pt x="76827" y="28249"/>
                  <a:pt x="71361" y="15537"/>
                  <a:pt x="65895" y="2825"/>
                </a:cubicBezTo>
                <a:cubicBezTo>
                  <a:pt x="65747" y="2552"/>
                  <a:pt x="65477" y="2399"/>
                  <a:pt x="65185" y="2399"/>
                </a:cubicBezTo>
                <a:cubicBezTo>
                  <a:pt x="65116" y="2399"/>
                  <a:pt x="65045" y="2408"/>
                  <a:pt x="64974" y="2426"/>
                </a:cubicBezTo>
                <a:cubicBezTo>
                  <a:pt x="63961" y="2671"/>
                  <a:pt x="62948" y="2917"/>
                  <a:pt x="61965" y="3193"/>
                </a:cubicBezTo>
                <a:lnTo>
                  <a:pt x="61750" y="2733"/>
                </a:lnTo>
                <a:cubicBezTo>
                  <a:pt x="61443" y="2764"/>
                  <a:pt x="61105" y="2825"/>
                  <a:pt x="60798" y="2886"/>
                </a:cubicBezTo>
                <a:cubicBezTo>
                  <a:pt x="60614" y="2487"/>
                  <a:pt x="60460" y="2088"/>
                  <a:pt x="60276" y="1689"/>
                </a:cubicBezTo>
                <a:cubicBezTo>
                  <a:pt x="59416" y="1750"/>
                  <a:pt x="58557" y="1873"/>
                  <a:pt x="57728" y="1996"/>
                </a:cubicBezTo>
                <a:lnTo>
                  <a:pt x="57113" y="522"/>
                </a:lnTo>
                <a:cubicBezTo>
                  <a:pt x="55977" y="737"/>
                  <a:pt x="54903" y="1013"/>
                  <a:pt x="53859" y="1320"/>
                </a:cubicBezTo>
                <a:cubicBezTo>
                  <a:pt x="53674" y="890"/>
                  <a:pt x="53459" y="430"/>
                  <a:pt x="53275" y="0"/>
                </a:cubicBezTo>
                <a:close/>
              </a:path>
            </a:pathLst>
          </a:custGeom>
          <a:solidFill>
            <a:srgbClr val="404AA9">
              <a:alpha val="44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585575" y="3142450"/>
            <a:ext cx="1143050" cy="1218950"/>
          </a:xfrm>
          <a:custGeom>
            <a:avLst/>
            <a:gdLst/>
            <a:ahLst/>
            <a:cxnLst/>
            <a:rect l="l" t="t" r="r" b="b"/>
            <a:pathLst>
              <a:path w="45722" h="48758" extrusionOk="0">
                <a:moveTo>
                  <a:pt x="32273" y="0"/>
                </a:moveTo>
                <a:lnTo>
                  <a:pt x="615" y="5681"/>
                </a:lnTo>
                <a:cubicBezTo>
                  <a:pt x="246" y="5712"/>
                  <a:pt x="1" y="6049"/>
                  <a:pt x="93" y="6418"/>
                </a:cubicBezTo>
                <a:lnTo>
                  <a:pt x="13603" y="48393"/>
                </a:lnTo>
                <a:cubicBezTo>
                  <a:pt x="13702" y="48615"/>
                  <a:pt x="13899" y="48757"/>
                  <a:pt x="14132" y="48757"/>
                </a:cubicBezTo>
                <a:cubicBezTo>
                  <a:pt x="14190" y="48757"/>
                  <a:pt x="14249" y="48749"/>
                  <a:pt x="14310" y="48731"/>
                </a:cubicBezTo>
                <a:lnTo>
                  <a:pt x="45722" y="41791"/>
                </a:lnTo>
                <a:lnTo>
                  <a:pt x="32273" y="0"/>
                </a:ln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2442275" y="3232250"/>
            <a:ext cx="502825" cy="984475"/>
          </a:xfrm>
          <a:custGeom>
            <a:avLst/>
            <a:gdLst/>
            <a:ahLst/>
            <a:cxnLst/>
            <a:rect l="l" t="t" r="r" b="b"/>
            <a:pathLst>
              <a:path w="20113" h="39379" extrusionOk="0">
                <a:moveTo>
                  <a:pt x="8260" y="1"/>
                </a:moveTo>
                <a:lnTo>
                  <a:pt x="4330" y="1874"/>
                </a:lnTo>
                <a:lnTo>
                  <a:pt x="0" y="2642"/>
                </a:lnTo>
                <a:lnTo>
                  <a:pt x="11454" y="38230"/>
                </a:lnTo>
                <a:cubicBezTo>
                  <a:pt x="11686" y="38981"/>
                  <a:pt x="12200" y="39378"/>
                  <a:pt x="13203" y="39378"/>
                </a:cubicBezTo>
                <a:cubicBezTo>
                  <a:pt x="13920" y="39378"/>
                  <a:pt x="14888" y="39175"/>
                  <a:pt x="16182" y="38752"/>
                </a:cubicBezTo>
                <a:cubicBezTo>
                  <a:pt x="19284" y="37769"/>
                  <a:pt x="20113" y="36879"/>
                  <a:pt x="19683" y="35558"/>
                </a:cubicBezTo>
                <a:lnTo>
                  <a:pt x="82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2598875" y="2728075"/>
            <a:ext cx="1086250" cy="1393150"/>
          </a:xfrm>
          <a:custGeom>
            <a:avLst/>
            <a:gdLst/>
            <a:ahLst/>
            <a:cxnLst/>
            <a:rect l="l" t="t" r="r" b="b"/>
            <a:pathLst>
              <a:path w="43450" h="55726" extrusionOk="0">
                <a:moveTo>
                  <a:pt x="29325" y="1"/>
                </a:moveTo>
                <a:cubicBezTo>
                  <a:pt x="29220" y="1"/>
                  <a:pt x="29114" y="28"/>
                  <a:pt x="29018" y="86"/>
                </a:cubicBezTo>
                <a:lnTo>
                  <a:pt x="0" y="13904"/>
                </a:lnTo>
                <a:lnTo>
                  <a:pt x="13450" y="55725"/>
                </a:lnTo>
                <a:lnTo>
                  <a:pt x="42989" y="43044"/>
                </a:lnTo>
                <a:cubicBezTo>
                  <a:pt x="43265" y="42952"/>
                  <a:pt x="43449" y="42645"/>
                  <a:pt x="43388" y="42337"/>
                </a:cubicBezTo>
                <a:lnTo>
                  <a:pt x="29877" y="362"/>
                </a:lnTo>
                <a:cubicBezTo>
                  <a:pt x="29772" y="131"/>
                  <a:pt x="29552" y="1"/>
                  <a:pt x="29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598875" y="2764750"/>
            <a:ext cx="1023300" cy="1356475"/>
          </a:xfrm>
          <a:custGeom>
            <a:avLst/>
            <a:gdLst/>
            <a:ahLst/>
            <a:cxnLst/>
            <a:rect l="l" t="t" r="r" b="b"/>
            <a:pathLst>
              <a:path w="40932" h="54259" extrusionOk="0">
                <a:moveTo>
                  <a:pt x="26131" y="1"/>
                </a:moveTo>
                <a:lnTo>
                  <a:pt x="0" y="12437"/>
                </a:lnTo>
                <a:lnTo>
                  <a:pt x="13450" y="54258"/>
                </a:lnTo>
                <a:lnTo>
                  <a:pt x="40932" y="41331"/>
                </a:lnTo>
                <a:lnTo>
                  <a:pt x="26131" y="1"/>
                </a:lnTo>
                <a:close/>
              </a:path>
            </a:pathLst>
          </a:custGeom>
          <a:solidFill>
            <a:srgbClr val="5B31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1680000" y="3142450"/>
            <a:ext cx="1048625" cy="1183725"/>
          </a:xfrm>
          <a:custGeom>
            <a:avLst/>
            <a:gdLst/>
            <a:ahLst/>
            <a:cxnLst/>
            <a:rect l="l" t="t" r="r" b="b"/>
            <a:pathLst>
              <a:path w="41945" h="47349" extrusionOk="0">
                <a:moveTo>
                  <a:pt x="28496" y="0"/>
                </a:moveTo>
                <a:lnTo>
                  <a:pt x="0" y="5097"/>
                </a:lnTo>
                <a:lnTo>
                  <a:pt x="12068" y="47349"/>
                </a:lnTo>
                <a:lnTo>
                  <a:pt x="41945" y="41822"/>
                </a:lnTo>
                <a:lnTo>
                  <a:pt x="28496" y="0"/>
                </a:lnTo>
                <a:close/>
              </a:path>
            </a:pathLst>
          </a:custGeom>
          <a:solidFill>
            <a:srgbClr val="5B31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2010850" y="3793400"/>
            <a:ext cx="826025" cy="504375"/>
          </a:xfrm>
          <a:custGeom>
            <a:avLst/>
            <a:gdLst/>
            <a:ahLst/>
            <a:cxnLst/>
            <a:rect l="l" t="t" r="r" b="b"/>
            <a:pathLst>
              <a:path w="33041" h="20175" extrusionOk="0">
                <a:moveTo>
                  <a:pt x="2334" y="1"/>
                </a:moveTo>
                <a:lnTo>
                  <a:pt x="1" y="20175"/>
                </a:lnTo>
                <a:lnTo>
                  <a:pt x="28588" y="15354"/>
                </a:lnTo>
                <a:lnTo>
                  <a:pt x="33040" y="15077"/>
                </a:lnTo>
                <a:lnTo>
                  <a:pt x="23276" y="461"/>
                </a:lnTo>
                <a:lnTo>
                  <a:pt x="23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822250" y="3416500"/>
            <a:ext cx="760000" cy="753850"/>
          </a:xfrm>
          <a:custGeom>
            <a:avLst/>
            <a:gdLst/>
            <a:ahLst/>
            <a:cxnLst/>
            <a:rect l="l" t="t" r="r" b="b"/>
            <a:pathLst>
              <a:path w="30400" h="30154" extrusionOk="0">
                <a:moveTo>
                  <a:pt x="16766" y="0"/>
                </a:moveTo>
                <a:lnTo>
                  <a:pt x="1" y="12590"/>
                </a:lnTo>
                <a:lnTo>
                  <a:pt x="584" y="30153"/>
                </a:lnTo>
                <a:lnTo>
                  <a:pt x="4361" y="27789"/>
                </a:lnTo>
                <a:lnTo>
                  <a:pt x="30400" y="15015"/>
                </a:lnTo>
                <a:lnTo>
                  <a:pt x="167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1676150" y="3137850"/>
            <a:ext cx="1160725" cy="1159925"/>
          </a:xfrm>
          <a:custGeom>
            <a:avLst/>
            <a:gdLst/>
            <a:ahLst/>
            <a:cxnLst/>
            <a:rect l="l" t="t" r="r" b="b"/>
            <a:pathLst>
              <a:path w="46429" h="46397" extrusionOk="0">
                <a:moveTo>
                  <a:pt x="28458" y="0"/>
                </a:moveTo>
                <a:cubicBezTo>
                  <a:pt x="22847" y="0"/>
                  <a:pt x="12670" y="719"/>
                  <a:pt x="1" y="4790"/>
                </a:cubicBezTo>
                <a:lnTo>
                  <a:pt x="13389" y="46397"/>
                </a:lnTo>
                <a:cubicBezTo>
                  <a:pt x="23872" y="41843"/>
                  <a:pt x="34118" y="40985"/>
                  <a:pt x="40352" y="40985"/>
                </a:cubicBezTo>
                <a:cubicBezTo>
                  <a:pt x="44124" y="40985"/>
                  <a:pt x="46428" y="41299"/>
                  <a:pt x="46428" y="41299"/>
                </a:cubicBezTo>
                <a:lnTo>
                  <a:pt x="33225" y="215"/>
                </a:lnTo>
                <a:cubicBezTo>
                  <a:pt x="33225" y="215"/>
                  <a:pt x="31523" y="0"/>
                  <a:pt x="28458" y="0"/>
                </a:cubicBezTo>
                <a:close/>
              </a:path>
            </a:pathLst>
          </a:custGeom>
          <a:solidFill>
            <a:srgbClr val="FFE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1689200" y="3119000"/>
            <a:ext cx="1147675" cy="1125800"/>
          </a:xfrm>
          <a:custGeom>
            <a:avLst/>
            <a:gdLst/>
            <a:ahLst/>
            <a:cxnLst/>
            <a:rect l="l" t="t" r="r" b="b"/>
            <a:pathLst>
              <a:path w="45907" h="45032" extrusionOk="0">
                <a:moveTo>
                  <a:pt x="21801" y="1"/>
                </a:moveTo>
                <a:cubicBezTo>
                  <a:pt x="15799" y="1"/>
                  <a:pt x="7967" y="817"/>
                  <a:pt x="1" y="3947"/>
                </a:cubicBezTo>
                <a:lnTo>
                  <a:pt x="13204" y="45032"/>
                </a:lnTo>
                <a:cubicBezTo>
                  <a:pt x="21187" y="41910"/>
                  <a:pt x="29035" y="41097"/>
                  <a:pt x="35041" y="41097"/>
                </a:cubicBezTo>
                <a:cubicBezTo>
                  <a:pt x="41558" y="41097"/>
                  <a:pt x="45906" y="42053"/>
                  <a:pt x="45906" y="42053"/>
                </a:cubicBezTo>
                <a:lnTo>
                  <a:pt x="32703" y="969"/>
                </a:lnTo>
                <a:cubicBezTo>
                  <a:pt x="32703" y="969"/>
                  <a:pt x="28338" y="1"/>
                  <a:pt x="21801" y="1"/>
                </a:cubicBezTo>
                <a:close/>
              </a:path>
            </a:pathLst>
          </a:custGeom>
          <a:solidFill>
            <a:srgbClr val="F2D0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1739875" y="3152500"/>
            <a:ext cx="1097000" cy="1086175"/>
          </a:xfrm>
          <a:custGeom>
            <a:avLst/>
            <a:gdLst/>
            <a:ahLst/>
            <a:cxnLst/>
            <a:rect l="l" t="t" r="r" b="b"/>
            <a:pathLst>
              <a:path w="43880" h="43447" extrusionOk="0">
                <a:moveTo>
                  <a:pt x="20454" y="0"/>
                </a:moveTo>
                <a:cubicBezTo>
                  <a:pt x="14781" y="0"/>
                  <a:pt x="7449" y="777"/>
                  <a:pt x="0" y="3713"/>
                </a:cubicBezTo>
                <a:lnTo>
                  <a:pt x="12805" y="43446"/>
                </a:lnTo>
                <a:cubicBezTo>
                  <a:pt x="20239" y="40510"/>
                  <a:pt x="27563" y="39734"/>
                  <a:pt x="33233" y="39734"/>
                </a:cubicBezTo>
                <a:cubicBezTo>
                  <a:pt x="39600" y="39734"/>
                  <a:pt x="43879" y="40713"/>
                  <a:pt x="43879" y="40713"/>
                </a:cubicBezTo>
                <a:lnTo>
                  <a:pt x="31106" y="980"/>
                </a:lnTo>
                <a:cubicBezTo>
                  <a:pt x="31106" y="980"/>
                  <a:pt x="26826" y="0"/>
                  <a:pt x="20454" y="0"/>
                </a:cubicBezTo>
                <a:close/>
              </a:path>
            </a:pathLst>
          </a:custGeom>
          <a:solidFill>
            <a:srgbClr val="F2D0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1735275" y="3101275"/>
            <a:ext cx="1101600" cy="1081350"/>
          </a:xfrm>
          <a:custGeom>
            <a:avLst/>
            <a:gdLst/>
            <a:ahLst/>
            <a:cxnLst/>
            <a:rect l="l" t="t" r="r" b="b"/>
            <a:pathLst>
              <a:path w="44064" h="43254" extrusionOk="0">
                <a:moveTo>
                  <a:pt x="16456" y="0"/>
                </a:moveTo>
                <a:cubicBezTo>
                  <a:pt x="11652" y="0"/>
                  <a:pt x="5987" y="527"/>
                  <a:pt x="0" y="2169"/>
                </a:cubicBezTo>
                <a:lnTo>
                  <a:pt x="13234" y="43254"/>
                </a:lnTo>
                <a:cubicBezTo>
                  <a:pt x="19224" y="41621"/>
                  <a:pt x="24888" y="41098"/>
                  <a:pt x="29689" y="41098"/>
                </a:cubicBezTo>
                <a:cubicBezTo>
                  <a:pt x="38251" y="41098"/>
                  <a:pt x="44063" y="42762"/>
                  <a:pt x="44063" y="42762"/>
                </a:cubicBezTo>
                <a:lnTo>
                  <a:pt x="30860" y="1678"/>
                </a:lnTo>
                <a:cubicBezTo>
                  <a:pt x="30860" y="1678"/>
                  <a:pt x="25032" y="0"/>
                  <a:pt x="16456" y="0"/>
                </a:cubicBezTo>
                <a:close/>
              </a:path>
            </a:pathLst>
          </a:custGeom>
          <a:solidFill>
            <a:srgbClr val="FFE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798975" y="3127350"/>
            <a:ext cx="1037900" cy="1045300"/>
          </a:xfrm>
          <a:custGeom>
            <a:avLst/>
            <a:gdLst/>
            <a:ahLst/>
            <a:cxnLst/>
            <a:rect l="l" t="t" r="r" b="b"/>
            <a:pathLst>
              <a:path w="41516" h="41812" extrusionOk="0">
                <a:moveTo>
                  <a:pt x="14489" y="0"/>
                </a:moveTo>
                <a:cubicBezTo>
                  <a:pt x="10197" y="0"/>
                  <a:pt x="5225" y="471"/>
                  <a:pt x="1" y="1894"/>
                </a:cubicBezTo>
                <a:lnTo>
                  <a:pt x="12836" y="41812"/>
                </a:lnTo>
                <a:cubicBezTo>
                  <a:pt x="18061" y="40389"/>
                  <a:pt x="23032" y="39918"/>
                  <a:pt x="27324" y="39918"/>
                </a:cubicBezTo>
                <a:cubicBezTo>
                  <a:pt x="35720" y="39918"/>
                  <a:pt x="41515" y="41719"/>
                  <a:pt x="41515" y="41719"/>
                </a:cubicBezTo>
                <a:lnTo>
                  <a:pt x="28680" y="1802"/>
                </a:lnTo>
                <a:cubicBezTo>
                  <a:pt x="28680" y="1802"/>
                  <a:pt x="22885" y="0"/>
                  <a:pt x="14489" y="0"/>
                </a:cubicBezTo>
                <a:close/>
              </a:path>
            </a:pathLst>
          </a:custGeom>
          <a:solidFill>
            <a:srgbClr val="F2D0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1806650" y="3060250"/>
            <a:ext cx="1030225" cy="1110100"/>
          </a:xfrm>
          <a:custGeom>
            <a:avLst/>
            <a:gdLst/>
            <a:ahLst/>
            <a:cxnLst/>
            <a:rect l="l" t="t" r="r" b="b"/>
            <a:pathLst>
              <a:path w="41209" h="44404" extrusionOk="0">
                <a:moveTo>
                  <a:pt x="13087" y="0"/>
                </a:moveTo>
                <a:cubicBezTo>
                  <a:pt x="9448" y="0"/>
                  <a:pt x="5102" y="415"/>
                  <a:pt x="1" y="1538"/>
                </a:cubicBezTo>
                <a:lnTo>
                  <a:pt x="13235" y="42653"/>
                </a:lnTo>
                <a:cubicBezTo>
                  <a:pt x="18363" y="41516"/>
                  <a:pt x="22726" y="41097"/>
                  <a:pt x="26373" y="41097"/>
                </a:cubicBezTo>
                <a:cubicBezTo>
                  <a:pt x="36616" y="41097"/>
                  <a:pt x="41208" y="44403"/>
                  <a:pt x="41208" y="44403"/>
                </a:cubicBezTo>
                <a:lnTo>
                  <a:pt x="28005" y="3319"/>
                </a:lnTo>
                <a:cubicBezTo>
                  <a:pt x="28005" y="3319"/>
                  <a:pt x="23379" y="0"/>
                  <a:pt x="13087" y="0"/>
                </a:cubicBezTo>
                <a:close/>
              </a:path>
            </a:pathLst>
          </a:custGeom>
          <a:solidFill>
            <a:srgbClr val="FFE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506750" y="3143200"/>
            <a:ext cx="330125" cy="1027150"/>
          </a:xfrm>
          <a:custGeom>
            <a:avLst/>
            <a:gdLst/>
            <a:ahLst/>
            <a:cxnLst/>
            <a:rect l="l" t="t" r="r" b="b"/>
            <a:pathLst>
              <a:path w="13205" h="41086" extrusionOk="0">
                <a:moveTo>
                  <a:pt x="1" y="1"/>
                </a:moveTo>
                <a:lnTo>
                  <a:pt x="8199" y="38997"/>
                </a:lnTo>
                <a:cubicBezTo>
                  <a:pt x="11608" y="39949"/>
                  <a:pt x="13204" y="41085"/>
                  <a:pt x="13204" y="41085"/>
                </a:cubicBezTo>
                <a:lnTo>
                  <a:pt x="1" y="1"/>
                </a:lnTo>
                <a:close/>
              </a:path>
            </a:pathLst>
          </a:custGeom>
          <a:solidFill>
            <a:srgbClr val="F2D0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506750" y="2751700"/>
            <a:ext cx="1075500" cy="1418650"/>
          </a:xfrm>
          <a:custGeom>
            <a:avLst/>
            <a:gdLst/>
            <a:ahLst/>
            <a:cxnLst/>
            <a:rect l="l" t="t" r="r" b="b"/>
            <a:pathLst>
              <a:path w="43020" h="56746" extrusionOk="0">
                <a:moveTo>
                  <a:pt x="29632" y="1"/>
                </a:moveTo>
                <a:cubicBezTo>
                  <a:pt x="10042" y="6326"/>
                  <a:pt x="1" y="15661"/>
                  <a:pt x="1" y="15661"/>
                </a:cubicBezTo>
                <a:lnTo>
                  <a:pt x="13204" y="56745"/>
                </a:lnTo>
                <a:cubicBezTo>
                  <a:pt x="13204" y="56745"/>
                  <a:pt x="25088" y="45476"/>
                  <a:pt x="43020" y="41607"/>
                </a:cubicBezTo>
                <a:lnTo>
                  <a:pt x="29632" y="1"/>
                </a:lnTo>
                <a:close/>
              </a:path>
            </a:pathLst>
          </a:custGeom>
          <a:solidFill>
            <a:srgbClr val="F2D0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2506750" y="2727150"/>
            <a:ext cx="1037900" cy="1443200"/>
          </a:xfrm>
          <a:custGeom>
            <a:avLst/>
            <a:gdLst/>
            <a:ahLst/>
            <a:cxnLst/>
            <a:rect l="l" t="t" r="r" b="b"/>
            <a:pathLst>
              <a:path w="41516" h="57728" extrusionOk="0">
                <a:moveTo>
                  <a:pt x="28312" y="0"/>
                </a:moveTo>
                <a:cubicBezTo>
                  <a:pt x="10963" y="4391"/>
                  <a:pt x="1" y="16643"/>
                  <a:pt x="1" y="16643"/>
                </a:cubicBezTo>
                <a:lnTo>
                  <a:pt x="13204" y="57727"/>
                </a:lnTo>
                <a:cubicBezTo>
                  <a:pt x="13204" y="57727"/>
                  <a:pt x="24197" y="45506"/>
                  <a:pt x="41515" y="41085"/>
                </a:cubicBezTo>
                <a:lnTo>
                  <a:pt x="28312" y="0"/>
                </a:lnTo>
                <a:close/>
              </a:path>
            </a:pathLst>
          </a:custGeom>
          <a:solidFill>
            <a:srgbClr val="FFE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2514425" y="2767075"/>
            <a:ext cx="997975" cy="1403275"/>
          </a:xfrm>
          <a:custGeom>
            <a:avLst/>
            <a:gdLst/>
            <a:ahLst/>
            <a:cxnLst/>
            <a:rect l="l" t="t" r="r" b="b"/>
            <a:pathLst>
              <a:path w="39919" h="56131" extrusionOk="0">
                <a:moveTo>
                  <a:pt x="27022" y="0"/>
                </a:moveTo>
                <a:cubicBezTo>
                  <a:pt x="10441" y="4176"/>
                  <a:pt x="1" y="16028"/>
                  <a:pt x="1" y="16028"/>
                </a:cubicBezTo>
                <a:lnTo>
                  <a:pt x="12897" y="56130"/>
                </a:lnTo>
                <a:cubicBezTo>
                  <a:pt x="12897" y="56130"/>
                  <a:pt x="23337" y="44278"/>
                  <a:pt x="39919" y="40102"/>
                </a:cubicBezTo>
                <a:lnTo>
                  <a:pt x="27022" y="0"/>
                </a:lnTo>
                <a:close/>
              </a:path>
            </a:pathLst>
          </a:custGeom>
          <a:solidFill>
            <a:srgbClr val="F2D0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2506750" y="2703350"/>
            <a:ext cx="963425" cy="1467000"/>
          </a:xfrm>
          <a:custGeom>
            <a:avLst/>
            <a:gdLst/>
            <a:ahLst/>
            <a:cxnLst/>
            <a:rect l="l" t="t" r="r" b="b"/>
            <a:pathLst>
              <a:path w="38537" h="58680" extrusionOk="0">
                <a:moveTo>
                  <a:pt x="25333" y="0"/>
                </a:moveTo>
                <a:cubicBezTo>
                  <a:pt x="9120" y="6049"/>
                  <a:pt x="1" y="17595"/>
                  <a:pt x="1" y="17595"/>
                </a:cubicBezTo>
                <a:lnTo>
                  <a:pt x="13204" y="58679"/>
                </a:lnTo>
                <a:cubicBezTo>
                  <a:pt x="13204" y="58679"/>
                  <a:pt x="22355" y="47134"/>
                  <a:pt x="38537" y="41116"/>
                </a:cubicBezTo>
                <a:lnTo>
                  <a:pt x="25333" y="0"/>
                </a:lnTo>
                <a:close/>
              </a:path>
            </a:pathLst>
          </a:custGeom>
          <a:solidFill>
            <a:srgbClr val="FEE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2517500" y="2757850"/>
            <a:ext cx="910450" cy="1412500"/>
          </a:xfrm>
          <a:custGeom>
            <a:avLst/>
            <a:gdLst/>
            <a:ahLst/>
            <a:cxnLst/>
            <a:rect l="l" t="t" r="r" b="b"/>
            <a:pathLst>
              <a:path w="36418" h="56500" extrusionOk="0">
                <a:moveTo>
                  <a:pt x="23614" y="1"/>
                </a:moveTo>
                <a:cubicBezTo>
                  <a:pt x="8445" y="5681"/>
                  <a:pt x="1" y="16735"/>
                  <a:pt x="1" y="16735"/>
                </a:cubicBezTo>
                <a:lnTo>
                  <a:pt x="12774" y="56499"/>
                </a:lnTo>
                <a:cubicBezTo>
                  <a:pt x="12774" y="56499"/>
                  <a:pt x="21249" y="45445"/>
                  <a:pt x="36418" y="39795"/>
                </a:cubicBezTo>
                <a:lnTo>
                  <a:pt x="23614" y="1"/>
                </a:lnTo>
                <a:close/>
              </a:path>
            </a:pathLst>
          </a:custGeom>
          <a:solidFill>
            <a:srgbClr val="F2D0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2506750" y="2699500"/>
            <a:ext cx="872850" cy="1470850"/>
          </a:xfrm>
          <a:custGeom>
            <a:avLst/>
            <a:gdLst/>
            <a:ahLst/>
            <a:cxnLst/>
            <a:rect l="l" t="t" r="r" b="b"/>
            <a:pathLst>
              <a:path w="34914" h="58834" extrusionOk="0">
                <a:moveTo>
                  <a:pt x="21710" y="1"/>
                </a:moveTo>
                <a:cubicBezTo>
                  <a:pt x="3317" y="7862"/>
                  <a:pt x="1" y="17749"/>
                  <a:pt x="1" y="17749"/>
                </a:cubicBezTo>
                <a:lnTo>
                  <a:pt x="13204" y="58833"/>
                </a:lnTo>
                <a:cubicBezTo>
                  <a:pt x="13204" y="58833"/>
                  <a:pt x="16521" y="48977"/>
                  <a:pt x="34913" y="41085"/>
                </a:cubicBezTo>
                <a:lnTo>
                  <a:pt x="21710" y="1"/>
                </a:lnTo>
                <a:close/>
              </a:path>
            </a:pathLst>
          </a:custGeom>
          <a:solidFill>
            <a:srgbClr val="FEE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1877275" y="2645775"/>
            <a:ext cx="862875" cy="968025"/>
          </a:xfrm>
          <a:custGeom>
            <a:avLst/>
            <a:gdLst/>
            <a:ahLst/>
            <a:cxnLst/>
            <a:rect l="l" t="t" r="r" b="b"/>
            <a:pathLst>
              <a:path w="34515" h="38721" fill="none" extrusionOk="0">
                <a:moveTo>
                  <a:pt x="1" y="0"/>
                </a:moveTo>
                <a:cubicBezTo>
                  <a:pt x="584" y="4207"/>
                  <a:pt x="6510" y="16182"/>
                  <a:pt x="12867" y="11177"/>
                </a:cubicBezTo>
                <a:cubicBezTo>
                  <a:pt x="17165" y="7769"/>
                  <a:pt x="10809" y="2918"/>
                  <a:pt x="9765" y="7063"/>
                </a:cubicBezTo>
                <a:cubicBezTo>
                  <a:pt x="6603" y="19314"/>
                  <a:pt x="34514" y="23061"/>
                  <a:pt x="30277" y="38721"/>
                </a:cubicBezTo>
              </a:path>
            </a:pathLst>
          </a:custGeom>
          <a:noFill/>
          <a:ln w="4600" cap="rnd" cmpd="sng">
            <a:solidFill>
              <a:srgbClr val="553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611150" y="1750700"/>
            <a:ext cx="546600" cy="1506925"/>
          </a:xfrm>
          <a:custGeom>
            <a:avLst/>
            <a:gdLst/>
            <a:ahLst/>
            <a:cxnLst/>
            <a:rect l="l" t="t" r="r" b="b"/>
            <a:pathLst>
              <a:path w="21864" h="60277" fill="none" extrusionOk="0">
                <a:moveTo>
                  <a:pt x="21249" y="0"/>
                </a:moveTo>
                <a:cubicBezTo>
                  <a:pt x="20789" y="3961"/>
                  <a:pt x="19499" y="26622"/>
                  <a:pt x="13911" y="26438"/>
                </a:cubicBezTo>
                <a:cubicBezTo>
                  <a:pt x="8568" y="26285"/>
                  <a:pt x="8905" y="16397"/>
                  <a:pt x="15169" y="19253"/>
                </a:cubicBezTo>
                <a:cubicBezTo>
                  <a:pt x="21863" y="22324"/>
                  <a:pt x="17503" y="32057"/>
                  <a:pt x="14862" y="36141"/>
                </a:cubicBezTo>
                <a:cubicBezTo>
                  <a:pt x="9182" y="44892"/>
                  <a:pt x="1290" y="48946"/>
                  <a:pt x="1" y="60276"/>
                </a:cubicBezTo>
              </a:path>
            </a:pathLst>
          </a:custGeom>
          <a:noFill/>
          <a:ln w="4600" cap="rnd" cmpd="sng">
            <a:solidFill>
              <a:srgbClr val="553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489875" y="1301625"/>
            <a:ext cx="804525" cy="2554750"/>
          </a:xfrm>
          <a:custGeom>
            <a:avLst/>
            <a:gdLst/>
            <a:ahLst/>
            <a:cxnLst/>
            <a:rect l="l" t="t" r="r" b="b"/>
            <a:pathLst>
              <a:path w="32181" h="102190" fill="none" extrusionOk="0">
                <a:moveTo>
                  <a:pt x="24596" y="0"/>
                </a:moveTo>
                <a:cubicBezTo>
                  <a:pt x="31965" y="14893"/>
                  <a:pt x="32180" y="40164"/>
                  <a:pt x="23552" y="54381"/>
                </a:cubicBezTo>
                <a:cubicBezTo>
                  <a:pt x="16366" y="66202"/>
                  <a:pt x="0" y="87881"/>
                  <a:pt x="12006" y="102190"/>
                </a:cubicBezTo>
              </a:path>
            </a:pathLst>
          </a:custGeom>
          <a:noFill/>
          <a:ln w="4600" cap="rnd" cmpd="sng">
            <a:solidFill>
              <a:srgbClr val="553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1628575" y="2185175"/>
            <a:ext cx="1016375" cy="1652025"/>
          </a:xfrm>
          <a:custGeom>
            <a:avLst/>
            <a:gdLst/>
            <a:ahLst/>
            <a:cxnLst/>
            <a:rect l="l" t="t" r="r" b="b"/>
            <a:pathLst>
              <a:path w="40655" h="66081" fill="none" extrusionOk="0">
                <a:moveTo>
                  <a:pt x="3009" y="1"/>
                </a:moveTo>
                <a:cubicBezTo>
                  <a:pt x="2395" y="6756"/>
                  <a:pt x="0" y="13696"/>
                  <a:pt x="2641" y="20175"/>
                </a:cubicBezTo>
                <a:cubicBezTo>
                  <a:pt x="5803" y="28097"/>
                  <a:pt x="13419" y="29571"/>
                  <a:pt x="19468" y="34545"/>
                </a:cubicBezTo>
                <a:cubicBezTo>
                  <a:pt x="26899" y="40686"/>
                  <a:pt x="28434" y="66080"/>
                  <a:pt x="40655" y="62457"/>
                </a:cubicBezTo>
              </a:path>
            </a:pathLst>
          </a:custGeom>
          <a:noFill/>
          <a:ln w="4600" cap="rnd" cmpd="sng">
            <a:solidFill>
              <a:srgbClr val="553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3099375" y="1331250"/>
            <a:ext cx="60675" cy="52450"/>
          </a:xfrm>
          <a:custGeom>
            <a:avLst/>
            <a:gdLst/>
            <a:ahLst/>
            <a:cxnLst/>
            <a:rect l="l" t="t" r="r" b="b"/>
            <a:pathLst>
              <a:path w="2427" h="2098" extrusionOk="0">
                <a:moveTo>
                  <a:pt x="968" y="0"/>
                </a:moveTo>
                <a:cubicBezTo>
                  <a:pt x="912" y="0"/>
                  <a:pt x="864" y="14"/>
                  <a:pt x="830" y="44"/>
                </a:cubicBezTo>
                <a:cubicBezTo>
                  <a:pt x="830" y="44"/>
                  <a:pt x="799" y="74"/>
                  <a:pt x="799" y="105"/>
                </a:cubicBezTo>
                <a:lnTo>
                  <a:pt x="646" y="105"/>
                </a:lnTo>
                <a:cubicBezTo>
                  <a:pt x="339" y="105"/>
                  <a:pt x="31" y="1180"/>
                  <a:pt x="1" y="1487"/>
                </a:cubicBezTo>
                <a:cubicBezTo>
                  <a:pt x="168" y="1887"/>
                  <a:pt x="543" y="2097"/>
                  <a:pt x="920" y="2097"/>
                </a:cubicBezTo>
                <a:cubicBezTo>
                  <a:pt x="1237" y="2097"/>
                  <a:pt x="1555" y="1949"/>
                  <a:pt x="1751" y="1640"/>
                </a:cubicBezTo>
                <a:cubicBezTo>
                  <a:pt x="1905" y="1640"/>
                  <a:pt x="2058" y="1579"/>
                  <a:pt x="2181" y="1487"/>
                </a:cubicBezTo>
                <a:cubicBezTo>
                  <a:pt x="2396" y="1272"/>
                  <a:pt x="2427" y="934"/>
                  <a:pt x="2212" y="688"/>
                </a:cubicBezTo>
                <a:cubicBezTo>
                  <a:pt x="2027" y="504"/>
                  <a:pt x="1319" y="0"/>
                  <a:pt x="9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3100150" y="1331100"/>
            <a:ext cx="53000" cy="29650"/>
          </a:xfrm>
          <a:custGeom>
            <a:avLst/>
            <a:gdLst/>
            <a:ahLst/>
            <a:cxnLst/>
            <a:rect l="l" t="t" r="r" b="b"/>
            <a:pathLst>
              <a:path w="2120" h="1186" extrusionOk="0">
                <a:moveTo>
                  <a:pt x="941" y="1"/>
                </a:moveTo>
                <a:cubicBezTo>
                  <a:pt x="882" y="1"/>
                  <a:pt x="833" y="16"/>
                  <a:pt x="799" y="50"/>
                </a:cubicBezTo>
                <a:cubicBezTo>
                  <a:pt x="768" y="50"/>
                  <a:pt x="768" y="80"/>
                  <a:pt x="737" y="111"/>
                </a:cubicBezTo>
                <a:lnTo>
                  <a:pt x="584" y="111"/>
                </a:lnTo>
                <a:cubicBezTo>
                  <a:pt x="338" y="111"/>
                  <a:pt x="123" y="756"/>
                  <a:pt x="0" y="1186"/>
                </a:cubicBezTo>
                <a:cubicBezTo>
                  <a:pt x="215" y="971"/>
                  <a:pt x="461" y="787"/>
                  <a:pt x="737" y="694"/>
                </a:cubicBezTo>
                <a:cubicBezTo>
                  <a:pt x="988" y="605"/>
                  <a:pt x="1259" y="557"/>
                  <a:pt x="1533" y="557"/>
                </a:cubicBezTo>
                <a:cubicBezTo>
                  <a:pt x="1729" y="557"/>
                  <a:pt x="1927" y="582"/>
                  <a:pt x="2119" y="633"/>
                </a:cubicBezTo>
                <a:cubicBezTo>
                  <a:pt x="1886" y="426"/>
                  <a:pt x="1261" y="1"/>
                  <a:pt x="941" y="1"/>
                </a:cubicBezTo>
                <a:close/>
              </a:path>
            </a:pathLst>
          </a:custGeom>
          <a:solidFill>
            <a:srgbClr val="E49B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897500" y="1014300"/>
            <a:ext cx="313975" cy="329900"/>
          </a:xfrm>
          <a:custGeom>
            <a:avLst/>
            <a:gdLst/>
            <a:ahLst/>
            <a:cxnLst/>
            <a:rect l="l" t="t" r="r" b="b"/>
            <a:pathLst>
              <a:path w="12559" h="13196" extrusionOk="0">
                <a:moveTo>
                  <a:pt x="6049" y="0"/>
                </a:moveTo>
                <a:cubicBezTo>
                  <a:pt x="5455" y="0"/>
                  <a:pt x="4855" y="102"/>
                  <a:pt x="4268" y="316"/>
                </a:cubicBezTo>
                <a:cubicBezTo>
                  <a:pt x="1413" y="1330"/>
                  <a:pt x="0" y="4615"/>
                  <a:pt x="1105" y="7686"/>
                </a:cubicBezTo>
                <a:cubicBezTo>
                  <a:pt x="2095" y="10359"/>
                  <a:pt x="5109" y="13196"/>
                  <a:pt x="7757" y="13196"/>
                </a:cubicBezTo>
                <a:cubicBezTo>
                  <a:pt x="8150" y="13196"/>
                  <a:pt x="8535" y="13133"/>
                  <a:pt x="8905" y="12998"/>
                </a:cubicBezTo>
                <a:cubicBezTo>
                  <a:pt x="11730" y="11954"/>
                  <a:pt x="12559" y="6980"/>
                  <a:pt x="11453" y="3940"/>
                </a:cubicBezTo>
                <a:cubicBezTo>
                  <a:pt x="10551" y="1524"/>
                  <a:pt x="8349" y="0"/>
                  <a:pt x="60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096675" y="1803675"/>
            <a:ext cx="64150" cy="50675"/>
          </a:xfrm>
          <a:custGeom>
            <a:avLst/>
            <a:gdLst/>
            <a:ahLst/>
            <a:cxnLst/>
            <a:rect l="l" t="t" r="r" b="b"/>
            <a:pathLst>
              <a:path w="2566" h="2027" extrusionOk="0">
                <a:moveTo>
                  <a:pt x="1447" y="1"/>
                </a:moveTo>
                <a:cubicBezTo>
                  <a:pt x="1121" y="1"/>
                  <a:pt x="426" y="584"/>
                  <a:pt x="262" y="829"/>
                </a:cubicBezTo>
                <a:cubicBezTo>
                  <a:pt x="1" y="1207"/>
                  <a:pt x="289" y="1694"/>
                  <a:pt x="710" y="1694"/>
                </a:cubicBezTo>
                <a:cubicBezTo>
                  <a:pt x="735" y="1694"/>
                  <a:pt x="759" y="1692"/>
                  <a:pt x="784" y="1689"/>
                </a:cubicBezTo>
                <a:cubicBezTo>
                  <a:pt x="846" y="1842"/>
                  <a:pt x="999" y="1935"/>
                  <a:pt x="1153" y="1996"/>
                </a:cubicBezTo>
                <a:cubicBezTo>
                  <a:pt x="1283" y="1938"/>
                  <a:pt x="1427" y="1907"/>
                  <a:pt x="1572" y="1907"/>
                </a:cubicBezTo>
                <a:cubicBezTo>
                  <a:pt x="1734" y="1907"/>
                  <a:pt x="1897" y="1946"/>
                  <a:pt x="2043" y="2027"/>
                </a:cubicBezTo>
                <a:cubicBezTo>
                  <a:pt x="2350" y="1965"/>
                  <a:pt x="2565" y="1689"/>
                  <a:pt x="2535" y="1382"/>
                </a:cubicBezTo>
                <a:cubicBezTo>
                  <a:pt x="2475" y="1083"/>
                  <a:pt x="2096" y="59"/>
                  <a:pt x="1793" y="59"/>
                </a:cubicBezTo>
                <a:cubicBezTo>
                  <a:pt x="1784" y="59"/>
                  <a:pt x="1775" y="60"/>
                  <a:pt x="1767" y="61"/>
                </a:cubicBezTo>
                <a:cubicBezTo>
                  <a:pt x="1736" y="61"/>
                  <a:pt x="1705" y="61"/>
                  <a:pt x="1705" y="92"/>
                </a:cubicBezTo>
                <a:lnTo>
                  <a:pt x="1613" y="92"/>
                </a:lnTo>
                <a:cubicBezTo>
                  <a:pt x="1583" y="61"/>
                  <a:pt x="1583" y="31"/>
                  <a:pt x="1552" y="31"/>
                </a:cubicBezTo>
                <a:cubicBezTo>
                  <a:pt x="1524" y="10"/>
                  <a:pt x="1489" y="1"/>
                  <a:pt x="1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3030300" y="1479675"/>
            <a:ext cx="306300" cy="334075"/>
          </a:xfrm>
          <a:custGeom>
            <a:avLst/>
            <a:gdLst/>
            <a:ahLst/>
            <a:cxnLst/>
            <a:rect l="l" t="t" r="r" b="b"/>
            <a:pathLst>
              <a:path w="12252" h="13363" extrusionOk="0">
                <a:moveTo>
                  <a:pt x="6310" y="1"/>
                </a:moveTo>
                <a:cubicBezTo>
                  <a:pt x="3818" y="1"/>
                  <a:pt x="1483" y="1829"/>
                  <a:pt x="799" y="4516"/>
                </a:cubicBezTo>
                <a:cubicBezTo>
                  <a:pt x="0" y="7648"/>
                  <a:pt x="1321" y="12530"/>
                  <a:pt x="4238" y="13267"/>
                </a:cubicBezTo>
                <a:cubicBezTo>
                  <a:pt x="4496" y="13332"/>
                  <a:pt x="4758" y="13362"/>
                  <a:pt x="5023" y="13362"/>
                </a:cubicBezTo>
                <a:cubicBezTo>
                  <a:pt x="7773" y="13362"/>
                  <a:pt x="10725" y="10045"/>
                  <a:pt x="11454" y="7187"/>
                </a:cubicBezTo>
                <a:cubicBezTo>
                  <a:pt x="12252" y="4055"/>
                  <a:pt x="10471" y="923"/>
                  <a:pt x="7554" y="156"/>
                </a:cubicBezTo>
                <a:cubicBezTo>
                  <a:pt x="7139" y="51"/>
                  <a:pt x="6722" y="1"/>
                  <a:pt x="6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659850" y="2234350"/>
            <a:ext cx="65450" cy="51425"/>
          </a:xfrm>
          <a:custGeom>
            <a:avLst/>
            <a:gdLst/>
            <a:ahLst/>
            <a:cxnLst/>
            <a:rect l="l" t="t" r="r" b="b"/>
            <a:pathLst>
              <a:path w="2618" h="2057" extrusionOk="0">
                <a:moveTo>
                  <a:pt x="1503" y="1"/>
                </a:moveTo>
                <a:cubicBezTo>
                  <a:pt x="1173" y="1"/>
                  <a:pt x="448" y="609"/>
                  <a:pt x="284" y="828"/>
                </a:cubicBezTo>
                <a:cubicBezTo>
                  <a:pt x="0" y="1226"/>
                  <a:pt x="294" y="1729"/>
                  <a:pt x="729" y="1729"/>
                </a:cubicBezTo>
                <a:cubicBezTo>
                  <a:pt x="764" y="1729"/>
                  <a:pt x="800" y="1726"/>
                  <a:pt x="837" y="1719"/>
                </a:cubicBezTo>
                <a:cubicBezTo>
                  <a:pt x="1267" y="1841"/>
                  <a:pt x="1666" y="1934"/>
                  <a:pt x="2096" y="2056"/>
                </a:cubicBezTo>
                <a:cubicBezTo>
                  <a:pt x="2403" y="1995"/>
                  <a:pt x="2618" y="1719"/>
                  <a:pt x="2557" y="1412"/>
                </a:cubicBezTo>
                <a:cubicBezTo>
                  <a:pt x="2526" y="1109"/>
                  <a:pt x="2108" y="91"/>
                  <a:pt x="1802" y="91"/>
                </a:cubicBezTo>
                <a:cubicBezTo>
                  <a:pt x="1798" y="91"/>
                  <a:pt x="1793" y="91"/>
                  <a:pt x="1789" y="91"/>
                </a:cubicBezTo>
                <a:cubicBezTo>
                  <a:pt x="1758" y="91"/>
                  <a:pt x="1758" y="122"/>
                  <a:pt x="1728" y="122"/>
                </a:cubicBezTo>
                <a:cubicBezTo>
                  <a:pt x="1728" y="122"/>
                  <a:pt x="1697" y="91"/>
                  <a:pt x="1697" y="91"/>
                </a:cubicBezTo>
                <a:lnTo>
                  <a:pt x="1635" y="91"/>
                </a:lnTo>
                <a:cubicBezTo>
                  <a:pt x="1635" y="91"/>
                  <a:pt x="1605" y="60"/>
                  <a:pt x="1605" y="30"/>
                </a:cubicBezTo>
                <a:cubicBezTo>
                  <a:pt x="1578" y="10"/>
                  <a:pt x="1543" y="1"/>
                  <a:pt x="1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671550" y="2234500"/>
            <a:ext cx="52225" cy="33625"/>
          </a:xfrm>
          <a:custGeom>
            <a:avLst/>
            <a:gdLst/>
            <a:ahLst/>
            <a:cxnLst/>
            <a:rect l="l" t="t" r="r" b="b"/>
            <a:pathLst>
              <a:path w="2089" h="1345" extrusionOk="0">
                <a:moveTo>
                  <a:pt x="1018" y="1"/>
                </a:moveTo>
                <a:cubicBezTo>
                  <a:pt x="777" y="1"/>
                  <a:pt x="295" y="339"/>
                  <a:pt x="1" y="607"/>
                </a:cubicBezTo>
                <a:cubicBezTo>
                  <a:pt x="154" y="561"/>
                  <a:pt x="308" y="538"/>
                  <a:pt x="457" y="538"/>
                </a:cubicBezTo>
                <a:cubicBezTo>
                  <a:pt x="607" y="538"/>
                  <a:pt x="753" y="561"/>
                  <a:pt x="891" y="607"/>
                </a:cubicBezTo>
                <a:cubicBezTo>
                  <a:pt x="1352" y="699"/>
                  <a:pt x="1782" y="976"/>
                  <a:pt x="2089" y="1344"/>
                </a:cubicBezTo>
                <a:cubicBezTo>
                  <a:pt x="1998" y="952"/>
                  <a:pt x="1611" y="84"/>
                  <a:pt x="1335" y="84"/>
                </a:cubicBezTo>
                <a:cubicBezTo>
                  <a:pt x="1330" y="84"/>
                  <a:pt x="1326" y="85"/>
                  <a:pt x="1321" y="85"/>
                </a:cubicBezTo>
                <a:cubicBezTo>
                  <a:pt x="1290" y="85"/>
                  <a:pt x="1260" y="116"/>
                  <a:pt x="1229" y="116"/>
                </a:cubicBezTo>
                <a:cubicBezTo>
                  <a:pt x="1229" y="116"/>
                  <a:pt x="1229" y="85"/>
                  <a:pt x="1198" y="85"/>
                </a:cubicBezTo>
                <a:lnTo>
                  <a:pt x="1137" y="85"/>
                </a:lnTo>
                <a:cubicBezTo>
                  <a:pt x="1137" y="85"/>
                  <a:pt x="1137" y="54"/>
                  <a:pt x="1106" y="24"/>
                </a:cubicBezTo>
                <a:cubicBezTo>
                  <a:pt x="1083" y="8"/>
                  <a:pt x="1053" y="1"/>
                  <a:pt x="1018" y="1"/>
                </a:cubicBezTo>
                <a:close/>
              </a:path>
            </a:pathLst>
          </a:custGeom>
          <a:solidFill>
            <a:srgbClr val="C23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1594025" y="1911050"/>
            <a:ext cx="306300" cy="334125"/>
          </a:xfrm>
          <a:custGeom>
            <a:avLst/>
            <a:gdLst/>
            <a:ahLst/>
            <a:cxnLst/>
            <a:rect l="l" t="t" r="r" b="b"/>
            <a:pathLst>
              <a:path w="12252" h="13365" extrusionOk="0">
                <a:moveTo>
                  <a:pt x="6317" y="1"/>
                </a:moveTo>
                <a:cubicBezTo>
                  <a:pt x="3811" y="1"/>
                  <a:pt x="1482" y="1809"/>
                  <a:pt x="799" y="4518"/>
                </a:cubicBezTo>
                <a:cubicBezTo>
                  <a:pt x="0" y="7650"/>
                  <a:pt x="1321" y="12532"/>
                  <a:pt x="4268" y="13269"/>
                </a:cubicBezTo>
                <a:cubicBezTo>
                  <a:pt x="4526" y="13334"/>
                  <a:pt x="4788" y="13365"/>
                  <a:pt x="5051" y="13365"/>
                </a:cubicBezTo>
                <a:cubicBezTo>
                  <a:pt x="7777" y="13365"/>
                  <a:pt x="10726" y="10073"/>
                  <a:pt x="11454" y="7189"/>
                </a:cubicBezTo>
                <a:cubicBezTo>
                  <a:pt x="12252" y="4057"/>
                  <a:pt x="10502" y="894"/>
                  <a:pt x="7585" y="157"/>
                </a:cubicBezTo>
                <a:cubicBezTo>
                  <a:pt x="7162" y="52"/>
                  <a:pt x="6737" y="1"/>
                  <a:pt x="63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865775" y="2693450"/>
            <a:ext cx="63725" cy="50875"/>
          </a:xfrm>
          <a:custGeom>
            <a:avLst/>
            <a:gdLst/>
            <a:ahLst/>
            <a:cxnLst/>
            <a:rect l="l" t="t" r="r" b="b"/>
            <a:pathLst>
              <a:path w="2549" h="2035" extrusionOk="0">
                <a:moveTo>
                  <a:pt x="1236" y="1"/>
                </a:moveTo>
                <a:cubicBezTo>
                  <a:pt x="1198" y="1"/>
                  <a:pt x="1164" y="9"/>
                  <a:pt x="1136" y="28"/>
                </a:cubicBezTo>
                <a:cubicBezTo>
                  <a:pt x="1136" y="28"/>
                  <a:pt x="1106" y="59"/>
                  <a:pt x="1106" y="89"/>
                </a:cubicBezTo>
                <a:cubicBezTo>
                  <a:pt x="1090" y="74"/>
                  <a:pt x="1083" y="66"/>
                  <a:pt x="1075" y="66"/>
                </a:cubicBezTo>
                <a:cubicBezTo>
                  <a:pt x="1067" y="66"/>
                  <a:pt x="1060" y="74"/>
                  <a:pt x="1044" y="89"/>
                </a:cubicBezTo>
                <a:lnTo>
                  <a:pt x="1014" y="89"/>
                </a:lnTo>
                <a:cubicBezTo>
                  <a:pt x="983" y="89"/>
                  <a:pt x="952" y="59"/>
                  <a:pt x="952" y="59"/>
                </a:cubicBezTo>
                <a:cubicBezTo>
                  <a:pt x="943" y="57"/>
                  <a:pt x="934" y="56"/>
                  <a:pt x="925" y="56"/>
                </a:cubicBezTo>
                <a:cubicBezTo>
                  <a:pt x="617" y="56"/>
                  <a:pt x="151" y="1020"/>
                  <a:pt x="62" y="1318"/>
                </a:cubicBezTo>
                <a:cubicBezTo>
                  <a:pt x="0" y="1625"/>
                  <a:pt x="184" y="1932"/>
                  <a:pt x="492" y="1993"/>
                </a:cubicBezTo>
                <a:cubicBezTo>
                  <a:pt x="530" y="2001"/>
                  <a:pt x="568" y="2005"/>
                  <a:pt x="606" y="2005"/>
                </a:cubicBezTo>
                <a:cubicBezTo>
                  <a:pt x="720" y="2005"/>
                  <a:pt x="829" y="1970"/>
                  <a:pt x="921" y="1901"/>
                </a:cubicBezTo>
                <a:cubicBezTo>
                  <a:pt x="1015" y="1995"/>
                  <a:pt x="1145" y="2035"/>
                  <a:pt x="1269" y="2035"/>
                </a:cubicBezTo>
                <a:cubicBezTo>
                  <a:pt x="1308" y="2035"/>
                  <a:pt x="1346" y="2031"/>
                  <a:pt x="1382" y="2024"/>
                </a:cubicBezTo>
                <a:cubicBezTo>
                  <a:pt x="1536" y="1993"/>
                  <a:pt x="1689" y="1901"/>
                  <a:pt x="1781" y="1778"/>
                </a:cubicBezTo>
                <a:cubicBezTo>
                  <a:pt x="1814" y="1786"/>
                  <a:pt x="1851" y="1790"/>
                  <a:pt x="1891" y="1790"/>
                </a:cubicBezTo>
                <a:cubicBezTo>
                  <a:pt x="1998" y="1790"/>
                  <a:pt x="2121" y="1762"/>
                  <a:pt x="2211" y="1717"/>
                </a:cubicBezTo>
                <a:cubicBezTo>
                  <a:pt x="2487" y="1533"/>
                  <a:pt x="2549" y="1195"/>
                  <a:pt x="2395" y="918"/>
                </a:cubicBezTo>
                <a:cubicBezTo>
                  <a:pt x="2230" y="670"/>
                  <a:pt x="1569" y="1"/>
                  <a:pt x="1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1870375" y="2693575"/>
            <a:ext cx="53750" cy="25925"/>
          </a:xfrm>
          <a:custGeom>
            <a:avLst/>
            <a:gdLst/>
            <a:ahLst/>
            <a:cxnLst/>
            <a:rect l="l" t="t" r="r" b="b"/>
            <a:pathLst>
              <a:path w="2150" h="1037" extrusionOk="0">
                <a:moveTo>
                  <a:pt x="1040" y="1"/>
                </a:moveTo>
                <a:cubicBezTo>
                  <a:pt x="1006" y="1"/>
                  <a:pt x="977" y="8"/>
                  <a:pt x="952" y="23"/>
                </a:cubicBezTo>
                <a:cubicBezTo>
                  <a:pt x="952" y="23"/>
                  <a:pt x="922" y="54"/>
                  <a:pt x="922" y="84"/>
                </a:cubicBezTo>
                <a:cubicBezTo>
                  <a:pt x="906" y="69"/>
                  <a:pt x="899" y="61"/>
                  <a:pt x="891" y="61"/>
                </a:cubicBezTo>
                <a:cubicBezTo>
                  <a:pt x="883" y="61"/>
                  <a:pt x="876" y="69"/>
                  <a:pt x="860" y="84"/>
                </a:cubicBezTo>
                <a:lnTo>
                  <a:pt x="830" y="84"/>
                </a:lnTo>
                <a:cubicBezTo>
                  <a:pt x="799" y="84"/>
                  <a:pt x="768" y="54"/>
                  <a:pt x="768" y="54"/>
                </a:cubicBezTo>
                <a:cubicBezTo>
                  <a:pt x="757" y="51"/>
                  <a:pt x="745" y="49"/>
                  <a:pt x="733" y="49"/>
                </a:cubicBezTo>
                <a:cubicBezTo>
                  <a:pt x="488" y="49"/>
                  <a:pt x="147" y="626"/>
                  <a:pt x="0" y="1036"/>
                </a:cubicBezTo>
                <a:cubicBezTo>
                  <a:pt x="215" y="821"/>
                  <a:pt x="492" y="698"/>
                  <a:pt x="799" y="668"/>
                </a:cubicBezTo>
                <a:cubicBezTo>
                  <a:pt x="937" y="640"/>
                  <a:pt x="1075" y="626"/>
                  <a:pt x="1213" y="626"/>
                </a:cubicBezTo>
                <a:cubicBezTo>
                  <a:pt x="1533" y="626"/>
                  <a:pt x="1849" y="702"/>
                  <a:pt x="2150" y="852"/>
                </a:cubicBezTo>
                <a:cubicBezTo>
                  <a:pt x="1956" y="576"/>
                  <a:pt x="1340"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711475" y="2366150"/>
            <a:ext cx="298625" cy="335975"/>
          </a:xfrm>
          <a:custGeom>
            <a:avLst/>
            <a:gdLst/>
            <a:ahLst/>
            <a:cxnLst/>
            <a:rect l="l" t="t" r="r" b="b"/>
            <a:pathLst>
              <a:path w="11945" h="13439" extrusionOk="0">
                <a:moveTo>
                  <a:pt x="5848" y="1"/>
                </a:moveTo>
                <a:cubicBezTo>
                  <a:pt x="5569" y="1"/>
                  <a:pt x="5288" y="23"/>
                  <a:pt x="5005" y="70"/>
                </a:cubicBezTo>
                <a:cubicBezTo>
                  <a:pt x="1996" y="592"/>
                  <a:pt x="0" y="3570"/>
                  <a:pt x="553" y="6795"/>
                </a:cubicBezTo>
                <a:cubicBezTo>
                  <a:pt x="1103" y="9803"/>
                  <a:pt x="3914" y="13438"/>
                  <a:pt x="6754" y="13438"/>
                </a:cubicBezTo>
                <a:cubicBezTo>
                  <a:pt x="6929" y="13438"/>
                  <a:pt x="7103" y="13425"/>
                  <a:pt x="7278" y="13396"/>
                </a:cubicBezTo>
                <a:cubicBezTo>
                  <a:pt x="10256" y="12905"/>
                  <a:pt x="11945" y="8146"/>
                  <a:pt x="11392" y="4952"/>
                </a:cubicBezTo>
                <a:cubicBezTo>
                  <a:pt x="10920" y="2061"/>
                  <a:pt x="8510" y="1"/>
                  <a:pt x="58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764450" y="1635550"/>
            <a:ext cx="31475" cy="31500"/>
          </a:xfrm>
          <a:custGeom>
            <a:avLst/>
            <a:gdLst/>
            <a:ahLst/>
            <a:cxnLst/>
            <a:rect l="l" t="t" r="r" b="b"/>
            <a:pathLst>
              <a:path w="1259" h="1260" extrusionOk="0">
                <a:moveTo>
                  <a:pt x="645" y="0"/>
                </a:moveTo>
                <a:cubicBezTo>
                  <a:pt x="276" y="0"/>
                  <a:pt x="0" y="277"/>
                  <a:pt x="0" y="615"/>
                </a:cubicBezTo>
                <a:cubicBezTo>
                  <a:pt x="0" y="983"/>
                  <a:pt x="276" y="1259"/>
                  <a:pt x="645" y="1259"/>
                </a:cubicBezTo>
                <a:cubicBezTo>
                  <a:pt x="983" y="1259"/>
                  <a:pt x="1259" y="983"/>
                  <a:pt x="1259" y="615"/>
                </a:cubicBezTo>
                <a:cubicBezTo>
                  <a:pt x="1259" y="277"/>
                  <a:pt x="983"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1615525" y="1479725"/>
            <a:ext cx="132825" cy="113700"/>
          </a:xfrm>
          <a:custGeom>
            <a:avLst/>
            <a:gdLst/>
            <a:ahLst/>
            <a:cxnLst/>
            <a:rect l="l" t="t" r="r" b="b"/>
            <a:pathLst>
              <a:path w="5313" h="4548" extrusionOk="0">
                <a:moveTo>
                  <a:pt x="3040" y="0"/>
                </a:moveTo>
                <a:cubicBezTo>
                  <a:pt x="1013" y="0"/>
                  <a:pt x="0" y="2457"/>
                  <a:pt x="1413" y="3869"/>
                </a:cubicBezTo>
                <a:cubicBezTo>
                  <a:pt x="1881" y="4338"/>
                  <a:pt x="2457" y="4547"/>
                  <a:pt x="3020" y="4547"/>
                </a:cubicBezTo>
                <a:cubicBezTo>
                  <a:pt x="4192" y="4547"/>
                  <a:pt x="5312" y="3641"/>
                  <a:pt x="5312" y="2272"/>
                </a:cubicBezTo>
                <a:cubicBezTo>
                  <a:pt x="5312" y="1013"/>
                  <a:pt x="4299" y="0"/>
                  <a:pt x="3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1748325" y="1288575"/>
            <a:ext cx="16125" cy="16900"/>
          </a:xfrm>
          <a:custGeom>
            <a:avLst/>
            <a:gdLst/>
            <a:ahLst/>
            <a:cxnLst/>
            <a:rect l="l" t="t" r="r" b="b"/>
            <a:pathLst>
              <a:path w="645" h="676" extrusionOk="0">
                <a:moveTo>
                  <a:pt x="338" y="0"/>
                </a:moveTo>
                <a:cubicBezTo>
                  <a:pt x="154" y="0"/>
                  <a:pt x="0" y="154"/>
                  <a:pt x="0" y="338"/>
                </a:cubicBezTo>
                <a:cubicBezTo>
                  <a:pt x="0" y="522"/>
                  <a:pt x="154" y="676"/>
                  <a:pt x="338" y="676"/>
                </a:cubicBezTo>
                <a:cubicBezTo>
                  <a:pt x="491" y="676"/>
                  <a:pt x="645" y="522"/>
                  <a:pt x="645" y="338"/>
                </a:cubicBezTo>
                <a:cubicBezTo>
                  <a:pt x="645" y="154"/>
                  <a:pt x="491"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1618575" y="1078225"/>
            <a:ext cx="109050" cy="93275"/>
          </a:xfrm>
          <a:custGeom>
            <a:avLst/>
            <a:gdLst/>
            <a:ahLst/>
            <a:cxnLst/>
            <a:rect l="l" t="t" r="r" b="b"/>
            <a:pathLst>
              <a:path w="4362" h="3731" extrusionOk="0">
                <a:moveTo>
                  <a:pt x="2488" y="1"/>
                </a:moveTo>
                <a:cubicBezTo>
                  <a:pt x="830" y="1"/>
                  <a:pt x="1" y="1997"/>
                  <a:pt x="1168" y="3164"/>
                </a:cubicBezTo>
                <a:cubicBezTo>
                  <a:pt x="1559" y="3555"/>
                  <a:pt x="2036" y="3730"/>
                  <a:pt x="2501" y="3730"/>
                </a:cubicBezTo>
                <a:cubicBezTo>
                  <a:pt x="3457" y="3730"/>
                  <a:pt x="4361" y="2990"/>
                  <a:pt x="4361" y="1874"/>
                </a:cubicBezTo>
                <a:cubicBezTo>
                  <a:pt x="4361" y="830"/>
                  <a:pt x="3532" y="1"/>
                  <a:pt x="2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1823550" y="1028350"/>
            <a:ext cx="36100" cy="36100"/>
          </a:xfrm>
          <a:custGeom>
            <a:avLst/>
            <a:gdLst/>
            <a:ahLst/>
            <a:cxnLst/>
            <a:rect l="l" t="t" r="r" b="b"/>
            <a:pathLst>
              <a:path w="1444" h="1444" extrusionOk="0">
                <a:moveTo>
                  <a:pt x="707" y="0"/>
                </a:moveTo>
                <a:cubicBezTo>
                  <a:pt x="307" y="0"/>
                  <a:pt x="0" y="307"/>
                  <a:pt x="0" y="706"/>
                </a:cubicBezTo>
                <a:cubicBezTo>
                  <a:pt x="0" y="1105"/>
                  <a:pt x="307" y="1443"/>
                  <a:pt x="707" y="1443"/>
                </a:cubicBezTo>
                <a:cubicBezTo>
                  <a:pt x="1106" y="1443"/>
                  <a:pt x="1444" y="1105"/>
                  <a:pt x="1444" y="706"/>
                </a:cubicBezTo>
                <a:cubicBezTo>
                  <a:pt x="1444" y="307"/>
                  <a:pt x="1106" y="0"/>
                  <a:pt x="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2789925" y="983850"/>
            <a:ext cx="112200" cy="93450"/>
          </a:xfrm>
          <a:custGeom>
            <a:avLst/>
            <a:gdLst/>
            <a:ahLst/>
            <a:cxnLst/>
            <a:rect l="l" t="t" r="r" b="b"/>
            <a:pathLst>
              <a:path w="4488" h="3738" extrusionOk="0">
                <a:moveTo>
                  <a:pt x="2116" y="1"/>
                </a:moveTo>
                <a:cubicBezTo>
                  <a:pt x="994" y="1"/>
                  <a:pt x="0" y="1058"/>
                  <a:pt x="311" y="2302"/>
                </a:cubicBezTo>
                <a:cubicBezTo>
                  <a:pt x="494" y="3165"/>
                  <a:pt x="1256" y="3738"/>
                  <a:pt x="2103" y="3738"/>
                </a:cubicBezTo>
                <a:cubicBezTo>
                  <a:pt x="2251" y="3738"/>
                  <a:pt x="2402" y="3720"/>
                  <a:pt x="2553" y="3684"/>
                </a:cubicBezTo>
                <a:cubicBezTo>
                  <a:pt x="4150" y="3285"/>
                  <a:pt x="4487" y="1135"/>
                  <a:pt x="3075" y="275"/>
                </a:cubicBezTo>
                <a:cubicBezTo>
                  <a:pt x="2763" y="86"/>
                  <a:pt x="2434" y="1"/>
                  <a:pt x="2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753825" y="1089225"/>
            <a:ext cx="41700" cy="36375"/>
          </a:xfrm>
          <a:custGeom>
            <a:avLst/>
            <a:gdLst/>
            <a:ahLst/>
            <a:cxnLst/>
            <a:rect l="l" t="t" r="r" b="b"/>
            <a:pathLst>
              <a:path w="1668" h="1455" extrusionOk="0">
                <a:moveTo>
                  <a:pt x="857" y="1"/>
                </a:moveTo>
                <a:cubicBezTo>
                  <a:pt x="432" y="1"/>
                  <a:pt x="1" y="349"/>
                  <a:pt x="128" y="912"/>
                </a:cubicBezTo>
                <a:cubicBezTo>
                  <a:pt x="228" y="1288"/>
                  <a:pt x="518" y="1455"/>
                  <a:pt x="812" y="1455"/>
                </a:cubicBezTo>
                <a:cubicBezTo>
                  <a:pt x="1236" y="1455"/>
                  <a:pt x="1667" y="1106"/>
                  <a:pt x="1540" y="544"/>
                </a:cubicBezTo>
                <a:cubicBezTo>
                  <a:pt x="1440" y="167"/>
                  <a:pt x="1150" y="1"/>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705325" y="967700"/>
            <a:ext cx="22300" cy="19725"/>
          </a:xfrm>
          <a:custGeom>
            <a:avLst/>
            <a:gdLst/>
            <a:ahLst/>
            <a:cxnLst/>
            <a:rect l="l" t="t" r="r" b="b"/>
            <a:pathLst>
              <a:path w="892" h="789" extrusionOk="0">
                <a:moveTo>
                  <a:pt x="492" y="0"/>
                </a:moveTo>
                <a:cubicBezTo>
                  <a:pt x="154" y="31"/>
                  <a:pt x="1" y="430"/>
                  <a:pt x="246" y="676"/>
                </a:cubicBezTo>
                <a:cubicBezTo>
                  <a:pt x="315" y="754"/>
                  <a:pt x="405" y="789"/>
                  <a:pt x="496" y="789"/>
                </a:cubicBezTo>
                <a:cubicBezTo>
                  <a:pt x="691" y="789"/>
                  <a:pt x="891" y="630"/>
                  <a:pt x="891" y="399"/>
                </a:cubicBezTo>
                <a:cubicBezTo>
                  <a:pt x="891" y="185"/>
                  <a:pt x="707" y="31"/>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2597350" y="1034475"/>
            <a:ext cx="23050" cy="19175"/>
          </a:xfrm>
          <a:custGeom>
            <a:avLst/>
            <a:gdLst/>
            <a:ahLst/>
            <a:cxnLst/>
            <a:rect l="l" t="t" r="r" b="b"/>
            <a:pathLst>
              <a:path w="922" h="767" extrusionOk="0">
                <a:moveTo>
                  <a:pt x="522" y="1"/>
                </a:moveTo>
                <a:cubicBezTo>
                  <a:pt x="184" y="1"/>
                  <a:pt x="0" y="431"/>
                  <a:pt x="246" y="646"/>
                </a:cubicBezTo>
                <a:cubicBezTo>
                  <a:pt x="329" y="729"/>
                  <a:pt x="433" y="766"/>
                  <a:pt x="535" y="766"/>
                </a:cubicBezTo>
                <a:cubicBezTo>
                  <a:pt x="733" y="766"/>
                  <a:pt x="921" y="623"/>
                  <a:pt x="921" y="400"/>
                </a:cubicBezTo>
                <a:cubicBezTo>
                  <a:pt x="921" y="185"/>
                  <a:pt x="737"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3228350" y="1383750"/>
            <a:ext cx="22275" cy="19175"/>
          </a:xfrm>
          <a:custGeom>
            <a:avLst/>
            <a:gdLst/>
            <a:ahLst/>
            <a:cxnLst/>
            <a:rect l="l" t="t" r="r" b="b"/>
            <a:pathLst>
              <a:path w="891" h="767" extrusionOk="0">
                <a:moveTo>
                  <a:pt x="522" y="1"/>
                </a:moveTo>
                <a:cubicBezTo>
                  <a:pt x="154" y="1"/>
                  <a:pt x="0" y="400"/>
                  <a:pt x="246" y="646"/>
                </a:cubicBezTo>
                <a:cubicBezTo>
                  <a:pt x="329" y="729"/>
                  <a:pt x="430" y="766"/>
                  <a:pt x="527" y="766"/>
                </a:cubicBezTo>
                <a:cubicBezTo>
                  <a:pt x="716" y="766"/>
                  <a:pt x="891" y="624"/>
                  <a:pt x="891" y="400"/>
                </a:cubicBezTo>
                <a:cubicBezTo>
                  <a:pt x="891" y="185"/>
                  <a:pt x="707"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3189200" y="4183425"/>
            <a:ext cx="44350" cy="36375"/>
          </a:xfrm>
          <a:custGeom>
            <a:avLst/>
            <a:gdLst/>
            <a:ahLst/>
            <a:cxnLst/>
            <a:rect l="l" t="t" r="r" b="b"/>
            <a:pathLst>
              <a:path w="1774" h="1455" extrusionOk="0">
                <a:moveTo>
                  <a:pt x="878" y="1"/>
                </a:moveTo>
                <a:cubicBezTo>
                  <a:pt x="780" y="1"/>
                  <a:pt x="680" y="20"/>
                  <a:pt x="584" y="60"/>
                </a:cubicBezTo>
                <a:cubicBezTo>
                  <a:pt x="0" y="336"/>
                  <a:pt x="31" y="1165"/>
                  <a:pt x="645" y="1411"/>
                </a:cubicBezTo>
                <a:cubicBezTo>
                  <a:pt x="727" y="1441"/>
                  <a:pt x="808" y="1455"/>
                  <a:pt x="887" y="1455"/>
                </a:cubicBezTo>
                <a:cubicBezTo>
                  <a:pt x="1375" y="1455"/>
                  <a:pt x="1773" y="930"/>
                  <a:pt x="1536" y="428"/>
                </a:cubicBezTo>
                <a:cubicBezTo>
                  <a:pt x="1422" y="156"/>
                  <a:pt x="1157" y="1"/>
                  <a:pt x="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94775" y="4146400"/>
            <a:ext cx="24025" cy="19225"/>
          </a:xfrm>
          <a:custGeom>
            <a:avLst/>
            <a:gdLst/>
            <a:ahLst/>
            <a:cxnLst/>
            <a:rect l="l" t="t" r="r" b="b"/>
            <a:pathLst>
              <a:path w="961" h="769" extrusionOk="0">
                <a:moveTo>
                  <a:pt x="490" y="0"/>
                </a:moveTo>
                <a:cubicBezTo>
                  <a:pt x="439" y="0"/>
                  <a:pt x="388" y="12"/>
                  <a:pt x="338" y="36"/>
                </a:cubicBezTo>
                <a:cubicBezTo>
                  <a:pt x="1" y="159"/>
                  <a:pt x="1" y="620"/>
                  <a:pt x="338" y="743"/>
                </a:cubicBezTo>
                <a:cubicBezTo>
                  <a:pt x="387" y="760"/>
                  <a:pt x="435" y="768"/>
                  <a:pt x="481" y="768"/>
                </a:cubicBezTo>
                <a:cubicBezTo>
                  <a:pt x="755" y="768"/>
                  <a:pt x="961" y="483"/>
                  <a:pt x="830" y="221"/>
                </a:cubicBezTo>
                <a:cubicBezTo>
                  <a:pt x="762" y="86"/>
                  <a:pt x="629"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284375" y="4061500"/>
            <a:ext cx="24150" cy="19425"/>
          </a:xfrm>
          <a:custGeom>
            <a:avLst/>
            <a:gdLst/>
            <a:ahLst/>
            <a:cxnLst/>
            <a:rect l="l" t="t" r="r" b="b"/>
            <a:pathLst>
              <a:path w="966" h="777" extrusionOk="0">
                <a:moveTo>
                  <a:pt x="480" y="1"/>
                </a:moveTo>
                <a:cubicBezTo>
                  <a:pt x="433" y="1"/>
                  <a:pt x="385" y="9"/>
                  <a:pt x="339" y="24"/>
                </a:cubicBezTo>
                <a:cubicBezTo>
                  <a:pt x="1" y="177"/>
                  <a:pt x="1" y="638"/>
                  <a:pt x="339" y="761"/>
                </a:cubicBezTo>
                <a:cubicBezTo>
                  <a:pt x="377" y="771"/>
                  <a:pt x="415" y="776"/>
                  <a:pt x="452" y="776"/>
                </a:cubicBezTo>
                <a:cubicBezTo>
                  <a:pt x="741" y="776"/>
                  <a:pt x="966" y="480"/>
                  <a:pt x="830" y="208"/>
                </a:cubicBezTo>
                <a:cubicBezTo>
                  <a:pt x="761" y="70"/>
                  <a:pt x="623" y="1"/>
                  <a:pt x="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173075" y="2612825"/>
            <a:ext cx="44250" cy="35900"/>
          </a:xfrm>
          <a:custGeom>
            <a:avLst/>
            <a:gdLst/>
            <a:ahLst/>
            <a:cxnLst/>
            <a:rect l="l" t="t" r="r" b="b"/>
            <a:pathLst>
              <a:path w="1770" h="1436" extrusionOk="0">
                <a:moveTo>
                  <a:pt x="860" y="0"/>
                </a:moveTo>
                <a:cubicBezTo>
                  <a:pt x="766" y="0"/>
                  <a:pt x="672" y="20"/>
                  <a:pt x="584" y="60"/>
                </a:cubicBezTo>
                <a:cubicBezTo>
                  <a:pt x="1" y="336"/>
                  <a:pt x="31" y="1165"/>
                  <a:pt x="645" y="1380"/>
                </a:cubicBezTo>
                <a:cubicBezTo>
                  <a:pt x="736" y="1418"/>
                  <a:pt x="827" y="1435"/>
                  <a:pt x="914" y="1435"/>
                </a:cubicBezTo>
                <a:cubicBezTo>
                  <a:pt x="1389" y="1435"/>
                  <a:pt x="1769" y="921"/>
                  <a:pt x="1536" y="428"/>
                </a:cubicBezTo>
                <a:cubicBezTo>
                  <a:pt x="1400" y="155"/>
                  <a:pt x="1129" y="0"/>
                  <a:pt x="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906450" y="2518550"/>
            <a:ext cx="18975" cy="14475"/>
          </a:xfrm>
          <a:custGeom>
            <a:avLst/>
            <a:gdLst/>
            <a:ahLst/>
            <a:cxnLst/>
            <a:rect l="l" t="t" r="r" b="b"/>
            <a:pathLst>
              <a:path w="759" h="579" extrusionOk="0">
                <a:moveTo>
                  <a:pt x="423" y="0"/>
                </a:moveTo>
                <a:cubicBezTo>
                  <a:pt x="208" y="0"/>
                  <a:pt x="0" y="185"/>
                  <a:pt x="41" y="453"/>
                </a:cubicBezTo>
                <a:cubicBezTo>
                  <a:pt x="119" y="540"/>
                  <a:pt x="221" y="578"/>
                  <a:pt x="322" y="578"/>
                </a:cubicBezTo>
                <a:cubicBezTo>
                  <a:pt x="542" y="578"/>
                  <a:pt x="759" y="398"/>
                  <a:pt x="717" y="146"/>
                </a:cubicBezTo>
                <a:cubicBezTo>
                  <a:pt x="636" y="45"/>
                  <a:pt x="528"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269025" y="2490900"/>
            <a:ext cx="23275" cy="18900"/>
          </a:xfrm>
          <a:custGeom>
            <a:avLst/>
            <a:gdLst/>
            <a:ahLst/>
            <a:cxnLst/>
            <a:rect l="l" t="t" r="r" b="b"/>
            <a:pathLst>
              <a:path w="931" h="756" extrusionOk="0">
                <a:moveTo>
                  <a:pt x="449" y="1"/>
                </a:moveTo>
                <a:cubicBezTo>
                  <a:pt x="402" y="1"/>
                  <a:pt x="354" y="8"/>
                  <a:pt x="308" y="24"/>
                </a:cubicBezTo>
                <a:cubicBezTo>
                  <a:pt x="1" y="177"/>
                  <a:pt x="1" y="607"/>
                  <a:pt x="339" y="730"/>
                </a:cubicBezTo>
                <a:cubicBezTo>
                  <a:pt x="383" y="748"/>
                  <a:pt x="427" y="756"/>
                  <a:pt x="470" y="756"/>
                </a:cubicBezTo>
                <a:cubicBezTo>
                  <a:pt x="725" y="756"/>
                  <a:pt x="930" y="471"/>
                  <a:pt x="799" y="208"/>
                </a:cubicBezTo>
                <a:cubicBezTo>
                  <a:pt x="730" y="70"/>
                  <a:pt x="592" y="1"/>
                  <a:pt x="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626250" y="3968625"/>
            <a:ext cx="24150" cy="19400"/>
          </a:xfrm>
          <a:custGeom>
            <a:avLst/>
            <a:gdLst/>
            <a:ahLst/>
            <a:cxnLst/>
            <a:rect l="l" t="t" r="r" b="b"/>
            <a:pathLst>
              <a:path w="966" h="776" extrusionOk="0">
                <a:moveTo>
                  <a:pt x="480" y="0"/>
                </a:moveTo>
                <a:cubicBezTo>
                  <a:pt x="433" y="0"/>
                  <a:pt x="385" y="8"/>
                  <a:pt x="339" y="23"/>
                </a:cubicBezTo>
                <a:cubicBezTo>
                  <a:pt x="1" y="177"/>
                  <a:pt x="1" y="638"/>
                  <a:pt x="339" y="760"/>
                </a:cubicBezTo>
                <a:cubicBezTo>
                  <a:pt x="377" y="771"/>
                  <a:pt x="415" y="776"/>
                  <a:pt x="453" y="776"/>
                </a:cubicBezTo>
                <a:cubicBezTo>
                  <a:pt x="741" y="776"/>
                  <a:pt x="966" y="480"/>
                  <a:pt x="830" y="208"/>
                </a:cubicBezTo>
                <a:cubicBezTo>
                  <a:pt x="761" y="70"/>
                  <a:pt x="623" y="0"/>
                  <a:pt x="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693050" y="3015025"/>
            <a:ext cx="42250" cy="35700"/>
          </a:xfrm>
          <a:custGeom>
            <a:avLst/>
            <a:gdLst/>
            <a:ahLst/>
            <a:cxnLst/>
            <a:rect l="l" t="t" r="r" b="b"/>
            <a:pathLst>
              <a:path w="1690" h="1428" extrusionOk="0">
                <a:moveTo>
                  <a:pt x="737" y="0"/>
                </a:moveTo>
                <a:cubicBezTo>
                  <a:pt x="338" y="0"/>
                  <a:pt x="0" y="307"/>
                  <a:pt x="0" y="706"/>
                </a:cubicBezTo>
                <a:cubicBezTo>
                  <a:pt x="0" y="1145"/>
                  <a:pt x="356" y="1428"/>
                  <a:pt x="729" y="1428"/>
                </a:cubicBezTo>
                <a:cubicBezTo>
                  <a:pt x="903" y="1428"/>
                  <a:pt x="1082" y="1366"/>
                  <a:pt x="1229" y="1228"/>
                </a:cubicBezTo>
                <a:cubicBezTo>
                  <a:pt x="1689" y="768"/>
                  <a:pt x="1382" y="0"/>
                  <a:pt x="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619350" y="2890650"/>
            <a:ext cx="22300" cy="19725"/>
          </a:xfrm>
          <a:custGeom>
            <a:avLst/>
            <a:gdLst/>
            <a:ahLst/>
            <a:cxnLst/>
            <a:rect l="l" t="t" r="r" b="b"/>
            <a:pathLst>
              <a:path w="892" h="789" extrusionOk="0">
                <a:moveTo>
                  <a:pt x="400" y="1"/>
                </a:moveTo>
                <a:cubicBezTo>
                  <a:pt x="185" y="1"/>
                  <a:pt x="1" y="185"/>
                  <a:pt x="1" y="400"/>
                </a:cubicBezTo>
                <a:cubicBezTo>
                  <a:pt x="1" y="630"/>
                  <a:pt x="186" y="789"/>
                  <a:pt x="382" y="789"/>
                </a:cubicBezTo>
                <a:cubicBezTo>
                  <a:pt x="473" y="789"/>
                  <a:pt x="567" y="754"/>
                  <a:pt x="645" y="676"/>
                </a:cubicBezTo>
                <a:cubicBezTo>
                  <a:pt x="891" y="431"/>
                  <a:pt x="738"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081750" y="1882738"/>
            <a:ext cx="684225" cy="187225"/>
          </a:xfrm>
          <a:custGeom>
            <a:avLst/>
            <a:gdLst/>
            <a:ahLst/>
            <a:cxnLst/>
            <a:rect l="l" t="t" r="r" b="b"/>
            <a:pathLst>
              <a:path w="27369" h="7489" extrusionOk="0">
                <a:moveTo>
                  <a:pt x="13868" y="0"/>
                </a:moveTo>
                <a:cubicBezTo>
                  <a:pt x="13543" y="0"/>
                  <a:pt x="13200" y="96"/>
                  <a:pt x="12865" y="315"/>
                </a:cubicBezTo>
                <a:cubicBezTo>
                  <a:pt x="12031" y="855"/>
                  <a:pt x="11544" y="2297"/>
                  <a:pt x="10450" y="2297"/>
                </a:cubicBezTo>
                <a:cubicBezTo>
                  <a:pt x="10421" y="2297"/>
                  <a:pt x="10392" y="2296"/>
                  <a:pt x="10363" y="2294"/>
                </a:cubicBezTo>
                <a:cubicBezTo>
                  <a:pt x="9397" y="2215"/>
                  <a:pt x="8969" y="996"/>
                  <a:pt x="8099" y="600"/>
                </a:cubicBezTo>
                <a:cubicBezTo>
                  <a:pt x="7909" y="517"/>
                  <a:pt x="7710" y="479"/>
                  <a:pt x="7511" y="479"/>
                </a:cubicBezTo>
                <a:cubicBezTo>
                  <a:pt x="6877" y="479"/>
                  <a:pt x="6236" y="862"/>
                  <a:pt x="5850" y="1392"/>
                </a:cubicBezTo>
                <a:cubicBezTo>
                  <a:pt x="5344" y="2089"/>
                  <a:pt x="5201" y="2975"/>
                  <a:pt x="5074" y="3814"/>
                </a:cubicBezTo>
                <a:cubicBezTo>
                  <a:pt x="4378" y="3039"/>
                  <a:pt x="3491" y="2469"/>
                  <a:pt x="2494" y="2168"/>
                </a:cubicBezTo>
                <a:cubicBezTo>
                  <a:pt x="2353" y="2132"/>
                  <a:pt x="2218" y="2115"/>
                  <a:pt x="2089" y="2115"/>
                </a:cubicBezTo>
                <a:cubicBezTo>
                  <a:pt x="686" y="2115"/>
                  <a:pt x="0" y="4106"/>
                  <a:pt x="1464" y="5208"/>
                </a:cubicBezTo>
                <a:cubicBezTo>
                  <a:pt x="2192" y="5762"/>
                  <a:pt x="3110" y="5935"/>
                  <a:pt x="3972" y="5935"/>
                </a:cubicBezTo>
                <a:cubicBezTo>
                  <a:pt x="5400" y="5935"/>
                  <a:pt x="6674" y="5461"/>
                  <a:pt x="6674" y="5461"/>
                </a:cubicBezTo>
                <a:cubicBezTo>
                  <a:pt x="6698" y="6411"/>
                  <a:pt x="7526" y="6886"/>
                  <a:pt x="8603" y="6886"/>
                </a:cubicBezTo>
                <a:cubicBezTo>
                  <a:pt x="8943" y="6886"/>
                  <a:pt x="9309" y="6839"/>
                  <a:pt x="9682" y="6744"/>
                </a:cubicBezTo>
                <a:cubicBezTo>
                  <a:pt x="10706" y="6497"/>
                  <a:pt x="11815" y="5635"/>
                  <a:pt x="12931" y="5635"/>
                </a:cubicBezTo>
                <a:cubicBezTo>
                  <a:pt x="13178" y="5635"/>
                  <a:pt x="13425" y="5677"/>
                  <a:pt x="13672" y="5778"/>
                </a:cubicBezTo>
                <a:cubicBezTo>
                  <a:pt x="13217" y="6614"/>
                  <a:pt x="14625" y="7489"/>
                  <a:pt x="16783" y="7489"/>
                </a:cubicBezTo>
                <a:cubicBezTo>
                  <a:pt x="17403" y="7489"/>
                  <a:pt x="18085" y="7416"/>
                  <a:pt x="18802" y="7250"/>
                </a:cubicBezTo>
                <a:cubicBezTo>
                  <a:pt x="19847" y="7013"/>
                  <a:pt x="20116" y="6015"/>
                  <a:pt x="19562" y="5556"/>
                </a:cubicBezTo>
                <a:lnTo>
                  <a:pt x="19562" y="5556"/>
                </a:lnTo>
                <a:cubicBezTo>
                  <a:pt x="19732" y="5591"/>
                  <a:pt x="19909" y="5606"/>
                  <a:pt x="20090" y="5606"/>
                </a:cubicBezTo>
                <a:cubicBezTo>
                  <a:pt x="20733" y="5606"/>
                  <a:pt x="21423" y="5407"/>
                  <a:pt x="22016" y="5160"/>
                </a:cubicBezTo>
                <a:cubicBezTo>
                  <a:pt x="22921" y="4780"/>
                  <a:pt x="23870" y="4302"/>
                  <a:pt x="24817" y="4302"/>
                </a:cubicBezTo>
                <a:cubicBezTo>
                  <a:pt x="25013" y="4302"/>
                  <a:pt x="25209" y="4322"/>
                  <a:pt x="25405" y="4369"/>
                </a:cubicBezTo>
                <a:cubicBezTo>
                  <a:pt x="25696" y="4441"/>
                  <a:pt x="26152" y="4651"/>
                  <a:pt x="26566" y="4651"/>
                </a:cubicBezTo>
                <a:cubicBezTo>
                  <a:pt x="26781" y="4651"/>
                  <a:pt x="26984" y="4594"/>
                  <a:pt x="27147" y="4432"/>
                </a:cubicBezTo>
                <a:cubicBezTo>
                  <a:pt x="27368" y="4194"/>
                  <a:pt x="27368" y="3783"/>
                  <a:pt x="27115" y="3624"/>
                </a:cubicBezTo>
                <a:cubicBezTo>
                  <a:pt x="27001" y="3584"/>
                  <a:pt x="26874" y="3567"/>
                  <a:pt x="26732" y="3567"/>
                </a:cubicBezTo>
                <a:cubicBezTo>
                  <a:pt x="25948" y="3567"/>
                  <a:pt x="24729" y="4087"/>
                  <a:pt x="23040" y="4087"/>
                </a:cubicBezTo>
                <a:cubicBezTo>
                  <a:pt x="21793" y="4087"/>
                  <a:pt x="20290" y="3804"/>
                  <a:pt x="18517" y="2817"/>
                </a:cubicBezTo>
                <a:cubicBezTo>
                  <a:pt x="18101" y="2579"/>
                  <a:pt x="17523" y="2449"/>
                  <a:pt x="16948" y="2449"/>
                </a:cubicBezTo>
                <a:cubicBezTo>
                  <a:pt x="16298" y="2449"/>
                  <a:pt x="15651" y="2614"/>
                  <a:pt x="15240" y="2975"/>
                </a:cubicBezTo>
                <a:cubicBezTo>
                  <a:pt x="16301" y="1684"/>
                  <a:pt x="15235" y="0"/>
                  <a:pt x="13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3102150" y="2274313"/>
            <a:ext cx="390400" cy="106900"/>
          </a:xfrm>
          <a:custGeom>
            <a:avLst/>
            <a:gdLst/>
            <a:ahLst/>
            <a:cxnLst/>
            <a:rect l="l" t="t" r="r" b="b"/>
            <a:pathLst>
              <a:path w="15616" h="4276" extrusionOk="0">
                <a:moveTo>
                  <a:pt x="7908" y="0"/>
                </a:moveTo>
                <a:cubicBezTo>
                  <a:pt x="7726" y="0"/>
                  <a:pt x="7536" y="53"/>
                  <a:pt x="7350" y="172"/>
                </a:cubicBezTo>
                <a:cubicBezTo>
                  <a:pt x="6872" y="481"/>
                  <a:pt x="6590" y="1314"/>
                  <a:pt x="5961" y="1314"/>
                </a:cubicBezTo>
                <a:cubicBezTo>
                  <a:pt x="5944" y="1314"/>
                  <a:pt x="5927" y="1314"/>
                  <a:pt x="5909" y="1312"/>
                </a:cubicBezTo>
                <a:cubicBezTo>
                  <a:pt x="5371" y="1265"/>
                  <a:pt x="5118" y="568"/>
                  <a:pt x="4627" y="347"/>
                </a:cubicBezTo>
                <a:cubicBezTo>
                  <a:pt x="4514" y="296"/>
                  <a:pt x="4397" y="273"/>
                  <a:pt x="4280" y="273"/>
                </a:cubicBezTo>
                <a:cubicBezTo>
                  <a:pt x="3919" y="273"/>
                  <a:pt x="3560" y="491"/>
                  <a:pt x="3344" y="790"/>
                </a:cubicBezTo>
                <a:cubicBezTo>
                  <a:pt x="3044" y="1186"/>
                  <a:pt x="2964" y="1692"/>
                  <a:pt x="2901" y="2183"/>
                </a:cubicBezTo>
                <a:cubicBezTo>
                  <a:pt x="2505" y="1740"/>
                  <a:pt x="1998" y="1407"/>
                  <a:pt x="1413" y="1233"/>
                </a:cubicBezTo>
                <a:cubicBezTo>
                  <a:pt x="1335" y="1214"/>
                  <a:pt x="1260" y="1204"/>
                  <a:pt x="1189" y="1204"/>
                </a:cubicBezTo>
                <a:cubicBezTo>
                  <a:pt x="397" y="1204"/>
                  <a:pt x="0" y="2336"/>
                  <a:pt x="843" y="2975"/>
                </a:cubicBezTo>
                <a:cubicBezTo>
                  <a:pt x="1253" y="3290"/>
                  <a:pt x="1774" y="3389"/>
                  <a:pt x="2263" y="3389"/>
                </a:cubicBezTo>
                <a:cubicBezTo>
                  <a:pt x="3076" y="3389"/>
                  <a:pt x="3804" y="3117"/>
                  <a:pt x="3804" y="3117"/>
                </a:cubicBezTo>
                <a:cubicBezTo>
                  <a:pt x="3816" y="3659"/>
                  <a:pt x="4284" y="3926"/>
                  <a:pt x="4898" y="3926"/>
                </a:cubicBezTo>
                <a:cubicBezTo>
                  <a:pt x="5092" y="3926"/>
                  <a:pt x="5300" y="3899"/>
                  <a:pt x="5514" y="3846"/>
                </a:cubicBezTo>
                <a:cubicBezTo>
                  <a:pt x="6097" y="3703"/>
                  <a:pt x="6734" y="3210"/>
                  <a:pt x="7371" y="3210"/>
                </a:cubicBezTo>
                <a:cubicBezTo>
                  <a:pt x="7512" y="3210"/>
                  <a:pt x="7653" y="3234"/>
                  <a:pt x="7794" y="3292"/>
                </a:cubicBezTo>
                <a:cubicBezTo>
                  <a:pt x="7534" y="3774"/>
                  <a:pt x="8357" y="4276"/>
                  <a:pt x="9598" y="4276"/>
                </a:cubicBezTo>
                <a:cubicBezTo>
                  <a:pt x="9945" y="4276"/>
                  <a:pt x="10325" y="4237"/>
                  <a:pt x="10723" y="4147"/>
                </a:cubicBezTo>
                <a:cubicBezTo>
                  <a:pt x="11325" y="4004"/>
                  <a:pt x="11483" y="3434"/>
                  <a:pt x="11166" y="3181"/>
                </a:cubicBezTo>
                <a:lnTo>
                  <a:pt x="11166" y="3181"/>
                </a:lnTo>
                <a:cubicBezTo>
                  <a:pt x="11255" y="3190"/>
                  <a:pt x="11345" y="3194"/>
                  <a:pt x="11435" y="3194"/>
                </a:cubicBezTo>
                <a:cubicBezTo>
                  <a:pt x="11823" y="3194"/>
                  <a:pt x="12212" y="3111"/>
                  <a:pt x="12560" y="2943"/>
                </a:cubicBezTo>
                <a:cubicBezTo>
                  <a:pt x="13070" y="2721"/>
                  <a:pt x="13612" y="2444"/>
                  <a:pt x="14152" y="2444"/>
                </a:cubicBezTo>
                <a:cubicBezTo>
                  <a:pt x="14265" y="2444"/>
                  <a:pt x="14378" y="2457"/>
                  <a:pt x="14491" y="2484"/>
                </a:cubicBezTo>
                <a:cubicBezTo>
                  <a:pt x="14657" y="2526"/>
                  <a:pt x="14917" y="2641"/>
                  <a:pt x="15153" y="2641"/>
                </a:cubicBezTo>
                <a:cubicBezTo>
                  <a:pt x="15278" y="2641"/>
                  <a:pt x="15396" y="2609"/>
                  <a:pt x="15489" y="2516"/>
                </a:cubicBezTo>
                <a:cubicBezTo>
                  <a:pt x="15615" y="2389"/>
                  <a:pt x="15615" y="2183"/>
                  <a:pt x="15473" y="2072"/>
                </a:cubicBezTo>
                <a:cubicBezTo>
                  <a:pt x="15406" y="2048"/>
                  <a:pt x="15331" y="2037"/>
                  <a:pt x="15247" y="2037"/>
                </a:cubicBezTo>
                <a:cubicBezTo>
                  <a:pt x="14803" y="2037"/>
                  <a:pt x="14110" y="2328"/>
                  <a:pt x="13154" y="2328"/>
                </a:cubicBezTo>
                <a:cubicBezTo>
                  <a:pt x="12440" y="2328"/>
                  <a:pt x="11579" y="2166"/>
                  <a:pt x="10564" y="1597"/>
                </a:cubicBezTo>
                <a:cubicBezTo>
                  <a:pt x="10329" y="1465"/>
                  <a:pt x="10006" y="1394"/>
                  <a:pt x="9682" y="1394"/>
                </a:cubicBezTo>
                <a:cubicBezTo>
                  <a:pt x="9308" y="1394"/>
                  <a:pt x="8934" y="1489"/>
                  <a:pt x="8696" y="1692"/>
                </a:cubicBezTo>
                <a:cubicBezTo>
                  <a:pt x="9299" y="961"/>
                  <a:pt x="8685" y="0"/>
                  <a:pt x="7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914975" y="2598025"/>
            <a:ext cx="390425" cy="107075"/>
          </a:xfrm>
          <a:custGeom>
            <a:avLst/>
            <a:gdLst/>
            <a:ahLst/>
            <a:cxnLst/>
            <a:rect l="l" t="t" r="r" b="b"/>
            <a:pathLst>
              <a:path w="15617" h="4283" extrusionOk="0">
                <a:moveTo>
                  <a:pt x="7909" y="1"/>
                </a:moveTo>
                <a:cubicBezTo>
                  <a:pt x="7728" y="1"/>
                  <a:pt x="7537" y="53"/>
                  <a:pt x="7351" y="173"/>
                </a:cubicBezTo>
                <a:cubicBezTo>
                  <a:pt x="6873" y="481"/>
                  <a:pt x="6591" y="1315"/>
                  <a:pt x="5962" y="1315"/>
                </a:cubicBezTo>
                <a:cubicBezTo>
                  <a:pt x="5945" y="1315"/>
                  <a:pt x="5928" y="1314"/>
                  <a:pt x="5910" y="1313"/>
                </a:cubicBezTo>
                <a:cubicBezTo>
                  <a:pt x="5372" y="1281"/>
                  <a:pt x="5119" y="569"/>
                  <a:pt x="4612" y="347"/>
                </a:cubicBezTo>
                <a:cubicBezTo>
                  <a:pt x="4504" y="297"/>
                  <a:pt x="4391" y="274"/>
                  <a:pt x="4276" y="274"/>
                </a:cubicBezTo>
                <a:cubicBezTo>
                  <a:pt x="3922" y="274"/>
                  <a:pt x="3561" y="495"/>
                  <a:pt x="3345" y="806"/>
                </a:cubicBezTo>
                <a:cubicBezTo>
                  <a:pt x="3045" y="1202"/>
                  <a:pt x="2965" y="1709"/>
                  <a:pt x="2902" y="2184"/>
                </a:cubicBezTo>
                <a:cubicBezTo>
                  <a:pt x="2506" y="1740"/>
                  <a:pt x="1984" y="1408"/>
                  <a:pt x="1414" y="1234"/>
                </a:cubicBezTo>
                <a:cubicBezTo>
                  <a:pt x="1337" y="1214"/>
                  <a:pt x="1263" y="1205"/>
                  <a:pt x="1192" y="1205"/>
                </a:cubicBezTo>
                <a:cubicBezTo>
                  <a:pt x="399" y="1205"/>
                  <a:pt x="1" y="2350"/>
                  <a:pt x="844" y="2975"/>
                </a:cubicBezTo>
                <a:cubicBezTo>
                  <a:pt x="1254" y="3291"/>
                  <a:pt x="1775" y="3389"/>
                  <a:pt x="2264" y="3389"/>
                </a:cubicBezTo>
                <a:cubicBezTo>
                  <a:pt x="3077" y="3389"/>
                  <a:pt x="3805" y="3118"/>
                  <a:pt x="3805" y="3118"/>
                </a:cubicBezTo>
                <a:cubicBezTo>
                  <a:pt x="3817" y="3666"/>
                  <a:pt x="4298" y="3933"/>
                  <a:pt x="4923" y="3933"/>
                </a:cubicBezTo>
                <a:cubicBezTo>
                  <a:pt x="5111" y="3933"/>
                  <a:pt x="5310" y="3909"/>
                  <a:pt x="5515" y="3862"/>
                </a:cubicBezTo>
                <a:cubicBezTo>
                  <a:pt x="6103" y="3718"/>
                  <a:pt x="6746" y="3218"/>
                  <a:pt x="7389" y="3218"/>
                </a:cubicBezTo>
                <a:cubicBezTo>
                  <a:pt x="7525" y="3218"/>
                  <a:pt x="7660" y="3240"/>
                  <a:pt x="7795" y="3292"/>
                </a:cubicBezTo>
                <a:cubicBezTo>
                  <a:pt x="7536" y="3773"/>
                  <a:pt x="8343" y="4283"/>
                  <a:pt x="9580" y="4283"/>
                </a:cubicBezTo>
                <a:cubicBezTo>
                  <a:pt x="9932" y="4283"/>
                  <a:pt x="10318" y="4242"/>
                  <a:pt x="10724" y="4147"/>
                </a:cubicBezTo>
                <a:cubicBezTo>
                  <a:pt x="11310" y="4005"/>
                  <a:pt x="11484" y="3435"/>
                  <a:pt x="11151" y="3181"/>
                </a:cubicBezTo>
                <a:lnTo>
                  <a:pt x="11151" y="3181"/>
                </a:lnTo>
                <a:cubicBezTo>
                  <a:pt x="11261" y="3195"/>
                  <a:pt x="11369" y="3202"/>
                  <a:pt x="11476" y="3202"/>
                </a:cubicBezTo>
                <a:cubicBezTo>
                  <a:pt x="11852" y="3202"/>
                  <a:pt x="12216" y="3116"/>
                  <a:pt x="12561" y="2944"/>
                </a:cubicBezTo>
                <a:cubicBezTo>
                  <a:pt x="13074" y="2733"/>
                  <a:pt x="13620" y="2446"/>
                  <a:pt x="14163" y="2446"/>
                </a:cubicBezTo>
                <a:cubicBezTo>
                  <a:pt x="14273" y="2446"/>
                  <a:pt x="14383" y="2458"/>
                  <a:pt x="14492" y="2485"/>
                </a:cubicBezTo>
                <a:cubicBezTo>
                  <a:pt x="14658" y="2526"/>
                  <a:pt x="14918" y="2642"/>
                  <a:pt x="15154" y="2642"/>
                </a:cubicBezTo>
                <a:cubicBezTo>
                  <a:pt x="15279" y="2642"/>
                  <a:pt x="15397" y="2609"/>
                  <a:pt x="15490" y="2516"/>
                </a:cubicBezTo>
                <a:cubicBezTo>
                  <a:pt x="15617" y="2390"/>
                  <a:pt x="15617" y="2184"/>
                  <a:pt x="15474" y="2073"/>
                </a:cubicBezTo>
                <a:cubicBezTo>
                  <a:pt x="15409" y="2051"/>
                  <a:pt x="15337" y="2041"/>
                  <a:pt x="15257" y="2041"/>
                </a:cubicBezTo>
                <a:cubicBezTo>
                  <a:pt x="14809" y="2041"/>
                  <a:pt x="14119" y="2333"/>
                  <a:pt x="13164" y="2333"/>
                </a:cubicBezTo>
                <a:cubicBezTo>
                  <a:pt x="12449" y="2333"/>
                  <a:pt x="11586" y="2170"/>
                  <a:pt x="10566" y="1598"/>
                </a:cubicBezTo>
                <a:cubicBezTo>
                  <a:pt x="10330" y="1466"/>
                  <a:pt x="10007" y="1395"/>
                  <a:pt x="9683" y="1395"/>
                </a:cubicBezTo>
                <a:cubicBezTo>
                  <a:pt x="9309" y="1395"/>
                  <a:pt x="8935" y="1489"/>
                  <a:pt x="8697" y="1693"/>
                </a:cubicBezTo>
                <a:cubicBezTo>
                  <a:pt x="9301" y="961"/>
                  <a:pt x="8686" y="1"/>
                  <a:pt x="79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0404" y="566011"/>
            <a:ext cx="832747" cy="228176"/>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825983" y="638537"/>
            <a:ext cx="647137" cy="177333"/>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7414283" y="3704762"/>
            <a:ext cx="647137" cy="177333"/>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934925" y="4636823"/>
            <a:ext cx="780615" cy="213853"/>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B0EBA54C-D369-53D9-78E8-06DF1E2EB971}"/>
              </a:ext>
            </a:extLst>
          </p:cNvPr>
          <p:cNvSpPr>
            <a:spLocks noGrp="1"/>
          </p:cNvSpPr>
          <p:nvPr>
            <p:ph type="sldNum" sz="quarter" idx="10"/>
          </p:nvPr>
        </p:nvSpPr>
        <p:spPr/>
        <p:txBody>
          <a:bodyPr/>
          <a:lstStyle/>
          <a:p>
            <a:fld id="{B155B846-58B1-4FD9-BD7C-950EBE99AA96}" type="slidenum">
              <a:rPr lang="fr-FR" smtClean="0"/>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104"/>
        <p:cNvGrpSpPr/>
        <p:nvPr/>
      </p:nvGrpSpPr>
      <p:grpSpPr>
        <a:xfrm>
          <a:off x="0" y="0"/>
          <a:ext cx="0" cy="0"/>
          <a:chOff x="0" y="0"/>
          <a:chExt cx="0" cy="0"/>
        </a:xfrm>
      </p:grpSpPr>
      <p:sp>
        <p:nvSpPr>
          <p:cNvPr id="105" name="Google Shape;105;p5"/>
          <p:cNvSpPr/>
          <p:nvPr/>
        </p:nvSpPr>
        <p:spPr>
          <a:xfrm rot="-4520723">
            <a:off x="5626648" y="4097521"/>
            <a:ext cx="502316" cy="477516"/>
          </a:xfrm>
          <a:custGeom>
            <a:avLst/>
            <a:gdLst/>
            <a:ahLst/>
            <a:cxnLst/>
            <a:rect l="l" t="t" r="r" b="b"/>
            <a:pathLst>
              <a:path w="20092" h="19100" extrusionOk="0">
                <a:moveTo>
                  <a:pt x="2580" y="1"/>
                </a:moveTo>
                <a:lnTo>
                  <a:pt x="1" y="4024"/>
                </a:lnTo>
                <a:lnTo>
                  <a:pt x="4282" y="6758"/>
                </a:lnTo>
                <a:lnTo>
                  <a:pt x="6861" y="2709"/>
                </a:lnTo>
                <a:lnTo>
                  <a:pt x="2580" y="1"/>
                </a:lnTo>
                <a:close/>
                <a:moveTo>
                  <a:pt x="9337" y="4205"/>
                </a:moveTo>
                <a:lnTo>
                  <a:pt x="6758" y="8228"/>
                </a:lnTo>
                <a:cubicBezTo>
                  <a:pt x="7041" y="8408"/>
                  <a:pt x="7222" y="8692"/>
                  <a:pt x="7274" y="9027"/>
                </a:cubicBezTo>
                <a:cubicBezTo>
                  <a:pt x="7351" y="9414"/>
                  <a:pt x="7377" y="9827"/>
                  <a:pt x="7351" y="10240"/>
                </a:cubicBezTo>
                <a:cubicBezTo>
                  <a:pt x="7325" y="10704"/>
                  <a:pt x="7274" y="11194"/>
                  <a:pt x="7222" y="11710"/>
                </a:cubicBezTo>
                <a:cubicBezTo>
                  <a:pt x="7145" y="12225"/>
                  <a:pt x="7119" y="12767"/>
                  <a:pt x="7145" y="13309"/>
                </a:cubicBezTo>
                <a:cubicBezTo>
                  <a:pt x="7145" y="14289"/>
                  <a:pt x="7402" y="15269"/>
                  <a:pt x="7918" y="16094"/>
                </a:cubicBezTo>
                <a:cubicBezTo>
                  <a:pt x="8434" y="16868"/>
                  <a:pt x="9105" y="17513"/>
                  <a:pt x="9904" y="18003"/>
                </a:cubicBezTo>
                <a:cubicBezTo>
                  <a:pt x="10729" y="18570"/>
                  <a:pt x="11684" y="18931"/>
                  <a:pt x="12690" y="19060"/>
                </a:cubicBezTo>
                <a:cubicBezTo>
                  <a:pt x="12906" y="19086"/>
                  <a:pt x="13122" y="19099"/>
                  <a:pt x="13337" y="19099"/>
                </a:cubicBezTo>
                <a:cubicBezTo>
                  <a:pt x="13970" y="19099"/>
                  <a:pt x="14595" y="18988"/>
                  <a:pt x="15191" y="18776"/>
                </a:cubicBezTo>
                <a:cubicBezTo>
                  <a:pt x="15939" y="18493"/>
                  <a:pt x="16661" y="18080"/>
                  <a:pt x="17255" y="17538"/>
                </a:cubicBezTo>
                <a:cubicBezTo>
                  <a:pt x="17848" y="16997"/>
                  <a:pt x="18389" y="16378"/>
                  <a:pt x="18828" y="15707"/>
                </a:cubicBezTo>
                <a:cubicBezTo>
                  <a:pt x="19576" y="14547"/>
                  <a:pt x="20014" y="13205"/>
                  <a:pt x="20066" y="11813"/>
                </a:cubicBezTo>
                <a:cubicBezTo>
                  <a:pt x="20092" y="10497"/>
                  <a:pt x="19705" y="9208"/>
                  <a:pt x="18957" y="8125"/>
                </a:cubicBezTo>
                <a:lnTo>
                  <a:pt x="14701" y="9827"/>
                </a:lnTo>
                <a:cubicBezTo>
                  <a:pt x="14779" y="10033"/>
                  <a:pt x="14856" y="10240"/>
                  <a:pt x="14959" y="10446"/>
                </a:cubicBezTo>
                <a:cubicBezTo>
                  <a:pt x="15062" y="10678"/>
                  <a:pt x="15166" y="10936"/>
                  <a:pt x="15217" y="11194"/>
                </a:cubicBezTo>
                <a:cubicBezTo>
                  <a:pt x="15294" y="11477"/>
                  <a:pt x="15320" y="11787"/>
                  <a:pt x="15294" y="12071"/>
                </a:cubicBezTo>
                <a:cubicBezTo>
                  <a:pt x="15269" y="12406"/>
                  <a:pt x="15140" y="12715"/>
                  <a:pt x="14959" y="12999"/>
                </a:cubicBezTo>
                <a:cubicBezTo>
                  <a:pt x="14727" y="13386"/>
                  <a:pt x="14366" y="13696"/>
                  <a:pt x="13928" y="13850"/>
                </a:cubicBezTo>
                <a:cubicBezTo>
                  <a:pt x="13763" y="13922"/>
                  <a:pt x="13591" y="13957"/>
                  <a:pt x="13419" y="13957"/>
                </a:cubicBezTo>
                <a:cubicBezTo>
                  <a:pt x="13158" y="13957"/>
                  <a:pt x="12897" y="13877"/>
                  <a:pt x="12664" y="13721"/>
                </a:cubicBezTo>
                <a:cubicBezTo>
                  <a:pt x="12303" y="13489"/>
                  <a:pt x="12045" y="13128"/>
                  <a:pt x="11916" y="12690"/>
                </a:cubicBezTo>
                <a:cubicBezTo>
                  <a:pt x="11787" y="12225"/>
                  <a:pt x="11710" y="11735"/>
                  <a:pt x="11684" y="11245"/>
                </a:cubicBezTo>
                <a:cubicBezTo>
                  <a:pt x="11684" y="10755"/>
                  <a:pt x="11684" y="10265"/>
                  <a:pt x="11761" y="9801"/>
                </a:cubicBezTo>
                <a:cubicBezTo>
                  <a:pt x="11813" y="9311"/>
                  <a:pt x="11864" y="8950"/>
                  <a:pt x="11864" y="8692"/>
                </a:cubicBezTo>
                <a:cubicBezTo>
                  <a:pt x="11916" y="8150"/>
                  <a:pt x="11890" y="7609"/>
                  <a:pt x="11761" y="7067"/>
                </a:cubicBezTo>
                <a:cubicBezTo>
                  <a:pt x="11658" y="6629"/>
                  <a:pt x="11477" y="6216"/>
                  <a:pt x="11245" y="5855"/>
                </a:cubicBezTo>
                <a:cubicBezTo>
                  <a:pt x="11013" y="5520"/>
                  <a:pt x="10704" y="5210"/>
                  <a:pt x="10394" y="4952"/>
                </a:cubicBezTo>
                <a:cubicBezTo>
                  <a:pt x="10059" y="4695"/>
                  <a:pt x="9698" y="4437"/>
                  <a:pt x="9337" y="4205"/>
                </a:cubicBezTo>
                <a:close/>
              </a:path>
            </a:pathLst>
          </a:custGeom>
          <a:solidFill>
            <a:srgbClr val="FEB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rot="-4520723">
            <a:off x="7450482" y="3195579"/>
            <a:ext cx="256658" cy="368512"/>
          </a:xfrm>
          <a:custGeom>
            <a:avLst/>
            <a:gdLst/>
            <a:ahLst/>
            <a:cxnLst/>
            <a:rect l="l" t="t" r="r" b="b"/>
            <a:pathLst>
              <a:path w="10266" h="14740" extrusionOk="0">
                <a:moveTo>
                  <a:pt x="5327" y="0"/>
                </a:moveTo>
                <a:cubicBezTo>
                  <a:pt x="4862" y="0"/>
                  <a:pt x="4398" y="65"/>
                  <a:pt x="3947" y="194"/>
                </a:cubicBezTo>
                <a:cubicBezTo>
                  <a:pt x="3070" y="452"/>
                  <a:pt x="2322" y="968"/>
                  <a:pt x="1780" y="1690"/>
                </a:cubicBezTo>
                <a:lnTo>
                  <a:pt x="3792" y="4062"/>
                </a:lnTo>
                <a:cubicBezTo>
                  <a:pt x="3895" y="3959"/>
                  <a:pt x="4024" y="3882"/>
                  <a:pt x="4127" y="3779"/>
                </a:cubicBezTo>
                <a:cubicBezTo>
                  <a:pt x="4256" y="3650"/>
                  <a:pt x="4411" y="3547"/>
                  <a:pt x="4566" y="3444"/>
                </a:cubicBezTo>
                <a:cubicBezTo>
                  <a:pt x="4720" y="3340"/>
                  <a:pt x="4901" y="3263"/>
                  <a:pt x="5107" y="3211"/>
                </a:cubicBezTo>
                <a:cubicBezTo>
                  <a:pt x="5186" y="3192"/>
                  <a:pt x="5269" y="3183"/>
                  <a:pt x="5352" y="3183"/>
                </a:cubicBezTo>
                <a:cubicBezTo>
                  <a:pt x="5487" y="3183"/>
                  <a:pt x="5625" y="3205"/>
                  <a:pt x="5752" y="3237"/>
                </a:cubicBezTo>
                <a:cubicBezTo>
                  <a:pt x="6062" y="3315"/>
                  <a:pt x="6345" y="3495"/>
                  <a:pt x="6526" y="3727"/>
                </a:cubicBezTo>
                <a:cubicBezTo>
                  <a:pt x="6732" y="3959"/>
                  <a:pt x="6784" y="4269"/>
                  <a:pt x="6706" y="4553"/>
                </a:cubicBezTo>
                <a:cubicBezTo>
                  <a:pt x="6629" y="4836"/>
                  <a:pt x="6448" y="5094"/>
                  <a:pt x="6216" y="5249"/>
                </a:cubicBezTo>
                <a:cubicBezTo>
                  <a:pt x="5933" y="5455"/>
                  <a:pt x="5623" y="5584"/>
                  <a:pt x="5314" y="5713"/>
                </a:cubicBezTo>
                <a:cubicBezTo>
                  <a:pt x="5004" y="5816"/>
                  <a:pt x="4695" y="5919"/>
                  <a:pt x="4385" y="5971"/>
                </a:cubicBezTo>
                <a:cubicBezTo>
                  <a:pt x="4050" y="6048"/>
                  <a:pt x="3818" y="6100"/>
                  <a:pt x="3663" y="6126"/>
                </a:cubicBezTo>
                <a:cubicBezTo>
                  <a:pt x="3302" y="6203"/>
                  <a:pt x="2941" y="6332"/>
                  <a:pt x="2631" y="6538"/>
                </a:cubicBezTo>
                <a:cubicBezTo>
                  <a:pt x="2374" y="6693"/>
                  <a:pt x="2141" y="6899"/>
                  <a:pt x="1961" y="7132"/>
                </a:cubicBezTo>
                <a:cubicBezTo>
                  <a:pt x="1780" y="7338"/>
                  <a:pt x="1651" y="7596"/>
                  <a:pt x="1548" y="7854"/>
                </a:cubicBezTo>
                <a:cubicBezTo>
                  <a:pt x="1445" y="8137"/>
                  <a:pt x="1368" y="8395"/>
                  <a:pt x="1290" y="8679"/>
                </a:cubicBezTo>
                <a:lnTo>
                  <a:pt x="4437" y="9479"/>
                </a:lnTo>
                <a:cubicBezTo>
                  <a:pt x="4488" y="9272"/>
                  <a:pt x="4643" y="9092"/>
                  <a:pt x="4824" y="8989"/>
                </a:cubicBezTo>
                <a:cubicBezTo>
                  <a:pt x="5082" y="8860"/>
                  <a:pt x="5339" y="8756"/>
                  <a:pt x="5597" y="8705"/>
                </a:cubicBezTo>
                <a:cubicBezTo>
                  <a:pt x="5881" y="8602"/>
                  <a:pt x="6216" y="8550"/>
                  <a:pt x="6552" y="8473"/>
                </a:cubicBezTo>
                <a:cubicBezTo>
                  <a:pt x="6913" y="8395"/>
                  <a:pt x="7274" y="8292"/>
                  <a:pt x="7609" y="8189"/>
                </a:cubicBezTo>
                <a:cubicBezTo>
                  <a:pt x="8228" y="7983"/>
                  <a:pt x="8795" y="7622"/>
                  <a:pt x="9208" y="7106"/>
                </a:cubicBezTo>
                <a:cubicBezTo>
                  <a:pt x="9595" y="6616"/>
                  <a:pt x="9879" y="6048"/>
                  <a:pt x="10033" y="5429"/>
                </a:cubicBezTo>
                <a:cubicBezTo>
                  <a:pt x="10214" y="4785"/>
                  <a:pt x="10266" y="4088"/>
                  <a:pt x="10137" y="3418"/>
                </a:cubicBezTo>
                <a:cubicBezTo>
                  <a:pt x="10008" y="2850"/>
                  <a:pt x="9775" y="2335"/>
                  <a:pt x="9440" y="1870"/>
                </a:cubicBezTo>
                <a:cubicBezTo>
                  <a:pt x="9079" y="1458"/>
                  <a:pt x="8666" y="1071"/>
                  <a:pt x="8202" y="813"/>
                </a:cubicBezTo>
                <a:cubicBezTo>
                  <a:pt x="7712" y="529"/>
                  <a:pt x="7222" y="323"/>
                  <a:pt x="6706" y="194"/>
                </a:cubicBezTo>
                <a:cubicBezTo>
                  <a:pt x="6255" y="65"/>
                  <a:pt x="5791" y="0"/>
                  <a:pt x="5327" y="0"/>
                </a:cubicBezTo>
                <a:close/>
                <a:moveTo>
                  <a:pt x="852" y="10613"/>
                </a:moveTo>
                <a:lnTo>
                  <a:pt x="1" y="13915"/>
                </a:lnTo>
                <a:lnTo>
                  <a:pt x="3121" y="14740"/>
                </a:lnTo>
                <a:lnTo>
                  <a:pt x="3998" y="11439"/>
                </a:lnTo>
                <a:lnTo>
                  <a:pt x="852" y="1061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rot="-4520723">
            <a:off x="7455561" y="2894482"/>
            <a:ext cx="292760" cy="244358"/>
          </a:xfrm>
          <a:custGeom>
            <a:avLst/>
            <a:gdLst/>
            <a:ahLst/>
            <a:cxnLst/>
            <a:rect l="l" t="t" r="r" b="b"/>
            <a:pathLst>
              <a:path w="11710" h="9774" extrusionOk="0">
                <a:moveTo>
                  <a:pt x="9904" y="1"/>
                </a:moveTo>
                <a:lnTo>
                  <a:pt x="7893" y="1909"/>
                </a:lnTo>
                <a:lnTo>
                  <a:pt x="9698" y="3818"/>
                </a:lnTo>
                <a:lnTo>
                  <a:pt x="11710" y="1909"/>
                </a:lnTo>
                <a:lnTo>
                  <a:pt x="9904" y="1"/>
                </a:lnTo>
                <a:close/>
                <a:moveTo>
                  <a:pt x="3277" y="2502"/>
                </a:moveTo>
                <a:cubicBezTo>
                  <a:pt x="2991" y="2502"/>
                  <a:pt x="2704" y="2548"/>
                  <a:pt x="2425" y="2632"/>
                </a:cubicBezTo>
                <a:cubicBezTo>
                  <a:pt x="1961" y="2812"/>
                  <a:pt x="1522" y="3096"/>
                  <a:pt x="1161" y="3457"/>
                </a:cubicBezTo>
                <a:cubicBezTo>
                  <a:pt x="749" y="3818"/>
                  <a:pt x="413" y="4282"/>
                  <a:pt x="233" y="4798"/>
                </a:cubicBezTo>
                <a:cubicBezTo>
                  <a:pt x="52" y="5236"/>
                  <a:pt x="1" y="5701"/>
                  <a:pt x="52" y="6139"/>
                </a:cubicBezTo>
                <a:cubicBezTo>
                  <a:pt x="104" y="6603"/>
                  <a:pt x="233" y="7016"/>
                  <a:pt x="439" y="7429"/>
                </a:cubicBezTo>
                <a:cubicBezTo>
                  <a:pt x="645" y="7815"/>
                  <a:pt x="903" y="8177"/>
                  <a:pt x="1213" y="8486"/>
                </a:cubicBezTo>
                <a:cubicBezTo>
                  <a:pt x="1703" y="9053"/>
                  <a:pt x="2373" y="9440"/>
                  <a:pt x="3096" y="9647"/>
                </a:cubicBezTo>
                <a:cubicBezTo>
                  <a:pt x="3386" y="9733"/>
                  <a:pt x="3686" y="9774"/>
                  <a:pt x="3987" y="9774"/>
                </a:cubicBezTo>
                <a:cubicBezTo>
                  <a:pt x="4407" y="9774"/>
                  <a:pt x="4831" y="9694"/>
                  <a:pt x="5236" y="9543"/>
                </a:cubicBezTo>
                <a:lnTo>
                  <a:pt x="4875" y="7068"/>
                </a:lnTo>
                <a:cubicBezTo>
                  <a:pt x="4746" y="7068"/>
                  <a:pt x="4617" y="7093"/>
                  <a:pt x="4514" y="7119"/>
                </a:cubicBezTo>
                <a:cubicBezTo>
                  <a:pt x="4359" y="7145"/>
                  <a:pt x="4205" y="7171"/>
                  <a:pt x="4076" y="7171"/>
                </a:cubicBezTo>
                <a:cubicBezTo>
                  <a:pt x="3921" y="7145"/>
                  <a:pt x="3740" y="7119"/>
                  <a:pt x="3611" y="7093"/>
                </a:cubicBezTo>
                <a:cubicBezTo>
                  <a:pt x="3431" y="7016"/>
                  <a:pt x="3276" y="6913"/>
                  <a:pt x="3147" y="6784"/>
                </a:cubicBezTo>
                <a:cubicBezTo>
                  <a:pt x="2967" y="6603"/>
                  <a:pt x="2863" y="6371"/>
                  <a:pt x="2838" y="6113"/>
                </a:cubicBezTo>
                <a:cubicBezTo>
                  <a:pt x="2812" y="5881"/>
                  <a:pt x="2889" y="5623"/>
                  <a:pt x="3070" y="5468"/>
                </a:cubicBezTo>
                <a:cubicBezTo>
                  <a:pt x="3250" y="5288"/>
                  <a:pt x="3482" y="5211"/>
                  <a:pt x="3715" y="5211"/>
                </a:cubicBezTo>
                <a:cubicBezTo>
                  <a:pt x="3784" y="5204"/>
                  <a:pt x="3855" y="5200"/>
                  <a:pt x="3926" y="5200"/>
                </a:cubicBezTo>
                <a:cubicBezTo>
                  <a:pt x="4123" y="5200"/>
                  <a:pt x="4325" y="5224"/>
                  <a:pt x="4514" y="5262"/>
                </a:cubicBezTo>
                <a:cubicBezTo>
                  <a:pt x="4772" y="5314"/>
                  <a:pt x="5030" y="5391"/>
                  <a:pt x="5288" y="5494"/>
                </a:cubicBezTo>
                <a:cubicBezTo>
                  <a:pt x="5520" y="5572"/>
                  <a:pt x="5726" y="5649"/>
                  <a:pt x="5855" y="5701"/>
                </a:cubicBezTo>
                <a:cubicBezTo>
                  <a:pt x="6139" y="5804"/>
                  <a:pt x="6423" y="5855"/>
                  <a:pt x="6732" y="5855"/>
                </a:cubicBezTo>
                <a:cubicBezTo>
                  <a:pt x="6964" y="5855"/>
                  <a:pt x="7222" y="5830"/>
                  <a:pt x="7454" y="5726"/>
                </a:cubicBezTo>
                <a:cubicBezTo>
                  <a:pt x="7661" y="5649"/>
                  <a:pt x="7867" y="5546"/>
                  <a:pt x="8047" y="5417"/>
                </a:cubicBezTo>
                <a:cubicBezTo>
                  <a:pt x="8228" y="5262"/>
                  <a:pt x="8409" y="5107"/>
                  <a:pt x="8563" y="4953"/>
                </a:cubicBezTo>
                <a:lnTo>
                  <a:pt x="6758" y="3070"/>
                </a:lnTo>
                <a:cubicBezTo>
                  <a:pt x="6646" y="3160"/>
                  <a:pt x="6495" y="3230"/>
                  <a:pt x="6339" y="3230"/>
                </a:cubicBezTo>
                <a:cubicBezTo>
                  <a:pt x="6315" y="3230"/>
                  <a:pt x="6292" y="3228"/>
                  <a:pt x="6268" y="3225"/>
                </a:cubicBezTo>
                <a:cubicBezTo>
                  <a:pt x="6036" y="3225"/>
                  <a:pt x="5829" y="3173"/>
                  <a:pt x="5623" y="3122"/>
                </a:cubicBezTo>
                <a:cubicBezTo>
                  <a:pt x="5365" y="3044"/>
                  <a:pt x="5107" y="2941"/>
                  <a:pt x="4849" y="2838"/>
                </a:cubicBezTo>
                <a:cubicBezTo>
                  <a:pt x="4591" y="2735"/>
                  <a:pt x="4308" y="2657"/>
                  <a:pt x="3998" y="2606"/>
                </a:cubicBezTo>
                <a:cubicBezTo>
                  <a:pt x="3762" y="2535"/>
                  <a:pt x="3520" y="2502"/>
                  <a:pt x="3277" y="250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rot="-4520723">
            <a:off x="7726862" y="2670895"/>
            <a:ext cx="413338" cy="573694"/>
          </a:xfrm>
          <a:custGeom>
            <a:avLst/>
            <a:gdLst/>
            <a:ahLst/>
            <a:cxnLst/>
            <a:rect l="l" t="t" r="r" b="b"/>
            <a:pathLst>
              <a:path w="16533" h="22947" extrusionOk="0">
                <a:moveTo>
                  <a:pt x="11658" y="0"/>
                </a:moveTo>
                <a:lnTo>
                  <a:pt x="10188" y="5132"/>
                </a:lnTo>
                <a:lnTo>
                  <a:pt x="15037" y="6551"/>
                </a:lnTo>
                <a:lnTo>
                  <a:pt x="16532" y="1393"/>
                </a:lnTo>
                <a:lnTo>
                  <a:pt x="11658" y="0"/>
                </a:lnTo>
                <a:close/>
                <a:moveTo>
                  <a:pt x="9388" y="8150"/>
                </a:moveTo>
                <a:cubicBezTo>
                  <a:pt x="9285" y="8485"/>
                  <a:pt x="9053" y="8743"/>
                  <a:pt x="8744" y="8898"/>
                </a:cubicBezTo>
                <a:cubicBezTo>
                  <a:pt x="8357" y="9104"/>
                  <a:pt x="7944" y="9233"/>
                  <a:pt x="7531" y="9336"/>
                </a:cubicBezTo>
                <a:cubicBezTo>
                  <a:pt x="7041" y="9439"/>
                  <a:pt x="6551" y="9543"/>
                  <a:pt x="5984" y="9646"/>
                </a:cubicBezTo>
                <a:cubicBezTo>
                  <a:pt x="5442" y="9723"/>
                  <a:pt x="4875" y="9852"/>
                  <a:pt x="4359" y="10033"/>
                </a:cubicBezTo>
                <a:cubicBezTo>
                  <a:pt x="3353" y="10316"/>
                  <a:pt x="2451" y="10884"/>
                  <a:pt x="1780" y="11657"/>
                </a:cubicBezTo>
                <a:cubicBezTo>
                  <a:pt x="1135" y="12405"/>
                  <a:pt x="697" y="13282"/>
                  <a:pt x="439" y="14237"/>
                </a:cubicBezTo>
                <a:cubicBezTo>
                  <a:pt x="104" y="15242"/>
                  <a:pt x="1" y="16326"/>
                  <a:pt x="181" y="17383"/>
                </a:cubicBezTo>
                <a:cubicBezTo>
                  <a:pt x="310" y="18260"/>
                  <a:pt x="671" y="19111"/>
                  <a:pt x="1213" y="19833"/>
                </a:cubicBezTo>
                <a:cubicBezTo>
                  <a:pt x="1729" y="20529"/>
                  <a:pt x="2373" y="21097"/>
                  <a:pt x="3095" y="21561"/>
                </a:cubicBezTo>
                <a:cubicBezTo>
                  <a:pt x="3818" y="22000"/>
                  <a:pt x="4591" y="22361"/>
                  <a:pt x="5417" y="22593"/>
                </a:cubicBezTo>
                <a:cubicBezTo>
                  <a:pt x="6169" y="22830"/>
                  <a:pt x="6952" y="22946"/>
                  <a:pt x="7740" y="22946"/>
                </a:cubicBezTo>
                <a:cubicBezTo>
                  <a:pt x="8411" y="22946"/>
                  <a:pt x="9086" y="22862"/>
                  <a:pt x="9749" y="22696"/>
                </a:cubicBezTo>
                <a:cubicBezTo>
                  <a:pt x="11091" y="22335"/>
                  <a:pt x="12303" y="21561"/>
                  <a:pt x="13180" y="20478"/>
                </a:cubicBezTo>
                <a:lnTo>
                  <a:pt x="10162" y="16661"/>
                </a:lnTo>
                <a:cubicBezTo>
                  <a:pt x="9956" y="16816"/>
                  <a:pt x="9775" y="16970"/>
                  <a:pt x="9621" y="17125"/>
                </a:cubicBezTo>
                <a:cubicBezTo>
                  <a:pt x="9388" y="17331"/>
                  <a:pt x="9182" y="17486"/>
                  <a:pt x="8924" y="17615"/>
                </a:cubicBezTo>
                <a:cubicBezTo>
                  <a:pt x="8666" y="17770"/>
                  <a:pt x="8357" y="17899"/>
                  <a:pt x="8073" y="17950"/>
                </a:cubicBezTo>
                <a:cubicBezTo>
                  <a:pt x="7931" y="17981"/>
                  <a:pt x="7788" y="17995"/>
                  <a:pt x="7649" y="17995"/>
                </a:cubicBezTo>
                <a:cubicBezTo>
                  <a:pt x="7435" y="17995"/>
                  <a:pt x="7229" y="17961"/>
                  <a:pt x="7041" y="17899"/>
                </a:cubicBezTo>
                <a:cubicBezTo>
                  <a:pt x="6551" y="17770"/>
                  <a:pt x="6139" y="17486"/>
                  <a:pt x="5829" y="17074"/>
                </a:cubicBezTo>
                <a:cubicBezTo>
                  <a:pt x="5546" y="16712"/>
                  <a:pt x="5468" y="16222"/>
                  <a:pt x="5597" y="15784"/>
                </a:cubicBezTo>
                <a:cubicBezTo>
                  <a:pt x="5726" y="15320"/>
                  <a:pt x="6036" y="14959"/>
                  <a:pt x="6422" y="14701"/>
                </a:cubicBezTo>
                <a:cubicBezTo>
                  <a:pt x="6861" y="14417"/>
                  <a:pt x="7325" y="14211"/>
                  <a:pt x="7815" y="14030"/>
                </a:cubicBezTo>
                <a:cubicBezTo>
                  <a:pt x="8305" y="13875"/>
                  <a:pt x="8821" y="13747"/>
                  <a:pt x="9337" y="13669"/>
                </a:cubicBezTo>
                <a:cubicBezTo>
                  <a:pt x="9801" y="13566"/>
                  <a:pt x="10188" y="13514"/>
                  <a:pt x="10446" y="13437"/>
                </a:cubicBezTo>
                <a:cubicBezTo>
                  <a:pt x="11039" y="13334"/>
                  <a:pt x="11581" y="13153"/>
                  <a:pt x="12096" y="12870"/>
                </a:cubicBezTo>
                <a:cubicBezTo>
                  <a:pt x="12483" y="12637"/>
                  <a:pt x="12870" y="12328"/>
                  <a:pt x="13154" y="11967"/>
                </a:cubicBezTo>
                <a:cubicBezTo>
                  <a:pt x="13438" y="11632"/>
                  <a:pt x="13670" y="11245"/>
                  <a:pt x="13824" y="10832"/>
                </a:cubicBezTo>
                <a:cubicBezTo>
                  <a:pt x="14005" y="10419"/>
                  <a:pt x="14134" y="9981"/>
                  <a:pt x="14263" y="9543"/>
                </a:cubicBezTo>
                <a:lnTo>
                  <a:pt x="9388" y="815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rot="-4520723">
            <a:off x="6987462" y="1498411"/>
            <a:ext cx="395938" cy="519317"/>
          </a:xfrm>
          <a:custGeom>
            <a:avLst/>
            <a:gdLst/>
            <a:ahLst/>
            <a:cxnLst/>
            <a:rect l="l" t="t" r="r" b="b"/>
            <a:pathLst>
              <a:path w="15837" h="20772" extrusionOk="0">
                <a:moveTo>
                  <a:pt x="11477" y="1"/>
                </a:moveTo>
                <a:lnTo>
                  <a:pt x="9878" y="4617"/>
                </a:lnTo>
                <a:lnTo>
                  <a:pt x="14237" y="6165"/>
                </a:lnTo>
                <a:lnTo>
                  <a:pt x="15836" y="1548"/>
                </a:lnTo>
                <a:lnTo>
                  <a:pt x="11477" y="1"/>
                </a:lnTo>
                <a:close/>
                <a:moveTo>
                  <a:pt x="9002" y="7325"/>
                </a:moveTo>
                <a:cubicBezTo>
                  <a:pt x="8898" y="7635"/>
                  <a:pt x="8666" y="7867"/>
                  <a:pt x="8357" y="7996"/>
                </a:cubicBezTo>
                <a:cubicBezTo>
                  <a:pt x="7996" y="8150"/>
                  <a:pt x="7635" y="8254"/>
                  <a:pt x="7222" y="8305"/>
                </a:cubicBezTo>
                <a:cubicBezTo>
                  <a:pt x="6784" y="8383"/>
                  <a:pt x="6319" y="8460"/>
                  <a:pt x="5829" y="8511"/>
                </a:cubicBezTo>
                <a:cubicBezTo>
                  <a:pt x="5313" y="8563"/>
                  <a:pt x="4798" y="8666"/>
                  <a:pt x="4308" y="8795"/>
                </a:cubicBezTo>
                <a:cubicBezTo>
                  <a:pt x="3379" y="9002"/>
                  <a:pt x="2528" y="9466"/>
                  <a:pt x="1857" y="10136"/>
                </a:cubicBezTo>
                <a:cubicBezTo>
                  <a:pt x="1238" y="10781"/>
                  <a:pt x="774" y="11581"/>
                  <a:pt x="491" y="12406"/>
                </a:cubicBezTo>
                <a:cubicBezTo>
                  <a:pt x="155" y="13334"/>
                  <a:pt x="1" y="14314"/>
                  <a:pt x="104" y="15294"/>
                </a:cubicBezTo>
                <a:cubicBezTo>
                  <a:pt x="207" y="16094"/>
                  <a:pt x="465" y="16868"/>
                  <a:pt x="903" y="17564"/>
                </a:cubicBezTo>
                <a:cubicBezTo>
                  <a:pt x="1342" y="18209"/>
                  <a:pt x="1909" y="18802"/>
                  <a:pt x="2554" y="19240"/>
                </a:cubicBezTo>
                <a:cubicBezTo>
                  <a:pt x="3199" y="19705"/>
                  <a:pt x="3869" y="20040"/>
                  <a:pt x="4617" y="20324"/>
                </a:cubicBezTo>
                <a:cubicBezTo>
                  <a:pt x="5413" y="20622"/>
                  <a:pt x="6262" y="20771"/>
                  <a:pt x="7116" y="20771"/>
                </a:cubicBezTo>
                <a:cubicBezTo>
                  <a:pt x="7591" y="20771"/>
                  <a:pt x="8068" y="20725"/>
                  <a:pt x="8537" y="20633"/>
                </a:cubicBezTo>
                <a:cubicBezTo>
                  <a:pt x="9801" y="20375"/>
                  <a:pt x="10936" y="19730"/>
                  <a:pt x="11787" y="18776"/>
                </a:cubicBezTo>
                <a:lnTo>
                  <a:pt x="9234" y="15166"/>
                </a:lnTo>
                <a:cubicBezTo>
                  <a:pt x="9053" y="15269"/>
                  <a:pt x="8873" y="15398"/>
                  <a:pt x="8718" y="15527"/>
                </a:cubicBezTo>
                <a:cubicBezTo>
                  <a:pt x="8511" y="15681"/>
                  <a:pt x="8305" y="15836"/>
                  <a:pt x="8073" y="15939"/>
                </a:cubicBezTo>
                <a:cubicBezTo>
                  <a:pt x="7815" y="16068"/>
                  <a:pt x="7557" y="16171"/>
                  <a:pt x="7274" y="16197"/>
                </a:cubicBezTo>
                <a:cubicBezTo>
                  <a:pt x="7184" y="16211"/>
                  <a:pt x="7096" y="16217"/>
                  <a:pt x="7009" y="16217"/>
                </a:cubicBezTo>
                <a:cubicBezTo>
                  <a:pt x="6772" y="16217"/>
                  <a:pt x="6546" y="16169"/>
                  <a:pt x="6319" y="16094"/>
                </a:cubicBezTo>
                <a:cubicBezTo>
                  <a:pt x="5907" y="15939"/>
                  <a:pt x="5520" y="15681"/>
                  <a:pt x="5288" y="15294"/>
                </a:cubicBezTo>
                <a:cubicBezTo>
                  <a:pt x="5030" y="14933"/>
                  <a:pt x="4978" y="14495"/>
                  <a:pt x="5133" y="14082"/>
                </a:cubicBezTo>
                <a:cubicBezTo>
                  <a:pt x="5288" y="13695"/>
                  <a:pt x="5571" y="13360"/>
                  <a:pt x="5932" y="13154"/>
                </a:cubicBezTo>
                <a:cubicBezTo>
                  <a:pt x="6345" y="12922"/>
                  <a:pt x="6784" y="12741"/>
                  <a:pt x="7248" y="12612"/>
                </a:cubicBezTo>
                <a:cubicBezTo>
                  <a:pt x="7712" y="12509"/>
                  <a:pt x="8176" y="12406"/>
                  <a:pt x="8640" y="12354"/>
                </a:cubicBezTo>
                <a:cubicBezTo>
                  <a:pt x="9079" y="12303"/>
                  <a:pt x="9440" y="12251"/>
                  <a:pt x="9672" y="12200"/>
                </a:cubicBezTo>
                <a:cubicBezTo>
                  <a:pt x="10214" y="12148"/>
                  <a:pt x="10729" y="11993"/>
                  <a:pt x="11194" y="11761"/>
                </a:cubicBezTo>
                <a:cubicBezTo>
                  <a:pt x="11581" y="11581"/>
                  <a:pt x="11942" y="11323"/>
                  <a:pt x="12225" y="11013"/>
                </a:cubicBezTo>
                <a:cubicBezTo>
                  <a:pt x="12509" y="10704"/>
                  <a:pt x="12715" y="10368"/>
                  <a:pt x="12896" y="10007"/>
                </a:cubicBezTo>
                <a:cubicBezTo>
                  <a:pt x="13076" y="9620"/>
                  <a:pt x="13231" y="9259"/>
                  <a:pt x="13360" y="8873"/>
                </a:cubicBezTo>
                <a:lnTo>
                  <a:pt x="9002" y="7325"/>
                </a:lnTo>
                <a:close/>
              </a:path>
            </a:pathLst>
          </a:custGeom>
          <a:solidFill>
            <a:srgbClr val="FF46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4520723">
            <a:off x="7724331" y="1924590"/>
            <a:ext cx="310160" cy="518442"/>
          </a:xfrm>
          <a:custGeom>
            <a:avLst/>
            <a:gdLst/>
            <a:ahLst/>
            <a:cxnLst/>
            <a:rect l="l" t="t" r="r" b="b"/>
            <a:pathLst>
              <a:path w="12406" h="20737" extrusionOk="0">
                <a:moveTo>
                  <a:pt x="5906" y="1"/>
                </a:moveTo>
                <a:lnTo>
                  <a:pt x="1754" y="1264"/>
                </a:lnTo>
                <a:lnTo>
                  <a:pt x="3069" y="5649"/>
                </a:lnTo>
                <a:lnTo>
                  <a:pt x="7222" y="4385"/>
                </a:lnTo>
                <a:lnTo>
                  <a:pt x="5906" y="1"/>
                </a:lnTo>
                <a:close/>
                <a:moveTo>
                  <a:pt x="8073" y="6913"/>
                </a:moveTo>
                <a:lnTo>
                  <a:pt x="3946" y="8150"/>
                </a:lnTo>
                <a:cubicBezTo>
                  <a:pt x="4024" y="8434"/>
                  <a:pt x="3998" y="8744"/>
                  <a:pt x="3843" y="9002"/>
                </a:cubicBezTo>
                <a:cubicBezTo>
                  <a:pt x="3663" y="9311"/>
                  <a:pt x="3430" y="9595"/>
                  <a:pt x="3173" y="9878"/>
                </a:cubicBezTo>
                <a:cubicBezTo>
                  <a:pt x="2863" y="10162"/>
                  <a:pt x="2554" y="10472"/>
                  <a:pt x="2193" y="10807"/>
                </a:cubicBezTo>
                <a:cubicBezTo>
                  <a:pt x="1857" y="11142"/>
                  <a:pt x="1522" y="11477"/>
                  <a:pt x="1212" y="11864"/>
                </a:cubicBezTo>
                <a:cubicBezTo>
                  <a:pt x="619" y="12535"/>
                  <a:pt x="232" y="13360"/>
                  <a:pt x="103" y="14237"/>
                </a:cubicBezTo>
                <a:cubicBezTo>
                  <a:pt x="0" y="15062"/>
                  <a:pt x="103" y="15913"/>
                  <a:pt x="361" y="16713"/>
                </a:cubicBezTo>
                <a:cubicBezTo>
                  <a:pt x="593" y="17590"/>
                  <a:pt x="1032" y="18415"/>
                  <a:pt x="1651" y="19086"/>
                </a:cubicBezTo>
                <a:cubicBezTo>
                  <a:pt x="2167" y="19653"/>
                  <a:pt x="2811" y="20092"/>
                  <a:pt x="3508" y="20375"/>
                </a:cubicBezTo>
                <a:cubicBezTo>
                  <a:pt x="4204" y="20633"/>
                  <a:pt x="4952" y="20736"/>
                  <a:pt x="5674" y="20736"/>
                </a:cubicBezTo>
                <a:cubicBezTo>
                  <a:pt x="6422" y="20711"/>
                  <a:pt x="7144" y="20607"/>
                  <a:pt x="7841" y="20401"/>
                </a:cubicBezTo>
                <a:cubicBezTo>
                  <a:pt x="9053" y="20066"/>
                  <a:pt x="10136" y="19395"/>
                  <a:pt x="10987" y="18467"/>
                </a:cubicBezTo>
                <a:cubicBezTo>
                  <a:pt x="11787" y="17590"/>
                  <a:pt x="12277" y="16455"/>
                  <a:pt x="12406" y="15243"/>
                </a:cubicBezTo>
                <a:lnTo>
                  <a:pt x="8460" y="13928"/>
                </a:lnTo>
                <a:cubicBezTo>
                  <a:pt x="8382" y="14108"/>
                  <a:pt x="8331" y="14314"/>
                  <a:pt x="8279" y="14495"/>
                </a:cubicBezTo>
                <a:cubicBezTo>
                  <a:pt x="8202" y="14727"/>
                  <a:pt x="8124" y="14959"/>
                  <a:pt x="8021" y="15191"/>
                </a:cubicBezTo>
                <a:cubicBezTo>
                  <a:pt x="7892" y="15423"/>
                  <a:pt x="7738" y="15630"/>
                  <a:pt x="7557" y="15836"/>
                </a:cubicBezTo>
                <a:cubicBezTo>
                  <a:pt x="7325" y="16042"/>
                  <a:pt x="7067" y="16197"/>
                  <a:pt x="6783" y="16275"/>
                </a:cubicBezTo>
                <a:cubicBezTo>
                  <a:pt x="6597" y="16333"/>
                  <a:pt x="6406" y="16359"/>
                  <a:pt x="6217" y="16359"/>
                </a:cubicBezTo>
                <a:cubicBezTo>
                  <a:pt x="5986" y="16359"/>
                  <a:pt x="5758" y="16320"/>
                  <a:pt x="5545" y="16249"/>
                </a:cubicBezTo>
                <a:cubicBezTo>
                  <a:pt x="5158" y="16120"/>
                  <a:pt x="4875" y="15810"/>
                  <a:pt x="4772" y="15423"/>
                </a:cubicBezTo>
                <a:cubicBezTo>
                  <a:pt x="4643" y="15037"/>
                  <a:pt x="4694" y="14624"/>
                  <a:pt x="4849" y="14263"/>
                </a:cubicBezTo>
                <a:cubicBezTo>
                  <a:pt x="5030" y="13850"/>
                  <a:pt x="5262" y="13463"/>
                  <a:pt x="5545" y="13128"/>
                </a:cubicBezTo>
                <a:cubicBezTo>
                  <a:pt x="5829" y="12793"/>
                  <a:pt x="6139" y="12458"/>
                  <a:pt x="6448" y="12174"/>
                </a:cubicBezTo>
                <a:cubicBezTo>
                  <a:pt x="6757" y="11864"/>
                  <a:pt x="6990" y="11658"/>
                  <a:pt x="7170" y="11477"/>
                </a:cubicBezTo>
                <a:cubicBezTo>
                  <a:pt x="7531" y="11142"/>
                  <a:pt x="7841" y="10730"/>
                  <a:pt x="8073" y="10291"/>
                </a:cubicBezTo>
                <a:cubicBezTo>
                  <a:pt x="8253" y="9930"/>
                  <a:pt x="8357" y="9543"/>
                  <a:pt x="8408" y="9156"/>
                </a:cubicBezTo>
                <a:cubicBezTo>
                  <a:pt x="8460" y="8769"/>
                  <a:pt x="8434" y="8408"/>
                  <a:pt x="8357" y="8022"/>
                </a:cubicBezTo>
                <a:cubicBezTo>
                  <a:pt x="8279" y="7660"/>
                  <a:pt x="8202" y="7274"/>
                  <a:pt x="8073" y="691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rot="-4520723">
            <a:off x="7510742" y="1416721"/>
            <a:ext cx="212807" cy="356637"/>
          </a:xfrm>
          <a:custGeom>
            <a:avLst/>
            <a:gdLst/>
            <a:ahLst/>
            <a:cxnLst/>
            <a:rect l="l" t="t" r="r" b="b"/>
            <a:pathLst>
              <a:path w="8512" h="14265" extrusionOk="0">
                <a:moveTo>
                  <a:pt x="4384" y="1"/>
                </a:moveTo>
                <a:cubicBezTo>
                  <a:pt x="4205" y="1"/>
                  <a:pt x="4026" y="10"/>
                  <a:pt x="3843" y="28"/>
                </a:cubicBezTo>
                <a:cubicBezTo>
                  <a:pt x="2966" y="79"/>
                  <a:pt x="2115" y="389"/>
                  <a:pt x="1419" y="905"/>
                </a:cubicBezTo>
                <a:cubicBezTo>
                  <a:pt x="748" y="1395"/>
                  <a:pt x="232" y="2091"/>
                  <a:pt x="0" y="2891"/>
                </a:cubicBezTo>
                <a:lnTo>
                  <a:pt x="2502" y="4361"/>
                </a:lnTo>
                <a:cubicBezTo>
                  <a:pt x="2579" y="4257"/>
                  <a:pt x="2657" y="4129"/>
                  <a:pt x="2708" y="4000"/>
                </a:cubicBezTo>
                <a:cubicBezTo>
                  <a:pt x="2786" y="3845"/>
                  <a:pt x="2889" y="3716"/>
                  <a:pt x="2992" y="3587"/>
                </a:cubicBezTo>
                <a:cubicBezTo>
                  <a:pt x="3121" y="3432"/>
                  <a:pt x="3250" y="3303"/>
                  <a:pt x="3405" y="3200"/>
                </a:cubicBezTo>
                <a:cubicBezTo>
                  <a:pt x="3585" y="3097"/>
                  <a:pt x="3791" y="3020"/>
                  <a:pt x="3998" y="3020"/>
                </a:cubicBezTo>
                <a:cubicBezTo>
                  <a:pt x="4057" y="3009"/>
                  <a:pt x="4117" y="3004"/>
                  <a:pt x="4178" y="3004"/>
                </a:cubicBezTo>
                <a:cubicBezTo>
                  <a:pt x="4407" y="3004"/>
                  <a:pt x="4639" y="3078"/>
                  <a:pt x="4823" y="3200"/>
                </a:cubicBezTo>
                <a:cubicBezTo>
                  <a:pt x="5081" y="3355"/>
                  <a:pt x="5236" y="3587"/>
                  <a:pt x="5236" y="3871"/>
                </a:cubicBezTo>
                <a:cubicBezTo>
                  <a:pt x="5262" y="4154"/>
                  <a:pt x="5184" y="4438"/>
                  <a:pt x="5029" y="4644"/>
                </a:cubicBezTo>
                <a:cubicBezTo>
                  <a:pt x="4849" y="4902"/>
                  <a:pt x="4617" y="5134"/>
                  <a:pt x="4385" y="5341"/>
                </a:cubicBezTo>
                <a:cubicBezTo>
                  <a:pt x="4153" y="5521"/>
                  <a:pt x="3895" y="5702"/>
                  <a:pt x="3637" y="5882"/>
                </a:cubicBezTo>
                <a:cubicBezTo>
                  <a:pt x="3379" y="6011"/>
                  <a:pt x="3172" y="6140"/>
                  <a:pt x="3044" y="6243"/>
                </a:cubicBezTo>
                <a:cubicBezTo>
                  <a:pt x="2760" y="6424"/>
                  <a:pt x="2476" y="6656"/>
                  <a:pt x="2270" y="6914"/>
                </a:cubicBezTo>
                <a:cubicBezTo>
                  <a:pt x="2089" y="7146"/>
                  <a:pt x="1960" y="7378"/>
                  <a:pt x="1857" y="7662"/>
                </a:cubicBezTo>
                <a:cubicBezTo>
                  <a:pt x="1780" y="7894"/>
                  <a:pt x="1728" y="8152"/>
                  <a:pt x="1754" y="8436"/>
                </a:cubicBezTo>
                <a:cubicBezTo>
                  <a:pt x="1728" y="8693"/>
                  <a:pt x="1754" y="8977"/>
                  <a:pt x="1780" y="9235"/>
                </a:cubicBezTo>
                <a:lnTo>
                  <a:pt x="4797" y="8951"/>
                </a:lnTo>
                <a:cubicBezTo>
                  <a:pt x="4771" y="8745"/>
                  <a:pt x="4849" y="8539"/>
                  <a:pt x="4978" y="8384"/>
                </a:cubicBezTo>
                <a:cubicBezTo>
                  <a:pt x="5158" y="8178"/>
                  <a:pt x="5339" y="8023"/>
                  <a:pt x="5571" y="7868"/>
                </a:cubicBezTo>
                <a:cubicBezTo>
                  <a:pt x="5803" y="7713"/>
                  <a:pt x="6061" y="7533"/>
                  <a:pt x="6345" y="7378"/>
                </a:cubicBezTo>
                <a:cubicBezTo>
                  <a:pt x="6628" y="7198"/>
                  <a:pt x="6912" y="6991"/>
                  <a:pt x="7170" y="6785"/>
                </a:cubicBezTo>
                <a:cubicBezTo>
                  <a:pt x="7660" y="6398"/>
                  <a:pt x="8047" y="5908"/>
                  <a:pt x="8253" y="5315"/>
                </a:cubicBezTo>
                <a:cubicBezTo>
                  <a:pt x="8434" y="4747"/>
                  <a:pt x="8511" y="4180"/>
                  <a:pt x="8434" y="3587"/>
                </a:cubicBezTo>
                <a:cubicBezTo>
                  <a:pt x="8408" y="2942"/>
                  <a:pt x="8227" y="2323"/>
                  <a:pt x="7892" y="1782"/>
                </a:cubicBezTo>
                <a:cubicBezTo>
                  <a:pt x="7608" y="1317"/>
                  <a:pt x="7247" y="930"/>
                  <a:pt x="6783" y="647"/>
                </a:cubicBezTo>
                <a:cubicBezTo>
                  <a:pt x="6345" y="363"/>
                  <a:pt x="5855" y="183"/>
                  <a:pt x="5365" y="79"/>
                </a:cubicBezTo>
                <a:cubicBezTo>
                  <a:pt x="5032" y="29"/>
                  <a:pt x="4709" y="1"/>
                  <a:pt x="4384" y="1"/>
                </a:cubicBezTo>
                <a:close/>
                <a:moveTo>
                  <a:pt x="5029" y="10808"/>
                </a:moveTo>
                <a:lnTo>
                  <a:pt x="2012" y="11066"/>
                </a:lnTo>
                <a:lnTo>
                  <a:pt x="2296" y="14264"/>
                </a:lnTo>
                <a:lnTo>
                  <a:pt x="5313" y="13981"/>
                </a:lnTo>
                <a:lnTo>
                  <a:pt x="5029" y="1080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rot="-4520723">
            <a:off x="6626045" y="1348278"/>
            <a:ext cx="207657" cy="332086"/>
          </a:xfrm>
          <a:custGeom>
            <a:avLst/>
            <a:gdLst/>
            <a:ahLst/>
            <a:cxnLst/>
            <a:rect l="l" t="t" r="r" b="b"/>
            <a:pathLst>
              <a:path w="8306" h="13283" extrusionOk="0">
                <a:moveTo>
                  <a:pt x="3986" y="0"/>
                </a:moveTo>
                <a:cubicBezTo>
                  <a:pt x="3440" y="0"/>
                  <a:pt x="2889" y="103"/>
                  <a:pt x="2374" y="310"/>
                </a:cubicBezTo>
                <a:cubicBezTo>
                  <a:pt x="1626" y="593"/>
                  <a:pt x="1007" y="1135"/>
                  <a:pt x="568" y="1806"/>
                </a:cubicBezTo>
                <a:lnTo>
                  <a:pt x="2528" y="3740"/>
                </a:lnTo>
                <a:cubicBezTo>
                  <a:pt x="2632" y="3662"/>
                  <a:pt x="2735" y="3559"/>
                  <a:pt x="2812" y="3456"/>
                </a:cubicBezTo>
                <a:cubicBezTo>
                  <a:pt x="2915" y="3353"/>
                  <a:pt x="3044" y="3224"/>
                  <a:pt x="3173" y="3147"/>
                </a:cubicBezTo>
                <a:cubicBezTo>
                  <a:pt x="3302" y="3043"/>
                  <a:pt x="3483" y="2940"/>
                  <a:pt x="3637" y="2889"/>
                </a:cubicBezTo>
                <a:cubicBezTo>
                  <a:pt x="3749" y="2857"/>
                  <a:pt x="3870" y="2835"/>
                  <a:pt x="3996" y="2835"/>
                </a:cubicBezTo>
                <a:cubicBezTo>
                  <a:pt x="4073" y="2835"/>
                  <a:pt x="4152" y="2843"/>
                  <a:pt x="4231" y="2863"/>
                </a:cubicBezTo>
                <a:cubicBezTo>
                  <a:pt x="4514" y="2889"/>
                  <a:pt x="4772" y="3018"/>
                  <a:pt x="4953" y="3224"/>
                </a:cubicBezTo>
                <a:cubicBezTo>
                  <a:pt x="5159" y="3430"/>
                  <a:pt x="5236" y="3688"/>
                  <a:pt x="5185" y="3946"/>
                </a:cubicBezTo>
                <a:cubicBezTo>
                  <a:pt x="5133" y="4204"/>
                  <a:pt x="4978" y="4436"/>
                  <a:pt x="4798" y="4591"/>
                </a:cubicBezTo>
                <a:cubicBezTo>
                  <a:pt x="4566" y="4797"/>
                  <a:pt x="4308" y="4952"/>
                  <a:pt x="4050" y="5081"/>
                </a:cubicBezTo>
                <a:cubicBezTo>
                  <a:pt x="3766" y="5184"/>
                  <a:pt x="3508" y="5313"/>
                  <a:pt x="3225" y="5390"/>
                </a:cubicBezTo>
                <a:cubicBezTo>
                  <a:pt x="2941" y="5468"/>
                  <a:pt x="2735" y="5545"/>
                  <a:pt x="2606" y="5597"/>
                </a:cubicBezTo>
                <a:cubicBezTo>
                  <a:pt x="2270" y="5700"/>
                  <a:pt x="1987" y="5829"/>
                  <a:pt x="1703" y="6035"/>
                </a:cubicBezTo>
                <a:cubicBezTo>
                  <a:pt x="1497" y="6190"/>
                  <a:pt x="1316" y="6396"/>
                  <a:pt x="1161" y="6603"/>
                </a:cubicBezTo>
                <a:cubicBezTo>
                  <a:pt x="1032" y="6835"/>
                  <a:pt x="929" y="7041"/>
                  <a:pt x="878" y="7299"/>
                </a:cubicBezTo>
                <a:cubicBezTo>
                  <a:pt x="800" y="7557"/>
                  <a:pt x="749" y="7789"/>
                  <a:pt x="697" y="8047"/>
                </a:cubicBezTo>
                <a:lnTo>
                  <a:pt x="3560" y="8511"/>
                </a:lnTo>
                <a:cubicBezTo>
                  <a:pt x="3586" y="8331"/>
                  <a:pt x="3715" y="8150"/>
                  <a:pt x="3869" y="8047"/>
                </a:cubicBezTo>
                <a:cubicBezTo>
                  <a:pt x="4076" y="7918"/>
                  <a:pt x="4282" y="7815"/>
                  <a:pt x="4514" y="7712"/>
                </a:cubicBezTo>
                <a:cubicBezTo>
                  <a:pt x="4772" y="7634"/>
                  <a:pt x="5056" y="7531"/>
                  <a:pt x="5365" y="7454"/>
                </a:cubicBezTo>
                <a:cubicBezTo>
                  <a:pt x="5675" y="7351"/>
                  <a:pt x="5984" y="7247"/>
                  <a:pt x="6268" y="7093"/>
                </a:cubicBezTo>
                <a:cubicBezTo>
                  <a:pt x="6810" y="6886"/>
                  <a:pt x="7274" y="6499"/>
                  <a:pt x="7609" y="6009"/>
                </a:cubicBezTo>
                <a:cubicBezTo>
                  <a:pt x="7919" y="5545"/>
                  <a:pt x="8125" y="5004"/>
                  <a:pt x="8202" y="4462"/>
                </a:cubicBezTo>
                <a:cubicBezTo>
                  <a:pt x="8305" y="3869"/>
                  <a:pt x="8280" y="3250"/>
                  <a:pt x="8125" y="2657"/>
                </a:cubicBezTo>
                <a:cubicBezTo>
                  <a:pt x="7970" y="2167"/>
                  <a:pt x="7712" y="1728"/>
                  <a:pt x="7377" y="1367"/>
                </a:cubicBezTo>
                <a:cubicBezTo>
                  <a:pt x="7042" y="1006"/>
                  <a:pt x="6629" y="697"/>
                  <a:pt x="6191" y="516"/>
                </a:cubicBezTo>
                <a:cubicBezTo>
                  <a:pt x="5752" y="284"/>
                  <a:pt x="5288" y="155"/>
                  <a:pt x="4798" y="78"/>
                </a:cubicBezTo>
                <a:cubicBezTo>
                  <a:pt x="4531" y="26"/>
                  <a:pt x="4259" y="0"/>
                  <a:pt x="3986" y="0"/>
                </a:cubicBezTo>
                <a:close/>
                <a:moveTo>
                  <a:pt x="491" y="9801"/>
                </a:moveTo>
                <a:lnTo>
                  <a:pt x="1" y="12818"/>
                </a:lnTo>
                <a:lnTo>
                  <a:pt x="2838" y="13282"/>
                </a:lnTo>
                <a:lnTo>
                  <a:pt x="3328" y="10265"/>
                </a:lnTo>
                <a:lnTo>
                  <a:pt x="491" y="9801"/>
                </a:lnTo>
                <a:close/>
              </a:path>
            </a:pathLst>
          </a:custGeom>
          <a:solidFill>
            <a:srgbClr val="00D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rot="-4520723">
            <a:off x="7731781" y="1745878"/>
            <a:ext cx="256008" cy="297760"/>
          </a:xfrm>
          <a:custGeom>
            <a:avLst/>
            <a:gdLst/>
            <a:ahLst/>
            <a:cxnLst/>
            <a:rect l="l" t="t" r="r" b="b"/>
            <a:pathLst>
              <a:path w="10240" h="11910" extrusionOk="0">
                <a:moveTo>
                  <a:pt x="4092" y="0"/>
                </a:moveTo>
                <a:cubicBezTo>
                  <a:pt x="3974" y="0"/>
                  <a:pt x="3856" y="7"/>
                  <a:pt x="3740" y="20"/>
                </a:cubicBezTo>
                <a:cubicBezTo>
                  <a:pt x="3276" y="71"/>
                  <a:pt x="2837" y="226"/>
                  <a:pt x="2451" y="432"/>
                </a:cubicBezTo>
                <a:cubicBezTo>
                  <a:pt x="2038" y="664"/>
                  <a:pt x="1677" y="922"/>
                  <a:pt x="1367" y="1232"/>
                </a:cubicBezTo>
                <a:cubicBezTo>
                  <a:pt x="800" y="1773"/>
                  <a:pt x="387" y="2470"/>
                  <a:pt x="181" y="3218"/>
                </a:cubicBezTo>
                <a:cubicBezTo>
                  <a:pt x="0" y="3940"/>
                  <a:pt x="52" y="4713"/>
                  <a:pt x="336" y="5384"/>
                </a:cubicBezTo>
                <a:lnTo>
                  <a:pt x="2863" y="4971"/>
                </a:lnTo>
                <a:cubicBezTo>
                  <a:pt x="2863" y="4868"/>
                  <a:pt x="2837" y="4739"/>
                  <a:pt x="2812" y="4610"/>
                </a:cubicBezTo>
                <a:cubicBezTo>
                  <a:pt x="2786" y="4481"/>
                  <a:pt x="2760" y="4327"/>
                  <a:pt x="2760" y="4172"/>
                </a:cubicBezTo>
                <a:cubicBezTo>
                  <a:pt x="2760" y="3991"/>
                  <a:pt x="2786" y="3837"/>
                  <a:pt x="2837" y="3682"/>
                </a:cubicBezTo>
                <a:cubicBezTo>
                  <a:pt x="2889" y="3501"/>
                  <a:pt x="2992" y="3347"/>
                  <a:pt x="3147" y="3218"/>
                </a:cubicBezTo>
                <a:cubicBezTo>
                  <a:pt x="3327" y="3037"/>
                  <a:pt x="3560" y="2908"/>
                  <a:pt x="3817" y="2882"/>
                </a:cubicBezTo>
                <a:cubicBezTo>
                  <a:pt x="3862" y="2873"/>
                  <a:pt x="3907" y="2869"/>
                  <a:pt x="3950" y="2869"/>
                </a:cubicBezTo>
                <a:cubicBezTo>
                  <a:pt x="4155" y="2869"/>
                  <a:pt x="4339" y="2965"/>
                  <a:pt x="4488" y="3114"/>
                </a:cubicBezTo>
                <a:cubicBezTo>
                  <a:pt x="4669" y="3269"/>
                  <a:pt x="4746" y="3501"/>
                  <a:pt x="4772" y="3759"/>
                </a:cubicBezTo>
                <a:cubicBezTo>
                  <a:pt x="4797" y="4017"/>
                  <a:pt x="4772" y="4301"/>
                  <a:pt x="4720" y="4584"/>
                </a:cubicBezTo>
                <a:cubicBezTo>
                  <a:pt x="4669" y="4842"/>
                  <a:pt x="4591" y="5100"/>
                  <a:pt x="4488" y="5384"/>
                </a:cubicBezTo>
                <a:cubicBezTo>
                  <a:pt x="4411" y="5616"/>
                  <a:pt x="4359" y="5822"/>
                  <a:pt x="4307" y="5951"/>
                </a:cubicBezTo>
                <a:cubicBezTo>
                  <a:pt x="4204" y="6235"/>
                  <a:pt x="4153" y="6545"/>
                  <a:pt x="4153" y="6854"/>
                </a:cubicBezTo>
                <a:cubicBezTo>
                  <a:pt x="4153" y="7112"/>
                  <a:pt x="4204" y="7370"/>
                  <a:pt x="4282" y="7602"/>
                </a:cubicBezTo>
                <a:cubicBezTo>
                  <a:pt x="4359" y="7808"/>
                  <a:pt x="4488" y="8015"/>
                  <a:pt x="4643" y="8195"/>
                </a:cubicBezTo>
                <a:cubicBezTo>
                  <a:pt x="4797" y="8376"/>
                  <a:pt x="4952" y="8556"/>
                  <a:pt x="5107" y="8737"/>
                </a:cubicBezTo>
                <a:lnTo>
                  <a:pt x="7015" y="6854"/>
                </a:lnTo>
                <a:cubicBezTo>
                  <a:pt x="6887" y="6699"/>
                  <a:pt x="6835" y="6519"/>
                  <a:pt x="6835" y="6338"/>
                </a:cubicBezTo>
                <a:cubicBezTo>
                  <a:pt x="6861" y="6106"/>
                  <a:pt x="6887" y="5900"/>
                  <a:pt x="6964" y="5668"/>
                </a:cubicBezTo>
                <a:cubicBezTo>
                  <a:pt x="7015" y="5410"/>
                  <a:pt x="7119" y="5152"/>
                  <a:pt x="7222" y="4868"/>
                </a:cubicBezTo>
                <a:cubicBezTo>
                  <a:pt x="7325" y="4584"/>
                  <a:pt x="7402" y="4301"/>
                  <a:pt x="7454" y="4017"/>
                </a:cubicBezTo>
                <a:cubicBezTo>
                  <a:pt x="7583" y="3475"/>
                  <a:pt x="7557" y="2908"/>
                  <a:pt x="7377" y="2392"/>
                </a:cubicBezTo>
                <a:cubicBezTo>
                  <a:pt x="7196" y="1902"/>
                  <a:pt x="6887" y="1464"/>
                  <a:pt x="6525" y="1103"/>
                </a:cubicBezTo>
                <a:cubicBezTo>
                  <a:pt x="6139" y="690"/>
                  <a:pt x="5674" y="381"/>
                  <a:pt x="5133" y="174"/>
                </a:cubicBezTo>
                <a:cubicBezTo>
                  <a:pt x="4804" y="58"/>
                  <a:pt x="4446" y="0"/>
                  <a:pt x="4092" y="0"/>
                </a:cubicBezTo>
                <a:close/>
                <a:moveTo>
                  <a:pt x="8228" y="7989"/>
                </a:moveTo>
                <a:lnTo>
                  <a:pt x="6319" y="9872"/>
                </a:lnTo>
                <a:lnTo>
                  <a:pt x="8305" y="11909"/>
                </a:lnTo>
                <a:lnTo>
                  <a:pt x="10239" y="10026"/>
                </a:lnTo>
                <a:lnTo>
                  <a:pt x="8228" y="798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rot="-4520723">
            <a:off x="7586905" y="2268888"/>
            <a:ext cx="268909" cy="453640"/>
          </a:xfrm>
          <a:custGeom>
            <a:avLst/>
            <a:gdLst/>
            <a:ahLst/>
            <a:cxnLst/>
            <a:rect l="l" t="t" r="r" b="b"/>
            <a:pathLst>
              <a:path w="10756" h="18145" extrusionOk="0">
                <a:moveTo>
                  <a:pt x="5046" y="0"/>
                </a:moveTo>
                <a:cubicBezTo>
                  <a:pt x="4045" y="0"/>
                  <a:pt x="3056" y="258"/>
                  <a:pt x="2167" y="736"/>
                </a:cubicBezTo>
                <a:cubicBezTo>
                  <a:pt x="1213" y="1226"/>
                  <a:pt x="439" y="2051"/>
                  <a:pt x="1" y="3031"/>
                </a:cubicBezTo>
                <a:lnTo>
                  <a:pt x="2941" y="5353"/>
                </a:lnTo>
                <a:cubicBezTo>
                  <a:pt x="3070" y="5224"/>
                  <a:pt x="3173" y="5069"/>
                  <a:pt x="3276" y="4914"/>
                </a:cubicBezTo>
                <a:cubicBezTo>
                  <a:pt x="3379" y="4734"/>
                  <a:pt x="3534" y="4579"/>
                  <a:pt x="3689" y="4424"/>
                </a:cubicBezTo>
                <a:cubicBezTo>
                  <a:pt x="3869" y="4244"/>
                  <a:pt x="4075" y="4115"/>
                  <a:pt x="4282" y="4012"/>
                </a:cubicBezTo>
                <a:cubicBezTo>
                  <a:pt x="4495" y="3926"/>
                  <a:pt x="4709" y="3876"/>
                  <a:pt x="4937" y="3876"/>
                </a:cubicBezTo>
                <a:cubicBezTo>
                  <a:pt x="4985" y="3876"/>
                  <a:pt x="5033" y="3878"/>
                  <a:pt x="5081" y="3883"/>
                </a:cubicBezTo>
                <a:cubicBezTo>
                  <a:pt x="5442" y="3883"/>
                  <a:pt x="5829" y="4012"/>
                  <a:pt x="6113" y="4269"/>
                </a:cubicBezTo>
                <a:cubicBezTo>
                  <a:pt x="6397" y="4476"/>
                  <a:pt x="6551" y="4837"/>
                  <a:pt x="6526" y="5198"/>
                </a:cubicBezTo>
                <a:cubicBezTo>
                  <a:pt x="6526" y="5559"/>
                  <a:pt x="6371" y="5894"/>
                  <a:pt x="6113" y="6152"/>
                </a:cubicBezTo>
                <a:cubicBezTo>
                  <a:pt x="5829" y="6436"/>
                  <a:pt x="5520" y="6694"/>
                  <a:pt x="5184" y="6900"/>
                </a:cubicBezTo>
                <a:cubicBezTo>
                  <a:pt x="4849" y="7106"/>
                  <a:pt x="4488" y="7313"/>
                  <a:pt x="4127" y="7468"/>
                </a:cubicBezTo>
                <a:cubicBezTo>
                  <a:pt x="3766" y="7622"/>
                  <a:pt x="3508" y="7725"/>
                  <a:pt x="3302" y="7829"/>
                </a:cubicBezTo>
                <a:cubicBezTo>
                  <a:pt x="2889" y="8009"/>
                  <a:pt x="2528" y="8267"/>
                  <a:pt x="2193" y="8551"/>
                </a:cubicBezTo>
                <a:cubicBezTo>
                  <a:pt x="1935" y="8809"/>
                  <a:pt x="1703" y="9118"/>
                  <a:pt x="1548" y="9428"/>
                </a:cubicBezTo>
                <a:cubicBezTo>
                  <a:pt x="1393" y="9737"/>
                  <a:pt x="1290" y="10072"/>
                  <a:pt x="1238" y="10408"/>
                </a:cubicBezTo>
                <a:cubicBezTo>
                  <a:pt x="1213" y="10743"/>
                  <a:pt x="1161" y="11078"/>
                  <a:pt x="1161" y="11439"/>
                </a:cubicBezTo>
                <a:lnTo>
                  <a:pt x="5055" y="11620"/>
                </a:lnTo>
                <a:cubicBezTo>
                  <a:pt x="5055" y="11336"/>
                  <a:pt x="5184" y="11078"/>
                  <a:pt x="5391" y="10923"/>
                </a:cubicBezTo>
                <a:cubicBezTo>
                  <a:pt x="5649" y="10691"/>
                  <a:pt x="5932" y="10511"/>
                  <a:pt x="6242" y="10382"/>
                </a:cubicBezTo>
                <a:cubicBezTo>
                  <a:pt x="6577" y="10201"/>
                  <a:pt x="6938" y="10047"/>
                  <a:pt x="7325" y="9866"/>
                </a:cubicBezTo>
                <a:cubicBezTo>
                  <a:pt x="7738" y="9686"/>
                  <a:pt x="8125" y="9505"/>
                  <a:pt x="8486" y="9273"/>
                </a:cubicBezTo>
                <a:cubicBezTo>
                  <a:pt x="9182" y="8860"/>
                  <a:pt x="9775" y="8293"/>
                  <a:pt x="10136" y="7571"/>
                </a:cubicBezTo>
                <a:cubicBezTo>
                  <a:pt x="10472" y="6900"/>
                  <a:pt x="10652" y="6152"/>
                  <a:pt x="10678" y="5404"/>
                </a:cubicBezTo>
                <a:cubicBezTo>
                  <a:pt x="10755" y="4579"/>
                  <a:pt x="10626" y="3754"/>
                  <a:pt x="10317" y="2980"/>
                </a:cubicBezTo>
                <a:cubicBezTo>
                  <a:pt x="10033" y="2335"/>
                  <a:pt x="9620" y="1794"/>
                  <a:pt x="9105" y="1355"/>
                </a:cubicBezTo>
                <a:cubicBezTo>
                  <a:pt x="8589" y="917"/>
                  <a:pt x="7996" y="581"/>
                  <a:pt x="7377" y="375"/>
                </a:cubicBezTo>
                <a:cubicBezTo>
                  <a:pt x="6732" y="169"/>
                  <a:pt x="6087" y="40"/>
                  <a:pt x="5442" y="14"/>
                </a:cubicBezTo>
                <a:cubicBezTo>
                  <a:pt x="5310" y="5"/>
                  <a:pt x="5178" y="0"/>
                  <a:pt x="5046" y="0"/>
                </a:cubicBezTo>
                <a:close/>
                <a:moveTo>
                  <a:pt x="1110" y="13838"/>
                </a:moveTo>
                <a:lnTo>
                  <a:pt x="929" y="17990"/>
                </a:lnTo>
                <a:lnTo>
                  <a:pt x="4849" y="18145"/>
                </a:lnTo>
                <a:lnTo>
                  <a:pt x="5030" y="14018"/>
                </a:lnTo>
                <a:lnTo>
                  <a:pt x="1110" y="138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rot="-4520723">
            <a:off x="6624895" y="4095394"/>
            <a:ext cx="662872" cy="614645"/>
          </a:xfrm>
          <a:custGeom>
            <a:avLst/>
            <a:gdLst/>
            <a:ahLst/>
            <a:cxnLst/>
            <a:rect l="l" t="t" r="r" b="b"/>
            <a:pathLst>
              <a:path w="26514" h="24585" extrusionOk="0">
                <a:moveTo>
                  <a:pt x="23290" y="1"/>
                </a:moveTo>
                <a:lnTo>
                  <a:pt x="17616" y="3405"/>
                </a:lnTo>
                <a:lnTo>
                  <a:pt x="20840" y="8770"/>
                </a:lnTo>
                <a:lnTo>
                  <a:pt x="26514" y="5365"/>
                </a:lnTo>
                <a:lnTo>
                  <a:pt x="23290" y="1"/>
                </a:lnTo>
                <a:close/>
                <a:moveTo>
                  <a:pt x="14289" y="5262"/>
                </a:moveTo>
                <a:cubicBezTo>
                  <a:pt x="13799" y="5546"/>
                  <a:pt x="13335" y="5855"/>
                  <a:pt x="12896" y="6191"/>
                </a:cubicBezTo>
                <a:cubicBezTo>
                  <a:pt x="12458" y="6526"/>
                  <a:pt x="12071" y="6913"/>
                  <a:pt x="11761" y="7351"/>
                </a:cubicBezTo>
                <a:cubicBezTo>
                  <a:pt x="11426" y="7815"/>
                  <a:pt x="11168" y="8357"/>
                  <a:pt x="11039" y="8924"/>
                </a:cubicBezTo>
                <a:cubicBezTo>
                  <a:pt x="10859" y="9621"/>
                  <a:pt x="10781" y="10343"/>
                  <a:pt x="10859" y="11039"/>
                </a:cubicBezTo>
                <a:cubicBezTo>
                  <a:pt x="10859" y="11375"/>
                  <a:pt x="10910" y="11865"/>
                  <a:pt x="10962" y="12458"/>
                </a:cubicBezTo>
                <a:cubicBezTo>
                  <a:pt x="11014" y="13103"/>
                  <a:pt x="11014" y="13747"/>
                  <a:pt x="10988" y="14392"/>
                </a:cubicBezTo>
                <a:cubicBezTo>
                  <a:pt x="10936" y="15011"/>
                  <a:pt x="10833" y="15656"/>
                  <a:pt x="10627" y="16249"/>
                </a:cubicBezTo>
                <a:cubicBezTo>
                  <a:pt x="10446" y="16816"/>
                  <a:pt x="10085" y="17281"/>
                  <a:pt x="9595" y="17564"/>
                </a:cubicBezTo>
                <a:cubicBezTo>
                  <a:pt x="9306" y="17762"/>
                  <a:pt x="8980" y="17862"/>
                  <a:pt x="8650" y="17862"/>
                </a:cubicBezTo>
                <a:cubicBezTo>
                  <a:pt x="8422" y="17862"/>
                  <a:pt x="8192" y="17814"/>
                  <a:pt x="7970" y="17719"/>
                </a:cubicBezTo>
                <a:cubicBezTo>
                  <a:pt x="7403" y="17487"/>
                  <a:pt x="6939" y="17074"/>
                  <a:pt x="6629" y="16533"/>
                </a:cubicBezTo>
                <a:cubicBezTo>
                  <a:pt x="6397" y="16172"/>
                  <a:pt x="6268" y="15759"/>
                  <a:pt x="6242" y="15321"/>
                </a:cubicBezTo>
                <a:cubicBezTo>
                  <a:pt x="6216" y="14934"/>
                  <a:pt x="6242" y="14573"/>
                  <a:pt x="6345" y="14186"/>
                </a:cubicBezTo>
                <a:cubicBezTo>
                  <a:pt x="6449" y="13850"/>
                  <a:pt x="6578" y="13541"/>
                  <a:pt x="6732" y="13231"/>
                </a:cubicBezTo>
                <a:cubicBezTo>
                  <a:pt x="6861" y="12974"/>
                  <a:pt x="6990" y="12716"/>
                  <a:pt x="7068" y="12432"/>
                </a:cubicBezTo>
                <a:lnTo>
                  <a:pt x="1600" y="10033"/>
                </a:lnTo>
                <a:cubicBezTo>
                  <a:pt x="568" y="11426"/>
                  <a:pt x="1" y="13103"/>
                  <a:pt x="27" y="14831"/>
                </a:cubicBezTo>
                <a:cubicBezTo>
                  <a:pt x="27" y="16662"/>
                  <a:pt x="543" y="18441"/>
                  <a:pt x="1497" y="19963"/>
                </a:cubicBezTo>
                <a:cubicBezTo>
                  <a:pt x="2038" y="20866"/>
                  <a:pt x="2709" y="21691"/>
                  <a:pt x="3483" y="22413"/>
                </a:cubicBezTo>
                <a:cubicBezTo>
                  <a:pt x="4256" y="23135"/>
                  <a:pt x="5159" y="23703"/>
                  <a:pt x="6139" y="24115"/>
                </a:cubicBezTo>
                <a:cubicBezTo>
                  <a:pt x="6962" y="24424"/>
                  <a:pt x="7835" y="24585"/>
                  <a:pt x="8704" y="24585"/>
                </a:cubicBezTo>
                <a:cubicBezTo>
                  <a:pt x="8924" y="24585"/>
                  <a:pt x="9144" y="24574"/>
                  <a:pt x="9363" y="24554"/>
                </a:cubicBezTo>
                <a:cubicBezTo>
                  <a:pt x="11890" y="24244"/>
                  <a:pt x="14186" y="22903"/>
                  <a:pt x="15733" y="20866"/>
                </a:cubicBezTo>
                <a:cubicBezTo>
                  <a:pt x="16430" y="19808"/>
                  <a:pt x="16816" y="18544"/>
                  <a:pt x="16842" y="17255"/>
                </a:cubicBezTo>
                <a:cubicBezTo>
                  <a:pt x="16868" y="16558"/>
                  <a:pt x="16868" y="15862"/>
                  <a:pt x="16791" y="15166"/>
                </a:cubicBezTo>
                <a:cubicBezTo>
                  <a:pt x="16739" y="14495"/>
                  <a:pt x="16688" y="13850"/>
                  <a:pt x="16688" y="13231"/>
                </a:cubicBezTo>
                <a:cubicBezTo>
                  <a:pt x="16662" y="12716"/>
                  <a:pt x="16688" y="12174"/>
                  <a:pt x="16816" y="11658"/>
                </a:cubicBezTo>
                <a:cubicBezTo>
                  <a:pt x="16894" y="11246"/>
                  <a:pt x="17152" y="10859"/>
                  <a:pt x="17513" y="10652"/>
                </a:cubicBezTo>
                <a:lnTo>
                  <a:pt x="14289" y="52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rot="-4520723">
            <a:off x="7212246" y="3503972"/>
            <a:ext cx="393363" cy="438639"/>
          </a:xfrm>
          <a:custGeom>
            <a:avLst/>
            <a:gdLst/>
            <a:ahLst/>
            <a:cxnLst/>
            <a:rect l="l" t="t" r="r" b="b"/>
            <a:pathLst>
              <a:path w="15734" h="17545" extrusionOk="0">
                <a:moveTo>
                  <a:pt x="3586" y="1"/>
                </a:moveTo>
                <a:lnTo>
                  <a:pt x="1" y="1987"/>
                </a:lnTo>
                <a:lnTo>
                  <a:pt x="2090" y="5752"/>
                </a:lnTo>
                <a:lnTo>
                  <a:pt x="5649" y="3792"/>
                </a:lnTo>
                <a:lnTo>
                  <a:pt x="3586" y="1"/>
                </a:lnTo>
                <a:close/>
                <a:moveTo>
                  <a:pt x="6809" y="6010"/>
                </a:moveTo>
                <a:lnTo>
                  <a:pt x="3225" y="7970"/>
                </a:lnTo>
                <a:cubicBezTo>
                  <a:pt x="3405" y="8306"/>
                  <a:pt x="3586" y="8615"/>
                  <a:pt x="3792" y="8925"/>
                </a:cubicBezTo>
                <a:cubicBezTo>
                  <a:pt x="4205" y="9544"/>
                  <a:pt x="4824" y="9982"/>
                  <a:pt x="5520" y="10214"/>
                </a:cubicBezTo>
                <a:cubicBezTo>
                  <a:pt x="5907" y="10322"/>
                  <a:pt x="6294" y="10375"/>
                  <a:pt x="6681" y="10375"/>
                </a:cubicBezTo>
                <a:cubicBezTo>
                  <a:pt x="6758" y="10375"/>
                  <a:pt x="6835" y="10373"/>
                  <a:pt x="6913" y="10369"/>
                </a:cubicBezTo>
                <a:cubicBezTo>
                  <a:pt x="7145" y="10369"/>
                  <a:pt x="7428" y="10369"/>
                  <a:pt x="7841" y="10343"/>
                </a:cubicBezTo>
                <a:cubicBezTo>
                  <a:pt x="7962" y="10335"/>
                  <a:pt x="8083" y="10332"/>
                  <a:pt x="8204" y="10332"/>
                </a:cubicBezTo>
                <a:cubicBezTo>
                  <a:pt x="8498" y="10332"/>
                  <a:pt x="8795" y="10351"/>
                  <a:pt x="9105" y="10369"/>
                </a:cubicBezTo>
                <a:cubicBezTo>
                  <a:pt x="9518" y="10420"/>
                  <a:pt x="9930" y="10498"/>
                  <a:pt x="10317" y="10653"/>
                </a:cubicBezTo>
                <a:cubicBezTo>
                  <a:pt x="10652" y="10781"/>
                  <a:pt x="10962" y="11014"/>
                  <a:pt x="11142" y="11349"/>
                </a:cubicBezTo>
                <a:cubicBezTo>
                  <a:pt x="11349" y="11684"/>
                  <a:pt x="11349" y="12071"/>
                  <a:pt x="11194" y="12406"/>
                </a:cubicBezTo>
                <a:cubicBezTo>
                  <a:pt x="11039" y="12767"/>
                  <a:pt x="10755" y="13077"/>
                  <a:pt x="10394" y="13257"/>
                </a:cubicBezTo>
                <a:cubicBezTo>
                  <a:pt x="10162" y="13412"/>
                  <a:pt x="9879" y="13490"/>
                  <a:pt x="9595" y="13490"/>
                </a:cubicBezTo>
                <a:cubicBezTo>
                  <a:pt x="9337" y="13490"/>
                  <a:pt x="9105" y="13464"/>
                  <a:pt x="8847" y="13386"/>
                </a:cubicBezTo>
                <a:cubicBezTo>
                  <a:pt x="8641" y="13309"/>
                  <a:pt x="8434" y="13232"/>
                  <a:pt x="8228" y="13128"/>
                </a:cubicBezTo>
                <a:cubicBezTo>
                  <a:pt x="8073" y="13025"/>
                  <a:pt x="7893" y="12948"/>
                  <a:pt x="7712" y="12871"/>
                </a:cubicBezTo>
                <a:lnTo>
                  <a:pt x="6010" y="16378"/>
                </a:lnTo>
                <a:cubicBezTo>
                  <a:pt x="6913" y="17100"/>
                  <a:pt x="7996" y="17487"/>
                  <a:pt x="9105" y="17539"/>
                </a:cubicBezTo>
                <a:cubicBezTo>
                  <a:pt x="9190" y="17542"/>
                  <a:pt x="9276" y="17544"/>
                  <a:pt x="9361" y="17544"/>
                </a:cubicBezTo>
                <a:cubicBezTo>
                  <a:pt x="10461" y="17544"/>
                  <a:pt x="11552" y="17238"/>
                  <a:pt x="12509" y="16688"/>
                </a:cubicBezTo>
                <a:cubicBezTo>
                  <a:pt x="13102" y="16378"/>
                  <a:pt x="13644" y="15965"/>
                  <a:pt x="14134" y="15475"/>
                </a:cubicBezTo>
                <a:cubicBezTo>
                  <a:pt x="14624" y="14985"/>
                  <a:pt x="15037" y="14392"/>
                  <a:pt x="15320" y="13773"/>
                </a:cubicBezTo>
                <a:cubicBezTo>
                  <a:pt x="15604" y="13103"/>
                  <a:pt x="15733" y="12381"/>
                  <a:pt x="15682" y="11658"/>
                </a:cubicBezTo>
                <a:cubicBezTo>
                  <a:pt x="15630" y="10807"/>
                  <a:pt x="15372" y="9982"/>
                  <a:pt x="14934" y="9234"/>
                </a:cubicBezTo>
                <a:cubicBezTo>
                  <a:pt x="14573" y="8538"/>
                  <a:pt x="14057" y="7919"/>
                  <a:pt x="13412" y="7429"/>
                </a:cubicBezTo>
                <a:cubicBezTo>
                  <a:pt x="12741" y="6939"/>
                  <a:pt x="11942" y="6655"/>
                  <a:pt x="11091" y="6629"/>
                </a:cubicBezTo>
                <a:cubicBezTo>
                  <a:pt x="10834" y="6599"/>
                  <a:pt x="10568" y="6586"/>
                  <a:pt x="10299" y="6586"/>
                </a:cubicBezTo>
                <a:cubicBezTo>
                  <a:pt x="10108" y="6586"/>
                  <a:pt x="9916" y="6593"/>
                  <a:pt x="9724" y="6603"/>
                </a:cubicBezTo>
                <a:cubicBezTo>
                  <a:pt x="9285" y="6629"/>
                  <a:pt x="8873" y="6629"/>
                  <a:pt x="8486" y="6629"/>
                </a:cubicBezTo>
                <a:cubicBezTo>
                  <a:pt x="8125" y="6629"/>
                  <a:pt x="7790" y="6578"/>
                  <a:pt x="7454" y="6500"/>
                </a:cubicBezTo>
                <a:cubicBezTo>
                  <a:pt x="7171" y="6449"/>
                  <a:pt x="6938" y="6268"/>
                  <a:pt x="6809"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rot="-4520723">
            <a:off x="6425296" y="4540576"/>
            <a:ext cx="306285" cy="191106"/>
          </a:xfrm>
          <a:custGeom>
            <a:avLst/>
            <a:gdLst/>
            <a:ahLst/>
            <a:cxnLst/>
            <a:rect l="l" t="t" r="r" b="b"/>
            <a:pathLst>
              <a:path w="12251" h="7644" extrusionOk="0">
                <a:moveTo>
                  <a:pt x="1161" y="1"/>
                </a:moveTo>
                <a:lnTo>
                  <a:pt x="0" y="2296"/>
                </a:lnTo>
                <a:lnTo>
                  <a:pt x="2425" y="3534"/>
                </a:lnTo>
                <a:lnTo>
                  <a:pt x="3585" y="1239"/>
                </a:lnTo>
                <a:lnTo>
                  <a:pt x="1161" y="1"/>
                </a:lnTo>
                <a:close/>
                <a:moveTo>
                  <a:pt x="8812" y="359"/>
                </a:moveTo>
                <a:cubicBezTo>
                  <a:pt x="8331" y="359"/>
                  <a:pt x="7835" y="511"/>
                  <a:pt x="7428" y="774"/>
                </a:cubicBezTo>
                <a:cubicBezTo>
                  <a:pt x="7170" y="903"/>
                  <a:pt x="6938" y="1058"/>
                  <a:pt x="6706" y="1239"/>
                </a:cubicBezTo>
                <a:cubicBezTo>
                  <a:pt x="6474" y="1419"/>
                  <a:pt x="6268" y="1574"/>
                  <a:pt x="6061" y="1703"/>
                </a:cubicBezTo>
                <a:cubicBezTo>
                  <a:pt x="5881" y="1832"/>
                  <a:pt x="5674" y="1935"/>
                  <a:pt x="5494" y="2012"/>
                </a:cubicBezTo>
                <a:cubicBezTo>
                  <a:pt x="5413" y="2035"/>
                  <a:pt x="5331" y="2048"/>
                  <a:pt x="5253" y="2048"/>
                </a:cubicBezTo>
                <a:cubicBezTo>
                  <a:pt x="5156" y="2048"/>
                  <a:pt x="5063" y="2029"/>
                  <a:pt x="4978" y="1986"/>
                </a:cubicBezTo>
                <a:lnTo>
                  <a:pt x="3817" y="4256"/>
                </a:lnTo>
                <a:cubicBezTo>
                  <a:pt x="4024" y="4359"/>
                  <a:pt x="4230" y="4462"/>
                  <a:pt x="4462" y="4540"/>
                </a:cubicBezTo>
                <a:cubicBezTo>
                  <a:pt x="4643" y="4617"/>
                  <a:pt x="4875" y="4669"/>
                  <a:pt x="5107" y="4694"/>
                </a:cubicBezTo>
                <a:cubicBezTo>
                  <a:pt x="5339" y="4694"/>
                  <a:pt x="5571" y="4669"/>
                  <a:pt x="5803" y="4591"/>
                </a:cubicBezTo>
                <a:cubicBezTo>
                  <a:pt x="6087" y="4514"/>
                  <a:pt x="6345" y="4359"/>
                  <a:pt x="6577" y="4204"/>
                </a:cubicBezTo>
                <a:cubicBezTo>
                  <a:pt x="6706" y="4101"/>
                  <a:pt x="6861" y="3998"/>
                  <a:pt x="7067" y="3843"/>
                </a:cubicBezTo>
                <a:cubicBezTo>
                  <a:pt x="7273" y="3689"/>
                  <a:pt x="7480" y="3534"/>
                  <a:pt x="7712" y="3405"/>
                </a:cubicBezTo>
                <a:cubicBezTo>
                  <a:pt x="7944" y="3276"/>
                  <a:pt x="8202" y="3199"/>
                  <a:pt x="8460" y="3121"/>
                </a:cubicBezTo>
                <a:cubicBezTo>
                  <a:pt x="8528" y="3104"/>
                  <a:pt x="8603" y="3095"/>
                  <a:pt x="8679" y="3095"/>
                </a:cubicBezTo>
                <a:cubicBezTo>
                  <a:pt x="8832" y="3095"/>
                  <a:pt x="8993" y="3130"/>
                  <a:pt x="9130" y="3199"/>
                </a:cubicBezTo>
                <a:cubicBezTo>
                  <a:pt x="9337" y="3302"/>
                  <a:pt x="9491" y="3482"/>
                  <a:pt x="9543" y="3740"/>
                </a:cubicBezTo>
                <a:cubicBezTo>
                  <a:pt x="9569" y="3972"/>
                  <a:pt x="9543" y="4230"/>
                  <a:pt x="9414" y="4462"/>
                </a:cubicBezTo>
                <a:cubicBezTo>
                  <a:pt x="9362" y="4617"/>
                  <a:pt x="9233" y="4746"/>
                  <a:pt x="9104" y="4875"/>
                </a:cubicBezTo>
                <a:cubicBezTo>
                  <a:pt x="8976" y="4952"/>
                  <a:pt x="8821" y="5030"/>
                  <a:pt x="8692" y="5081"/>
                </a:cubicBezTo>
                <a:cubicBezTo>
                  <a:pt x="8537" y="5107"/>
                  <a:pt x="8408" y="5133"/>
                  <a:pt x="8253" y="5159"/>
                </a:cubicBezTo>
                <a:cubicBezTo>
                  <a:pt x="8124" y="5159"/>
                  <a:pt x="8021" y="5185"/>
                  <a:pt x="7892" y="5210"/>
                </a:cubicBezTo>
                <a:lnTo>
                  <a:pt x="8279" y="7635"/>
                </a:lnTo>
                <a:cubicBezTo>
                  <a:pt x="8358" y="7640"/>
                  <a:pt x="8436" y="7643"/>
                  <a:pt x="8515" y="7643"/>
                </a:cubicBezTo>
                <a:cubicBezTo>
                  <a:pt x="9136" y="7643"/>
                  <a:pt x="9764" y="7465"/>
                  <a:pt x="10291" y="7145"/>
                </a:cubicBezTo>
                <a:cubicBezTo>
                  <a:pt x="10936" y="6732"/>
                  <a:pt x="11426" y="6165"/>
                  <a:pt x="11761" y="5494"/>
                </a:cubicBezTo>
                <a:cubicBezTo>
                  <a:pt x="11941" y="5107"/>
                  <a:pt x="12096" y="4694"/>
                  <a:pt x="12174" y="4282"/>
                </a:cubicBezTo>
                <a:cubicBezTo>
                  <a:pt x="12251" y="3843"/>
                  <a:pt x="12251" y="3405"/>
                  <a:pt x="12174" y="2992"/>
                </a:cubicBezTo>
                <a:cubicBezTo>
                  <a:pt x="12070" y="2528"/>
                  <a:pt x="11890" y="2115"/>
                  <a:pt x="11606" y="1754"/>
                </a:cubicBezTo>
                <a:cubicBezTo>
                  <a:pt x="11271" y="1316"/>
                  <a:pt x="10832" y="981"/>
                  <a:pt x="10342" y="749"/>
                </a:cubicBezTo>
                <a:cubicBezTo>
                  <a:pt x="9904" y="516"/>
                  <a:pt x="9414" y="387"/>
                  <a:pt x="8924" y="362"/>
                </a:cubicBezTo>
                <a:cubicBezTo>
                  <a:pt x="8887" y="360"/>
                  <a:pt x="8849" y="359"/>
                  <a:pt x="8812" y="359"/>
                </a:cubicBezTo>
                <a:close/>
              </a:path>
            </a:pathLst>
          </a:custGeom>
          <a:solidFill>
            <a:srgbClr val="00D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rot="-4520723">
            <a:off x="6091273" y="4176909"/>
            <a:ext cx="433314" cy="277784"/>
          </a:xfrm>
          <a:custGeom>
            <a:avLst/>
            <a:gdLst/>
            <a:ahLst/>
            <a:cxnLst/>
            <a:rect l="l" t="t" r="r" b="b"/>
            <a:pathLst>
              <a:path w="17332" h="11111" extrusionOk="0">
                <a:moveTo>
                  <a:pt x="12344" y="1"/>
                </a:moveTo>
                <a:cubicBezTo>
                  <a:pt x="11975" y="1"/>
                  <a:pt x="11605" y="40"/>
                  <a:pt x="11245" y="124"/>
                </a:cubicBezTo>
                <a:cubicBezTo>
                  <a:pt x="10549" y="253"/>
                  <a:pt x="9853" y="537"/>
                  <a:pt x="9259" y="949"/>
                </a:cubicBezTo>
                <a:cubicBezTo>
                  <a:pt x="8641" y="1388"/>
                  <a:pt x="8176" y="2032"/>
                  <a:pt x="7893" y="2755"/>
                </a:cubicBezTo>
                <a:cubicBezTo>
                  <a:pt x="7738" y="3141"/>
                  <a:pt x="7583" y="3528"/>
                  <a:pt x="7480" y="3941"/>
                </a:cubicBezTo>
                <a:cubicBezTo>
                  <a:pt x="7377" y="4328"/>
                  <a:pt x="7274" y="4689"/>
                  <a:pt x="7170" y="5050"/>
                </a:cubicBezTo>
                <a:cubicBezTo>
                  <a:pt x="7067" y="5334"/>
                  <a:pt x="6938" y="5643"/>
                  <a:pt x="6758" y="5901"/>
                </a:cubicBezTo>
                <a:cubicBezTo>
                  <a:pt x="6629" y="6133"/>
                  <a:pt x="6423" y="6288"/>
                  <a:pt x="6165" y="6339"/>
                </a:cubicBezTo>
                <a:lnTo>
                  <a:pt x="6861" y="10002"/>
                </a:lnTo>
                <a:cubicBezTo>
                  <a:pt x="7196" y="9950"/>
                  <a:pt x="7506" y="9873"/>
                  <a:pt x="7841" y="9770"/>
                </a:cubicBezTo>
                <a:cubicBezTo>
                  <a:pt x="8150" y="9666"/>
                  <a:pt x="8460" y="9537"/>
                  <a:pt x="8718" y="9357"/>
                </a:cubicBezTo>
                <a:cubicBezTo>
                  <a:pt x="9002" y="9151"/>
                  <a:pt x="9259" y="8919"/>
                  <a:pt x="9440" y="8635"/>
                </a:cubicBezTo>
                <a:cubicBezTo>
                  <a:pt x="9698" y="8274"/>
                  <a:pt x="9878" y="7861"/>
                  <a:pt x="9982" y="7448"/>
                </a:cubicBezTo>
                <a:cubicBezTo>
                  <a:pt x="10059" y="7268"/>
                  <a:pt x="10136" y="6984"/>
                  <a:pt x="10214" y="6649"/>
                </a:cubicBezTo>
                <a:cubicBezTo>
                  <a:pt x="10317" y="6262"/>
                  <a:pt x="10446" y="5901"/>
                  <a:pt x="10601" y="5566"/>
                </a:cubicBezTo>
                <a:cubicBezTo>
                  <a:pt x="10755" y="5205"/>
                  <a:pt x="10962" y="4869"/>
                  <a:pt x="11194" y="4560"/>
                </a:cubicBezTo>
                <a:cubicBezTo>
                  <a:pt x="11400" y="4302"/>
                  <a:pt x="11710" y="4096"/>
                  <a:pt x="12045" y="4044"/>
                </a:cubicBezTo>
                <a:cubicBezTo>
                  <a:pt x="12119" y="4027"/>
                  <a:pt x="12195" y="4019"/>
                  <a:pt x="12270" y="4019"/>
                </a:cubicBezTo>
                <a:cubicBezTo>
                  <a:pt x="12534" y="4019"/>
                  <a:pt x="12793" y="4121"/>
                  <a:pt x="12973" y="4302"/>
                </a:cubicBezTo>
                <a:cubicBezTo>
                  <a:pt x="13257" y="4534"/>
                  <a:pt x="13438" y="4869"/>
                  <a:pt x="13489" y="5230"/>
                </a:cubicBezTo>
                <a:cubicBezTo>
                  <a:pt x="13541" y="5488"/>
                  <a:pt x="13541" y="5746"/>
                  <a:pt x="13463" y="6004"/>
                </a:cubicBezTo>
                <a:cubicBezTo>
                  <a:pt x="13412" y="6210"/>
                  <a:pt x="13309" y="6417"/>
                  <a:pt x="13180" y="6623"/>
                </a:cubicBezTo>
                <a:cubicBezTo>
                  <a:pt x="13051" y="6778"/>
                  <a:pt x="12922" y="6933"/>
                  <a:pt x="12767" y="7087"/>
                </a:cubicBezTo>
                <a:cubicBezTo>
                  <a:pt x="12638" y="7191"/>
                  <a:pt x="12509" y="7319"/>
                  <a:pt x="12406" y="7474"/>
                </a:cubicBezTo>
                <a:lnTo>
                  <a:pt x="14985" y="9950"/>
                </a:lnTo>
                <a:cubicBezTo>
                  <a:pt x="15862" y="9357"/>
                  <a:pt x="16507" y="8532"/>
                  <a:pt x="16868" y="7552"/>
                </a:cubicBezTo>
                <a:cubicBezTo>
                  <a:pt x="17255" y="6546"/>
                  <a:pt x="17332" y="5437"/>
                  <a:pt x="17100" y="4379"/>
                </a:cubicBezTo>
                <a:cubicBezTo>
                  <a:pt x="16971" y="3760"/>
                  <a:pt x="16765" y="3141"/>
                  <a:pt x="16481" y="2600"/>
                </a:cubicBezTo>
                <a:cubicBezTo>
                  <a:pt x="16197" y="2007"/>
                  <a:pt x="15810" y="1517"/>
                  <a:pt x="15320" y="1078"/>
                </a:cubicBezTo>
                <a:cubicBezTo>
                  <a:pt x="14830" y="640"/>
                  <a:pt x="14237" y="330"/>
                  <a:pt x="13592" y="150"/>
                </a:cubicBezTo>
                <a:cubicBezTo>
                  <a:pt x="13192" y="53"/>
                  <a:pt x="12769" y="1"/>
                  <a:pt x="12344" y="1"/>
                </a:cubicBezTo>
                <a:close/>
                <a:moveTo>
                  <a:pt x="3895" y="6701"/>
                </a:moveTo>
                <a:lnTo>
                  <a:pt x="1" y="7448"/>
                </a:lnTo>
                <a:lnTo>
                  <a:pt x="723" y="11111"/>
                </a:lnTo>
                <a:lnTo>
                  <a:pt x="4591" y="10363"/>
                </a:lnTo>
                <a:lnTo>
                  <a:pt x="3895" y="6701"/>
                </a:lnTo>
                <a:close/>
              </a:path>
            </a:pathLst>
          </a:custGeom>
          <a:solidFill>
            <a:srgbClr val="00D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rot="-4520723">
            <a:off x="5941298" y="4464474"/>
            <a:ext cx="194106" cy="184806"/>
          </a:xfrm>
          <a:custGeom>
            <a:avLst/>
            <a:gdLst/>
            <a:ahLst/>
            <a:cxnLst/>
            <a:rect l="l" t="t" r="r" b="b"/>
            <a:pathLst>
              <a:path w="7764" h="7392" extrusionOk="0">
                <a:moveTo>
                  <a:pt x="2851" y="0"/>
                </a:moveTo>
                <a:cubicBezTo>
                  <a:pt x="2753" y="0"/>
                  <a:pt x="2653" y="6"/>
                  <a:pt x="2554" y="15"/>
                </a:cubicBezTo>
                <a:cubicBezTo>
                  <a:pt x="2038" y="93"/>
                  <a:pt x="1522" y="299"/>
                  <a:pt x="1110" y="634"/>
                </a:cubicBezTo>
                <a:cubicBezTo>
                  <a:pt x="877" y="841"/>
                  <a:pt x="645" y="1073"/>
                  <a:pt x="465" y="1305"/>
                </a:cubicBezTo>
                <a:cubicBezTo>
                  <a:pt x="284" y="1563"/>
                  <a:pt x="155" y="1847"/>
                  <a:pt x="78" y="2156"/>
                </a:cubicBezTo>
                <a:cubicBezTo>
                  <a:pt x="1" y="2466"/>
                  <a:pt x="1" y="2801"/>
                  <a:pt x="78" y="3136"/>
                </a:cubicBezTo>
                <a:cubicBezTo>
                  <a:pt x="155" y="3497"/>
                  <a:pt x="336" y="3858"/>
                  <a:pt x="594" y="4142"/>
                </a:cubicBezTo>
                <a:cubicBezTo>
                  <a:pt x="800" y="4426"/>
                  <a:pt x="1084" y="4658"/>
                  <a:pt x="1393" y="4838"/>
                </a:cubicBezTo>
                <a:cubicBezTo>
                  <a:pt x="1659" y="4961"/>
                  <a:pt x="1956" y="5035"/>
                  <a:pt x="2248" y="5035"/>
                </a:cubicBezTo>
                <a:cubicBezTo>
                  <a:pt x="2325" y="5035"/>
                  <a:pt x="2401" y="5030"/>
                  <a:pt x="2477" y="5019"/>
                </a:cubicBezTo>
                <a:cubicBezTo>
                  <a:pt x="2683" y="4993"/>
                  <a:pt x="2889" y="4967"/>
                  <a:pt x="3096" y="4942"/>
                </a:cubicBezTo>
                <a:cubicBezTo>
                  <a:pt x="3302" y="4890"/>
                  <a:pt x="3482" y="4838"/>
                  <a:pt x="3663" y="4813"/>
                </a:cubicBezTo>
                <a:cubicBezTo>
                  <a:pt x="3740" y="4800"/>
                  <a:pt x="3818" y="4793"/>
                  <a:pt x="3895" y="4793"/>
                </a:cubicBezTo>
                <a:cubicBezTo>
                  <a:pt x="3972" y="4793"/>
                  <a:pt x="4050" y="4800"/>
                  <a:pt x="4127" y="4813"/>
                </a:cubicBezTo>
                <a:cubicBezTo>
                  <a:pt x="4256" y="4813"/>
                  <a:pt x="4359" y="4864"/>
                  <a:pt x="4437" y="4967"/>
                </a:cubicBezTo>
                <a:lnTo>
                  <a:pt x="5907" y="3807"/>
                </a:lnTo>
                <a:cubicBezTo>
                  <a:pt x="5804" y="3678"/>
                  <a:pt x="5700" y="3549"/>
                  <a:pt x="5597" y="3446"/>
                </a:cubicBezTo>
                <a:cubicBezTo>
                  <a:pt x="5468" y="3317"/>
                  <a:pt x="5339" y="3239"/>
                  <a:pt x="5210" y="3162"/>
                </a:cubicBezTo>
                <a:cubicBezTo>
                  <a:pt x="5056" y="3085"/>
                  <a:pt x="4901" y="3033"/>
                  <a:pt x="4720" y="3007"/>
                </a:cubicBezTo>
                <a:cubicBezTo>
                  <a:pt x="4635" y="2997"/>
                  <a:pt x="4549" y="2990"/>
                  <a:pt x="4464" y="2990"/>
                </a:cubicBezTo>
                <a:cubicBezTo>
                  <a:pt x="4343" y="2990"/>
                  <a:pt x="4222" y="3003"/>
                  <a:pt x="4101" y="3033"/>
                </a:cubicBezTo>
                <a:cubicBezTo>
                  <a:pt x="4024" y="3033"/>
                  <a:pt x="3869" y="3059"/>
                  <a:pt x="3689" y="3110"/>
                </a:cubicBezTo>
                <a:cubicBezTo>
                  <a:pt x="3508" y="3162"/>
                  <a:pt x="3328" y="3188"/>
                  <a:pt x="3121" y="3188"/>
                </a:cubicBezTo>
                <a:cubicBezTo>
                  <a:pt x="3068" y="3195"/>
                  <a:pt x="3016" y="3198"/>
                  <a:pt x="2963" y="3198"/>
                </a:cubicBezTo>
                <a:cubicBezTo>
                  <a:pt x="2835" y="3198"/>
                  <a:pt x="2707" y="3180"/>
                  <a:pt x="2580" y="3162"/>
                </a:cubicBezTo>
                <a:cubicBezTo>
                  <a:pt x="2399" y="3136"/>
                  <a:pt x="2244" y="3033"/>
                  <a:pt x="2141" y="2904"/>
                </a:cubicBezTo>
                <a:cubicBezTo>
                  <a:pt x="2038" y="2775"/>
                  <a:pt x="2012" y="2595"/>
                  <a:pt x="2038" y="2440"/>
                </a:cubicBezTo>
                <a:cubicBezTo>
                  <a:pt x="2090" y="2259"/>
                  <a:pt x="2193" y="2105"/>
                  <a:pt x="2348" y="2001"/>
                </a:cubicBezTo>
                <a:cubicBezTo>
                  <a:pt x="2425" y="1924"/>
                  <a:pt x="2554" y="1872"/>
                  <a:pt x="2657" y="1847"/>
                </a:cubicBezTo>
                <a:cubicBezTo>
                  <a:pt x="2709" y="1834"/>
                  <a:pt x="2760" y="1827"/>
                  <a:pt x="2815" y="1827"/>
                </a:cubicBezTo>
                <a:cubicBezTo>
                  <a:pt x="2870" y="1827"/>
                  <a:pt x="2928" y="1834"/>
                  <a:pt x="2992" y="1847"/>
                </a:cubicBezTo>
                <a:cubicBezTo>
                  <a:pt x="3096" y="1847"/>
                  <a:pt x="3173" y="1872"/>
                  <a:pt x="3276" y="1924"/>
                </a:cubicBezTo>
                <a:cubicBezTo>
                  <a:pt x="3353" y="1950"/>
                  <a:pt x="3431" y="1976"/>
                  <a:pt x="3534" y="2001"/>
                </a:cubicBezTo>
                <a:lnTo>
                  <a:pt x="4024" y="299"/>
                </a:lnTo>
                <a:cubicBezTo>
                  <a:pt x="3670" y="91"/>
                  <a:pt x="3266" y="0"/>
                  <a:pt x="2851" y="0"/>
                </a:cubicBezTo>
                <a:close/>
                <a:moveTo>
                  <a:pt x="6551" y="4735"/>
                </a:moveTo>
                <a:lnTo>
                  <a:pt x="5107" y="5870"/>
                </a:lnTo>
                <a:lnTo>
                  <a:pt x="6319" y="7392"/>
                </a:lnTo>
                <a:lnTo>
                  <a:pt x="7764" y="6257"/>
                </a:lnTo>
                <a:lnTo>
                  <a:pt x="6551" y="4735"/>
                </a:lnTo>
                <a:close/>
              </a:path>
            </a:pathLst>
          </a:custGeom>
          <a:solidFill>
            <a:srgbClr val="008A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rot="-4520723">
            <a:off x="6476985" y="4141087"/>
            <a:ext cx="268884" cy="159580"/>
          </a:xfrm>
          <a:custGeom>
            <a:avLst/>
            <a:gdLst/>
            <a:ahLst/>
            <a:cxnLst/>
            <a:rect l="l" t="t" r="r" b="b"/>
            <a:pathLst>
              <a:path w="10755" h="6383" extrusionOk="0">
                <a:moveTo>
                  <a:pt x="8331" y="1393"/>
                </a:moveTo>
                <a:lnTo>
                  <a:pt x="8176" y="3662"/>
                </a:lnTo>
                <a:lnTo>
                  <a:pt x="10574" y="3843"/>
                </a:lnTo>
                <a:lnTo>
                  <a:pt x="10755" y="1548"/>
                </a:lnTo>
                <a:lnTo>
                  <a:pt x="8331" y="1393"/>
                </a:lnTo>
                <a:close/>
                <a:moveTo>
                  <a:pt x="2141" y="0"/>
                </a:moveTo>
                <a:cubicBezTo>
                  <a:pt x="1548" y="207"/>
                  <a:pt x="1032" y="593"/>
                  <a:pt x="671" y="1109"/>
                </a:cubicBezTo>
                <a:cubicBezTo>
                  <a:pt x="284" y="1651"/>
                  <a:pt x="78" y="2296"/>
                  <a:pt x="26" y="2966"/>
                </a:cubicBezTo>
                <a:cubicBezTo>
                  <a:pt x="0" y="3327"/>
                  <a:pt x="26" y="3714"/>
                  <a:pt x="103" y="4101"/>
                </a:cubicBezTo>
                <a:cubicBezTo>
                  <a:pt x="181" y="4488"/>
                  <a:pt x="335" y="4849"/>
                  <a:pt x="542" y="5184"/>
                </a:cubicBezTo>
                <a:cubicBezTo>
                  <a:pt x="774" y="5494"/>
                  <a:pt x="1083" y="5777"/>
                  <a:pt x="1419" y="5984"/>
                </a:cubicBezTo>
                <a:cubicBezTo>
                  <a:pt x="1920" y="6250"/>
                  <a:pt x="2478" y="6383"/>
                  <a:pt x="3035" y="6383"/>
                </a:cubicBezTo>
                <a:cubicBezTo>
                  <a:pt x="3396" y="6383"/>
                  <a:pt x="3756" y="6327"/>
                  <a:pt x="4101" y="6216"/>
                </a:cubicBezTo>
                <a:cubicBezTo>
                  <a:pt x="4539" y="6035"/>
                  <a:pt x="4926" y="5726"/>
                  <a:pt x="5184" y="5365"/>
                </a:cubicBezTo>
                <a:cubicBezTo>
                  <a:pt x="5339" y="5158"/>
                  <a:pt x="5494" y="4926"/>
                  <a:pt x="5623" y="4720"/>
                </a:cubicBezTo>
                <a:cubicBezTo>
                  <a:pt x="5752" y="4488"/>
                  <a:pt x="5855" y="4281"/>
                  <a:pt x="5984" y="4101"/>
                </a:cubicBezTo>
                <a:cubicBezTo>
                  <a:pt x="6087" y="3946"/>
                  <a:pt x="6216" y="3791"/>
                  <a:pt x="6371" y="3662"/>
                </a:cubicBezTo>
                <a:cubicBezTo>
                  <a:pt x="6474" y="3559"/>
                  <a:pt x="6628" y="3508"/>
                  <a:pt x="6783" y="3508"/>
                </a:cubicBezTo>
                <a:lnTo>
                  <a:pt x="6964" y="1238"/>
                </a:lnTo>
                <a:lnTo>
                  <a:pt x="6345" y="1238"/>
                </a:lnTo>
                <a:cubicBezTo>
                  <a:pt x="6138" y="1238"/>
                  <a:pt x="5932" y="1290"/>
                  <a:pt x="5752" y="1341"/>
                </a:cubicBezTo>
                <a:cubicBezTo>
                  <a:pt x="5545" y="1419"/>
                  <a:pt x="5365" y="1522"/>
                  <a:pt x="5210" y="1677"/>
                </a:cubicBezTo>
                <a:cubicBezTo>
                  <a:pt x="5004" y="1831"/>
                  <a:pt x="4849" y="2038"/>
                  <a:pt x="4720" y="2270"/>
                </a:cubicBezTo>
                <a:cubicBezTo>
                  <a:pt x="4643" y="2373"/>
                  <a:pt x="4565" y="2528"/>
                  <a:pt x="4436" y="2708"/>
                </a:cubicBezTo>
                <a:cubicBezTo>
                  <a:pt x="4333" y="2915"/>
                  <a:pt x="4204" y="3121"/>
                  <a:pt x="4049" y="3301"/>
                </a:cubicBezTo>
                <a:cubicBezTo>
                  <a:pt x="3895" y="3482"/>
                  <a:pt x="3740" y="3637"/>
                  <a:pt x="3559" y="3791"/>
                </a:cubicBezTo>
                <a:cubicBezTo>
                  <a:pt x="3379" y="3920"/>
                  <a:pt x="3172" y="3972"/>
                  <a:pt x="2966" y="3972"/>
                </a:cubicBezTo>
                <a:cubicBezTo>
                  <a:pt x="2760" y="3946"/>
                  <a:pt x="2553" y="3843"/>
                  <a:pt x="2450" y="3662"/>
                </a:cubicBezTo>
                <a:cubicBezTo>
                  <a:pt x="2321" y="3482"/>
                  <a:pt x="2270" y="3250"/>
                  <a:pt x="2296" y="3018"/>
                </a:cubicBezTo>
                <a:cubicBezTo>
                  <a:pt x="2296" y="2863"/>
                  <a:pt x="2347" y="2708"/>
                  <a:pt x="2425" y="2579"/>
                </a:cubicBezTo>
                <a:cubicBezTo>
                  <a:pt x="2502" y="2450"/>
                  <a:pt x="2579" y="2347"/>
                  <a:pt x="2708" y="2244"/>
                </a:cubicBezTo>
                <a:cubicBezTo>
                  <a:pt x="2811" y="2167"/>
                  <a:pt x="2915" y="2089"/>
                  <a:pt x="3018" y="2038"/>
                </a:cubicBezTo>
                <a:cubicBezTo>
                  <a:pt x="3121" y="1986"/>
                  <a:pt x="3198" y="1935"/>
                  <a:pt x="3301" y="1883"/>
                </a:cubicBezTo>
                <a:lnTo>
                  <a:pt x="2141" y="0"/>
                </a:lnTo>
                <a:close/>
              </a:path>
            </a:pathLst>
          </a:custGeom>
          <a:solidFill>
            <a:srgbClr val="008A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rot="-4520723">
            <a:off x="7009220" y="3867555"/>
            <a:ext cx="300510" cy="434089"/>
          </a:xfrm>
          <a:custGeom>
            <a:avLst/>
            <a:gdLst/>
            <a:ahLst/>
            <a:cxnLst/>
            <a:rect l="l" t="t" r="r" b="b"/>
            <a:pathLst>
              <a:path w="12020" h="17363" extrusionOk="0">
                <a:moveTo>
                  <a:pt x="8873" y="1"/>
                </a:moveTo>
                <a:lnTo>
                  <a:pt x="6809" y="3328"/>
                </a:lnTo>
                <a:lnTo>
                  <a:pt x="9956" y="5262"/>
                </a:lnTo>
                <a:lnTo>
                  <a:pt x="12019" y="1935"/>
                </a:lnTo>
                <a:lnTo>
                  <a:pt x="8873" y="1"/>
                </a:lnTo>
                <a:close/>
                <a:moveTo>
                  <a:pt x="5571" y="5211"/>
                </a:moveTo>
                <a:cubicBezTo>
                  <a:pt x="5391" y="5494"/>
                  <a:pt x="5236" y="5778"/>
                  <a:pt x="5081" y="6062"/>
                </a:cubicBezTo>
                <a:cubicBezTo>
                  <a:pt x="4952" y="6371"/>
                  <a:pt x="4849" y="6681"/>
                  <a:pt x="4798" y="6990"/>
                </a:cubicBezTo>
                <a:cubicBezTo>
                  <a:pt x="4772" y="7325"/>
                  <a:pt x="4772" y="7687"/>
                  <a:pt x="4849" y="8022"/>
                </a:cubicBezTo>
                <a:cubicBezTo>
                  <a:pt x="4952" y="8434"/>
                  <a:pt x="5107" y="8821"/>
                  <a:pt x="5339" y="9182"/>
                </a:cubicBezTo>
                <a:cubicBezTo>
                  <a:pt x="5442" y="9363"/>
                  <a:pt x="5571" y="9569"/>
                  <a:pt x="5778" y="9905"/>
                </a:cubicBezTo>
                <a:cubicBezTo>
                  <a:pt x="5984" y="10214"/>
                  <a:pt x="6165" y="10549"/>
                  <a:pt x="6319" y="10910"/>
                </a:cubicBezTo>
                <a:cubicBezTo>
                  <a:pt x="6474" y="11246"/>
                  <a:pt x="6577" y="11607"/>
                  <a:pt x="6629" y="11994"/>
                </a:cubicBezTo>
                <a:cubicBezTo>
                  <a:pt x="6680" y="12329"/>
                  <a:pt x="6629" y="12664"/>
                  <a:pt x="6448" y="12948"/>
                </a:cubicBezTo>
                <a:cubicBezTo>
                  <a:pt x="6294" y="13257"/>
                  <a:pt x="5984" y="13464"/>
                  <a:pt x="5623" y="13489"/>
                </a:cubicBezTo>
                <a:cubicBezTo>
                  <a:pt x="5586" y="13492"/>
                  <a:pt x="5549" y="13493"/>
                  <a:pt x="5512" y="13493"/>
                </a:cubicBezTo>
                <a:cubicBezTo>
                  <a:pt x="5189" y="13493"/>
                  <a:pt x="4872" y="13394"/>
                  <a:pt x="4617" y="13232"/>
                </a:cubicBezTo>
                <a:cubicBezTo>
                  <a:pt x="4385" y="13103"/>
                  <a:pt x="4204" y="12922"/>
                  <a:pt x="4076" y="12690"/>
                </a:cubicBezTo>
                <a:cubicBezTo>
                  <a:pt x="3947" y="12509"/>
                  <a:pt x="3869" y="12277"/>
                  <a:pt x="3818" y="12071"/>
                </a:cubicBezTo>
                <a:cubicBezTo>
                  <a:pt x="3766" y="11865"/>
                  <a:pt x="3740" y="11658"/>
                  <a:pt x="3740" y="11452"/>
                </a:cubicBezTo>
                <a:cubicBezTo>
                  <a:pt x="3740" y="11271"/>
                  <a:pt x="3740" y="11117"/>
                  <a:pt x="3714" y="10936"/>
                </a:cubicBezTo>
                <a:lnTo>
                  <a:pt x="155" y="11168"/>
                </a:lnTo>
                <a:cubicBezTo>
                  <a:pt x="1" y="12174"/>
                  <a:pt x="181" y="13232"/>
                  <a:pt x="645" y="14134"/>
                </a:cubicBezTo>
                <a:cubicBezTo>
                  <a:pt x="1135" y="15088"/>
                  <a:pt x="1909" y="15888"/>
                  <a:pt x="2812" y="16430"/>
                </a:cubicBezTo>
                <a:cubicBezTo>
                  <a:pt x="3353" y="16765"/>
                  <a:pt x="3921" y="16997"/>
                  <a:pt x="4514" y="17178"/>
                </a:cubicBezTo>
                <a:cubicBezTo>
                  <a:pt x="4967" y="17291"/>
                  <a:pt x="5434" y="17363"/>
                  <a:pt x="5895" y="17363"/>
                </a:cubicBezTo>
                <a:cubicBezTo>
                  <a:pt x="6063" y="17363"/>
                  <a:pt x="6231" y="17353"/>
                  <a:pt x="6397" y="17332"/>
                </a:cubicBezTo>
                <a:cubicBezTo>
                  <a:pt x="7041" y="17281"/>
                  <a:pt x="7686" y="17049"/>
                  <a:pt x="8228" y="16687"/>
                </a:cubicBezTo>
                <a:cubicBezTo>
                  <a:pt x="8873" y="16275"/>
                  <a:pt x="9414" y="15682"/>
                  <a:pt x="9827" y="15011"/>
                </a:cubicBezTo>
                <a:cubicBezTo>
                  <a:pt x="10214" y="14392"/>
                  <a:pt x="10446" y="13722"/>
                  <a:pt x="10549" y="12999"/>
                </a:cubicBezTo>
                <a:cubicBezTo>
                  <a:pt x="10626" y="12251"/>
                  <a:pt x="10497" y="11504"/>
                  <a:pt x="10162" y="10807"/>
                </a:cubicBezTo>
                <a:cubicBezTo>
                  <a:pt x="9982" y="10446"/>
                  <a:pt x="9801" y="10059"/>
                  <a:pt x="9569" y="9724"/>
                </a:cubicBezTo>
                <a:cubicBezTo>
                  <a:pt x="9337" y="9389"/>
                  <a:pt x="9156" y="9079"/>
                  <a:pt x="8976" y="8744"/>
                </a:cubicBezTo>
                <a:cubicBezTo>
                  <a:pt x="8821" y="8486"/>
                  <a:pt x="8692" y="8177"/>
                  <a:pt x="8615" y="7893"/>
                </a:cubicBezTo>
                <a:cubicBezTo>
                  <a:pt x="8537" y="7635"/>
                  <a:pt x="8589" y="7377"/>
                  <a:pt x="8718" y="7171"/>
                </a:cubicBezTo>
                <a:lnTo>
                  <a:pt x="5571" y="521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rot="-5775818">
            <a:off x="881455" y="2020981"/>
            <a:ext cx="432012" cy="568683"/>
          </a:xfrm>
          <a:custGeom>
            <a:avLst/>
            <a:gdLst/>
            <a:ahLst/>
            <a:cxnLst/>
            <a:rect l="l" t="t" r="r" b="b"/>
            <a:pathLst>
              <a:path w="17281" h="22748" extrusionOk="0">
                <a:moveTo>
                  <a:pt x="9500" y="0"/>
                </a:moveTo>
                <a:cubicBezTo>
                  <a:pt x="8972" y="0"/>
                  <a:pt x="8442" y="52"/>
                  <a:pt x="7919" y="155"/>
                </a:cubicBezTo>
                <a:cubicBezTo>
                  <a:pt x="6552" y="439"/>
                  <a:pt x="5314" y="1161"/>
                  <a:pt x="4385" y="2192"/>
                </a:cubicBezTo>
                <a:lnTo>
                  <a:pt x="7197" y="6164"/>
                </a:lnTo>
                <a:cubicBezTo>
                  <a:pt x="7377" y="6035"/>
                  <a:pt x="7583" y="5906"/>
                  <a:pt x="7764" y="5751"/>
                </a:cubicBezTo>
                <a:cubicBezTo>
                  <a:pt x="7970" y="5571"/>
                  <a:pt x="8228" y="5416"/>
                  <a:pt x="8460" y="5287"/>
                </a:cubicBezTo>
                <a:cubicBezTo>
                  <a:pt x="8744" y="5158"/>
                  <a:pt x="9054" y="5055"/>
                  <a:pt x="9337" y="5003"/>
                </a:cubicBezTo>
                <a:cubicBezTo>
                  <a:pt x="9430" y="4990"/>
                  <a:pt x="9524" y="4984"/>
                  <a:pt x="9616" y="4984"/>
                </a:cubicBezTo>
                <a:cubicBezTo>
                  <a:pt x="9881" y="4984"/>
                  <a:pt x="10139" y="5037"/>
                  <a:pt x="10369" y="5132"/>
                </a:cubicBezTo>
                <a:cubicBezTo>
                  <a:pt x="10859" y="5287"/>
                  <a:pt x="11246" y="5571"/>
                  <a:pt x="11529" y="5984"/>
                </a:cubicBezTo>
                <a:cubicBezTo>
                  <a:pt x="11787" y="6370"/>
                  <a:pt x="11865" y="6860"/>
                  <a:pt x="11684" y="7299"/>
                </a:cubicBezTo>
                <a:cubicBezTo>
                  <a:pt x="11529" y="7737"/>
                  <a:pt x="11220" y="8098"/>
                  <a:pt x="10807" y="8330"/>
                </a:cubicBezTo>
                <a:cubicBezTo>
                  <a:pt x="10369" y="8588"/>
                  <a:pt x="9879" y="8795"/>
                  <a:pt x="9389" y="8924"/>
                </a:cubicBezTo>
                <a:cubicBezTo>
                  <a:pt x="8899" y="9053"/>
                  <a:pt x="8383" y="9156"/>
                  <a:pt x="7867" y="9233"/>
                </a:cubicBezTo>
                <a:cubicBezTo>
                  <a:pt x="7377" y="9285"/>
                  <a:pt x="6990" y="9336"/>
                  <a:pt x="6732" y="9388"/>
                </a:cubicBezTo>
                <a:cubicBezTo>
                  <a:pt x="6139" y="9439"/>
                  <a:pt x="5572" y="9620"/>
                  <a:pt x="5056" y="9878"/>
                </a:cubicBezTo>
                <a:cubicBezTo>
                  <a:pt x="4643" y="10084"/>
                  <a:pt x="4256" y="10368"/>
                  <a:pt x="3947" y="10703"/>
                </a:cubicBezTo>
                <a:cubicBezTo>
                  <a:pt x="3637" y="11039"/>
                  <a:pt x="3380" y="11400"/>
                  <a:pt x="3199" y="11786"/>
                </a:cubicBezTo>
                <a:cubicBezTo>
                  <a:pt x="3018" y="12199"/>
                  <a:pt x="2838" y="12638"/>
                  <a:pt x="2709" y="13050"/>
                </a:cubicBezTo>
                <a:lnTo>
                  <a:pt x="7480" y="14727"/>
                </a:lnTo>
                <a:cubicBezTo>
                  <a:pt x="7583" y="14391"/>
                  <a:pt x="7841" y="14133"/>
                  <a:pt x="8151" y="14004"/>
                </a:cubicBezTo>
                <a:cubicBezTo>
                  <a:pt x="8538" y="13824"/>
                  <a:pt x="8976" y="13695"/>
                  <a:pt x="9389" y="13618"/>
                </a:cubicBezTo>
                <a:cubicBezTo>
                  <a:pt x="9879" y="13540"/>
                  <a:pt x="10395" y="13463"/>
                  <a:pt x="10936" y="13411"/>
                </a:cubicBezTo>
                <a:cubicBezTo>
                  <a:pt x="11504" y="13334"/>
                  <a:pt x="12045" y="13231"/>
                  <a:pt x="12613" y="13076"/>
                </a:cubicBezTo>
                <a:cubicBezTo>
                  <a:pt x="13618" y="12870"/>
                  <a:pt x="14547" y="12354"/>
                  <a:pt x="15269" y="11606"/>
                </a:cubicBezTo>
                <a:cubicBezTo>
                  <a:pt x="15940" y="10884"/>
                  <a:pt x="16455" y="10033"/>
                  <a:pt x="16765" y="9104"/>
                </a:cubicBezTo>
                <a:cubicBezTo>
                  <a:pt x="17152" y="8098"/>
                  <a:pt x="17281" y="7041"/>
                  <a:pt x="17178" y="5984"/>
                </a:cubicBezTo>
                <a:cubicBezTo>
                  <a:pt x="17074" y="5081"/>
                  <a:pt x="16765" y="4230"/>
                  <a:pt x="16301" y="3482"/>
                </a:cubicBezTo>
                <a:cubicBezTo>
                  <a:pt x="15811" y="2760"/>
                  <a:pt x="15192" y="2141"/>
                  <a:pt x="14495" y="1651"/>
                </a:cubicBezTo>
                <a:cubicBezTo>
                  <a:pt x="13799" y="1161"/>
                  <a:pt x="13025" y="748"/>
                  <a:pt x="12226" y="490"/>
                </a:cubicBezTo>
                <a:cubicBezTo>
                  <a:pt x="11354" y="161"/>
                  <a:pt x="10430" y="0"/>
                  <a:pt x="9500" y="0"/>
                </a:cubicBezTo>
                <a:close/>
                <a:moveTo>
                  <a:pt x="1781" y="16016"/>
                </a:moveTo>
                <a:lnTo>
                  <a:pt x="1" y="21071"/>
                </a:lnTo>
                <a:lnTo>
                  <a:pt x="4798" y="22748"/>
                </a:lnTo>
                <a:lnTo>
                  <a:pt x="6552" y="17667"/>
                </a:lnTo>
                <a:lnTo>
                  <a:pt x="1781" y="1601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rot="-5775818">
            <a:off x="1613881" y="1995372"/>
            <a:ext cx="348189" cy="269817"/>
          </a:xfrm>
          <a:custGeom>
            <a:avLst/>
            <a:gdLst/>
            <a:ahLst/>
            <a:cxnLst/>
            <a:rect l="l" t="t" r="r" b="b"/>
            <a:pathLst>
              <a:path w="13928" h="10793" extrusionOk="0">
                <a:moveTo>
                  <a:pt x="1109" y="1"/>
                </a:moveTo>
                <a:lnTo>
                  <a:pt x="0" y="2915"/>
                </a:lnTo>
                <a:lnTo>
                  <a:pt x="3069" y="4076"/>
                </a:lnTo>
                <a:lnTo>
                  <a:pt x="4153" y="1161"/>
                </a:lnTo>
                <a:lnTo>
                  <a:pt x="1109" y="1"/>
                </a:lnTo>
                <a:close/>
                <a:moveTo>
                  <a:pt x="5958" y="1806"/>
                </a:moveTo>
                <a:lnTo>
                  <a:pt x="4849" y="4695"/>
                </a:lnTo>
                <a:cubicBezTo>
                  <a:pt x="5055" y="4772"/>
                  <a:pt x="5210" y="4927"/>
                  <a:pt x="5287" y="5133"/>
                </a:cubicBezTo>
                <a:cubicBezTo>
                  <a:pt x="5391" y="5365"/>
                  <a:pt x="5442" y="5623"/>
                  <a:pt x="5494" y="5881"/>
                </a:cubicBezTo>
                <a:cubicBezTo>
                  <a:pt x="5545" y="6190"/>
                  <a:pt x="5571" y="6500"/>
                  <a:pt x="5597" y="6835"/>
                </a:cubicBezTo>
                <a:cubicBezTo>
                  <a:pt x="5623" y="7170"/>
                  <a:pt x="5700" y="7532"/>
                  <a:pt x="5777" y="7867"/>
                </a:cubicBezTo>
                <a:cubicBezTo>
                  <a:pt x="5881" y="8486"/>
                  <a:pt x="6190" y="9053"/>
                  <a:pt x="6629" y="9517"/>
                </a:cubicBezTo>
                <a:cubicBezTo>
                  <a:pt x="7067" y="9930"/>
                  <a:pt x="7583" y="10265"/>
                  <a:pt x="8124" y="10472"/>
                </a:cubicBezTo>
                <a:cubicBezTo>
                  <a:pt x="8652" y="10670"/>
                  <a:pt x="9199" y="10792"/>
                  <a:pt x="9764" y="10792"/>
                </a:cubicBezTo>
                <a:cubicBezTo>
                  <a:pt x="9861" y="10792"/>
                  <a:pt x="9960" y="10789"/>
                  <a:pt x="10059" y="10781"/>
                </a:cubicBezTo>
                <a:cubicBezTo>
                  <a:pt x="10600" y="10730"/>
                  <a:pt x="11116" y="10549"/>
                  <a:pt x="11580" y="10265"/>
                </a:cubicBezTo>
                <a:cubicBezTo>
                  <a:pt x="12045" y="9982"/>
                  <a:pt x="12431" y="9621"/>
                  <a:pt x="12741" y="9182"/>
                </a:cubicBezTo>
                <a:cubicBezTo>
                  <a:pt x="13050" y="8769"/>
                  <a:pt x="13308" y="8331"/>
                  <a:pt x="13489" y="7841"/>
                </a:cubicBezTo>
                <a:cubicBezTo>
                  <a:pt x="13824" y="6990"/>
                  <a:pt x="13927" y="6087"/>
                  <a:pt x="13773" y="5210"/>
                </a:cubicBezTo>
                <a:cubicBezTo>
                  <a:pt x="13618" y="4359"/>
                  <a:pt x="13179" y="3586"/>
                  <a:pt x="12560" y="2992"/>
                </a:cubicBezTo>
                <a:lnTo>
                  <a:pt x="10110" y="4643"/>
                </a:lnTo>
                <a:cubicBezTo>
                  <a:pt x="10162" y="4772"/>
                  <a:pt x="10265" y="4901"/>
                  <a:pt x="10342" y="5004"/>
                </a:cubicBezTo>
                <a:cubicBezTo>
                  <a:pt x="10446" y="5159"/>
                  <a:pt x="10549" y="5288"/>
                  <a:pt x="10600" y="5442"/>
                </a:cubicBezTo>
                <a:cubicBezTo>
                  <a:pt x="10704" y="5623"/>
                  <a:pt x="10755" y="5804"/>
                  <a:pt x="10781" y="5984"/>
                </a:cubicBezTo>
                <a:cubicBezTo>
                  <a:pt x="10781" y="6216"/>
                  <a:pt x="10755" y="6423"/>
                  <a:pt x="10678" y="6629"/>
                </a:cubicBezTo>
                <a:cubicBezTo>
                  <a:pt x="10575" y="6913"/>
                  <a:pt x="10368" y="7145"/>
                  <a:pt x="10136" y="7299"/>
                </a:cubicBezTo>
                <a:cubicBezTo>
                  <a:pt x="9979" y="7394"/>
                  <a:pt x="9812" y="7450"/>
                  <a:pt x="9641" y="7450"/>
                </a:cubicBezTo>
                <a:cubicBezTo>
                  <a:pt x="9532" y="7450"/>
                  <a:pt x="9421" y="7427"/>
                  <a:pt x="9311" y="7377"/>
                </a:cubicBezTo>
                <a:cubicBezTo>
                  <a:pt x="9053" y="7274"/>
                  <a:pt x="8821" y="7093"/>
                  <a:pt x="8692" y="6835"/>
                </a:cubicBezTo>
                <a:cubicBezTo>
                  <a:pt x="8563" y="6551"/>
                  <a:pt x="8460" y="6242"/>
                  <a:pt x="8382" y="5958"/>
                </a:cubicBezTo>
                <a:cubicBezTo>
                  <a:pt x="8305" y="5649"/>
                  <a:pt x="8253" y="5314"/>
                  <a:pt x="8228" y="5004"/>
                </a:cubicBezTo>
                <a:cubicBezTo>
                  <a:pt x="8202" y="4720"/>
                  <a:pt x="8176" y="4462"/>
                  <a:pt x="8150" y="4308"/>
                </a:cubicBezTo>
                <a:cubicBezTo>
                  <a:pt x="8099" y="3947"/>
                  <a:pt x="8021" y="3611"/>
                  <a:pt x="7867" y="3276"/>
                </a:cubicBezTo>
                <a:cubicBezTo>
                  <a:pt x="7738" y="3018"/>
                  <a:pt x="7583" y="2786"/>
                  <a:pt x="7377" y="2580"/>
                </a:cubicBezTo>
                <a:cubicBezTo>
                  <a:pt x="7170" y="2399"/>
                  <a:pt x="6964" y="2244"/>
                  <a:pt x="6706" y="2115"/>
                </a:cubicBezTo>
                <a:cubicBezTo>
                  <a:pt x="6474" y="2012"/>
                  <a:pt x="6216" y="1909"/>
                  <a:pt x="5958" y="1806"/>
                </a:cubicBezTo>
                <a:close/>
              </a:path>
            </a:pathLst>
          </a:custGeom>
          <a:solidFill>
            <a:srgbClr val="FF46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rot="-5775818">
            <a:off x="1210469" y="1727707"/>
            <a:ext cx="286941" cy="384763"/>
          </a:xfrm>
          <a:custGeom>
            <a:avLst/>
            <a:gdLst/>
            <a:ahLst/>
            <a:cxnLst/>
            <a:rect l="l" t="t" r="r" b="b"/>
            <a:pathLst>
              <a:path w="11478" h="15391" extrusionOk="0">
                <a:moveTo>
                  <a:pt x="6246" y="1"/>
                </a:moveTo>
                <a:cubicBezTo>
                  <a:pt x="5863" y="1"/>
                  <a:pt x="5481" y="42"/>
                  <a:pt x="5107" y="123"/>
                </a:cubicBezTo>
                <a:cubicBezTo>
                  <a:pt x="4178" y="355"/>
                  <a:pt x="3353" y="845"/>
                  <a:pt x="2734" y="1567"/>
                </a:cubicBezTo>
                <a:lnTo>
                  <a:pt x="4668" y="4198"/>
                </a:lnTo>
                <a:cubicBezTo>
                  <a:pt x="4797" y="4120"/>
                  <a:pt x="4926" y="4017"/>
                  <a:pt x="5055" y="3940"/>
                </a:cubicBezTo>
                <a:cubicBezTo>
                  <a:pt x="5210" y="3811"/>
                  <a:pt x="5365" y="3708"/>
                  <a:pt x="5519" y="3605"/>
                </a:cubicBezTo>
                <a:cubicBezTo>
                  <a:pt x="5700" y="3501"/>
                  <a:pt x="5906" y="3450"/>
                  <a:pt x="6113" y="3398"/>
                </a:cubicBezTo>
                <a:cubicBezTo>
                  <a:pt x="6171" y="3392"/>
                  <a:pt x="6229" y="3389"/>
                  <a:pt x="6287" y="3389"/>
                </a:cubicBezTo>
                <a:cubicBezTo>
                  <a:pt x="6461" y="3389"/>
                  <a:pt x="6635" y="3418"/>
                  <a:pt x="6809" y="3476"/>
                </a:cubicBezTo>
                <a:cubicBezTo>
                  <a:pt x="7118" y="3579"/>
                  <a:pt x="7402" y="3759"/>
                  <a:pt x="7583" y="4043"/>
                </a:cubicBezTo>
                <a:cubicBezTo>
                  <a:pt x="7763" y="4301"/>
                  <a:pt x="7815" y="4636"/>
                  <a:pt x="7712" y="4920"/>
                </a:cubicBezTo>
                <a:cubicBezTo>
                  <a:pt x="7609" y="5229"/>
                  <a:pt x="7402" y="5487"/>
                  <a:pt x="7144" y="5616"/>
                </a:cubicBezTo>
                <a:cubicBezTo>
                  <a:pt x="6835" y="5797"/>
                  <a:pt x="6500" y="5952"/>
                  <a:pt x="6164" y="6029"/>
                </a:cubicBezTo>
                <a:cubicBezTo>
                  <a:pt x="5829" y="6132"/>
                  <a:pt x="5494" y="6209"/>
                  <a:pt x="5158" y="6261"/>
                </a:cubicBezTo>
                <a:cubicBezTo>
                  <a:pt x="4823" y="6313"/>
                  <a:pt x="4565" y="6338"/>
                  <a:pt x="4385" y="6364"/>
                </a:cubicBezTo>
                <a:cubicBezTo>
                  <a:pt x="3998" y="6442"/>
                  <a:pt x="3611" y="6545"/>
                  <a:pt x="3276" y="6725"/>
                </a:cubicBezTo>
                <a:cubicBezTo>
                  <a:pt x="2992" y="6880"/>
                  <a:pt x="2734" y="7061"/>
                  <a:pt x="2528" y="7293"/>
                </a:cubicBezTo>
                <a:cubicBezTo>
                  <a:pt x="2321" y="7525"/>
                  <a:pt x="2167" y="7783"/>
                  <a:pt x="2038" y="8041"/>
                </a:cubicBezTo>
                <a:cubicBezTo>
                  <a:pt x="1935" y="8324"/>
                  <a:pt x="1806" y="8608"/>
                  <a:pt x="1728" y="8892"/>
                </a:cubicBezTo>
                <a:lnTo>
                  <a:pt x="4978" y="9949"/>
                </a:lnTo>
                <a:cubicBezTo>
                  <a:pt x="5055" y="9717"/>
                  <a:pt x="5210" y="9536"/>
                  <a:pt x="5416" y="9433"/>
                </a:cubicBezTo>
                <a:cubicBezTo>
                  <a:pt x="5700" y="9330"/>
                  <a:pt x="5958" y="9227"/>
                  <a:pt x="6242" y="9175"/>
                </a:cubicBezTo>
                <a:cubicBezTo>
                  <a:pt x="6577" y="9124"/>
                  <a:pt x="6912" y="9072"/>
                  <a:pt x="7299" y="9021"/>
                </a:cubicBezTo>
                <a:cubicBezTo>
                  <a:pt x="7660" y="8969"/>
                  <a:pt x="8047" y="8892"/>
                  <a:pt x="8408" y="8789"/>
                </a:cubicBezTo>
                <a:cubicBezTo>
                  <a:pt x="9079" y="8634"/>
                  <a:pt x="9698" y="8273"/>
                  <a:pt x="10188" y="7757"/>
                </a:cubicBezTo>
                <a:cubicBezTo>
                  <a:pt x="10626" y="7267"/>
                  <a:pt x="10961" y="6699"/>
                  <a:pt x="11142" y="6055"/>
                </a:cubicBezTo>
                <a:cubicBezTo>
                  <a:pt x="11400" y="5384"/>
                  <a:pt x="11477" y="4662"/>
                  <a:pt x="11400" y="3940"/>
                </a:cubicBezTo>
                <a:cubicBezTo>
                  <a:pt x="11322" y="3347"/>
                  <a:pt x="11090" y="2779"/>
                  <a:pt x="10755" y="2289"/>
                </a:cubicBezTo>
                <a:cubicBezTo>
                  <a:pt x="10420" y="1799"/>
                  <a:pt x="10007" y="1387"/>
                  <a:pt x="9517" y="1077"/>
                </a:cubicBezTo>
                <a:cubicBezTo>
                  <a:pt x="9053" y="742"/>
                  <a:pt x="8537" y="484"/>
                  <a:pt x="7995" y="303"/>
                </a:cubicBezTo>
                <a:cubicBezTo>
                  <a:pt x="7431" y="100"/>
                  <a:pt x="6838" y="1"/>
                  <a:pt x="6246" y="1"/>
                </a:cubicBezTo>
                <a:close/>
                <a:moveTo>
                  <a:pt x="1135" y="10903"/>
                </a:moveTo>
                <a:lnTo>
                  <a:pt x="0" y="14308"/>
                </a:lnTo>
                <a:lnTo>
                  <a:pt x="3224" y="15391"/>
                </a:lnTo>
                <a:lnTo>
                  <a:pt x="4359" y="11961"/>
                </a:lnTo>
                <a:lnTo>
                  <a:pt x="1135" y="1090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rot="-5775818">
            <a:off x="1306043" y="2045647"/>
            <a:ext cx="238568" cy="264442"/>
          </a:xfrm>
          <a:custGeom>
            <a:avLst/>
            <a:gdLst/>
            <a:ahLst/>
            <a:cxnLst/>
            <a:rect l="l" t="t" r="r" b="b"/>
            <a:pathLst>
              <a:path w="9543" h="10578" extrusionOk="0">
                <a:moveTo>
                  <a:pt x="7376" y="0"/>
                </a:moveTo>
                <a:lnTo>
                  <a:pt x="6112" y="2270"/>
                </a:lnTo>
                <a:lnTo>
                  <a:pt x="8253" y="3482"/>
                </a:lnTo>
                <a:lnTo>
                  <a:pt x="9543" y="1187"/>
                </a:lnTo>
                <a:lnTo>
                  <a:pt x="7376" y="0"/>
                </a:lnTo>
                <a:close/>
                <a:moveTo>
                  <a:pt x="5416" y="3611"/>
                </a:moveTo>
                <a:cubicBezTo>
                  <a:pt x="5313" y="3766"/>
                  <a:pt x="5184" y="3869"/>
                  <a:pt x="5029" y="3921"/>
                </a:cubicBezTo>
                <a:cubicBezTo>
                  <a:pt x="4823" y="3946"/>
                  <a:pt x="4617" y="3972"/>
                  <a:pt x="4410" y="3972"/>
                </a:cubicBezTo>
                <a:cubicBezTo>
                  <a:pt x="4178" y="3972"/>
                  <a:pt x="3920" y="3946"/>
                  <a:pt x="3637" y="3946"/>
                </a:cubicBezTo>
                <a:lnTo>
                  <a:pt x="2811" y="3946"/>
                </a:lnTo>
                <a:cubicBezTo>
                  <a:pt x="2321" y="3972"/>
                  <a:pt x="1831" y="4153"/>
                  <a:pt x="1419" y="4436"/>
                </a:cubicBezTo>
                <a:cubicBezTo>
                  <a:pt x="1032" y="4720"/>
                  <a:pt x="722" y="5107"/>
                  <a:pt x="490" y="5520"/>
                </a:cubicBezTo>
                <a:cubicBezTo>
                  <a:pt x="232" y="5984"/>
                  <a:pt x="52" y="6474"/>
                  <a:pt x="26" y="6990"/>
                </a:cubicBezTo>
                <a:cubicBezTo>
                  <a:pt x="0" y="7428"/>
                  <a:pt x="77" y="7867"/>
                  <a:pt x="232" y="8279"/>
                </a:cubicBezTo>
                <a:cubicBezTo>
                  <a:pt x="413" y="8666"/>
                  <a:pt x="645" y="9027"/>
                  <a:pt x="954" y="9311"/>
                </a:cubicBezTo>
                <a:cubicBezTo>
                  <a:pt x="1238" y="9620"/>
                  <a:pt x="1573" y="9852"/>
                  <a:pt x="1934" y="10059"/>
                </a:cubicBezTo>
                <a:cubicBezTo>
                  <a:pt x="2515" y="10397"/>
                  <a:pt x="3185" y="10577"/>
                  <a:pt x="3862" y="10577"/>
                </a:cubicBezTo>
                <a:cubicBezTo>
                  <a:pt x="3907" y="10577"/>
                  <a:pt x="3952" y="10576"/>
                  <a:pt x="3998" y="10575"/>
                </a:cubicBezTo>
                <a:cubicBezTo>
                  <a:pt x="4668" y="10575"/>
                  <a:pt x="5339" y="10317"/>
                  <a:pt x="5880" y="9904"/>
                </a:cubicBezTo>
                <a:lnTo>
                  <a:pt x="4849" y="7763"/>
                </a:lnTo>
                <a:cubicBezTo>
                  <a:pt x="4746" y="7789"/>
                  <a:pt x="4617" y="7841"/>
                  <a:pt x="4513" y="7918"/>
                </a:cubicBezTo>
                <a:cubicBezTo>
                  <a:pt x="4410" y="7970"/>
                  <a:pt x="4281" y="8021"/>
                  <a:pt x="4152" y="8073"/>
                </a:cubicBezTo>
                <a:cubicBezTo>
                  <a:pt x="3998" y="8125"/>
                  <a:pt x="3843" y="8125"/>
                  <a:pt x="3688" y="8125"/>
                </a:cubicBezTo>
                <a:cubicBezTo>
                  <a:pt x="3533" y="8125"/>
                  <a:pt x="3353" y="8073"/>
                  <a:pt x="3224" y="7996"/>
                </a:cubicBezTo>
                <a:cubicBezTo>
                  <a:pt x="2992" y="7867"/>
                  <a:pt x="2837" y="7686"/>
                  <a:pt x="2734" y="7480"/>
                </a:cubicBezTo>
                <a:cubicBezTo>
                  <a:pt x="2631" y="7273"/>
                  <a:pt x="2657" y="7016"/>
                  <a:pt x="2760" y="6835"/>
                </a:cubicBezTo>
                <a:cubicBezTo>
                  <a:pt x="2889" y="6629"/>
                  <a:pt x="3069" y="6474"/>
                  <a:pt x="3275" y="6422"/>
                </a:cubicBezTo>
                <a:cubicBezTo>
                  <a:pt x="3508" y="6319"/>
                  <a:pt x="3766" y="6268"/>
                  <a:pt x="4023" y="6242"/>
                </a:cubicBezTo>
                <a:cubicBezTo>
                  <a:pt x="4139" y="6229"/>
                  <a:pt x="4262" y="6222"/>
                  <a:pt x="4388" y="6222"/>
                </a:cubicBezTo>
                <a:cubicBezTo>
                  <a:pt x="4513" y="6222"/>
                  <a:pt x="4642" y="6229"/>
                  <a:pt x="4771" y="6242"/>
                </a:cubicBezTo>
                <a:lnTo>
                  <a:pt x="5339" y="6268"/>
                </a:lnTo>
                <a:cubicBezTo>
                  <a:pt x="5622" y="6268"/>
                  <a:pt x="5906" y="6242"/>
                  <a:pt x="6164" y="6164"/>
                </a:cubicBezTo>
                <a:cubicBezTo>
                  <a:pt x="6396" y="6087"/>
                  <a:pt x="6603" y="5984"/>
                  <a:pt x="6783" y="5855"/>
                </a:cubicBezTo>
                <a:cubicBezTo>
                  <a:pt x="6938" y="5726"/>
                  <a:pt x="7093" y="5545"/>
                  <a:pt x="7221" y="5391"/>
                </a:cubicBezTo>
                <a:cubicBezTo>
                  <a:pt x="7350" y="5210"/>
                  <a:pt x="7454" y="5004"/>
                  <a:pt x="7557" y="4823"/>
                </a:cubicBezTo>
                <a:lnTo>
                  <a:pt x="5416" y="361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rot="-5775818">
            <a:off x="1234557" y="2609463"/>
            <a:ext cx="350114" cy="269517"/>
          </a:xfrm>
          <a:custGeom>
            <a:avLst/>
            <a:gdLst/>
            <a:ahLst/>
            <a:cxnLst/>
            <a:rect l="l" t="t" r="r" b="b"/>
            <a:pathLst>
              <a:path w="14005" h="10781" extrusionOk="0">
                <a:moveTo>
                  <a:pt x="9419" y="1"/>
                </a:moveTo>
                <a:cubicBezTo>
                  <a:pt x="9050" y="1"/>
                  <a:pt x="8683" y="53"/>
                  <a:pt x="8331" y="155"/>
                </a:cubicBezTo>
                <a:lnTo>
                  <a:pt x="8485" y="3069"/>
                </a:lnTo>
                <a:lnTo>
                  <a:pt x="8898" y="3069"/>
                </a:lnTo>
                <a:cubicBezTo>
                  <a:pt x="8988" y="3057"/>
                  <a:pt x="9079" y="3050"/>
                  <a:pt x="9166" y="3050"/>
                </a:cubicBezTo>
                <a:cubicBezTo>
                  <a:pt x="9253" y="3050"/>
                  <a:pt x="9337" y="3057"/>
                  <a:pt x="9414" y="3069"/>
                </a:cubicBezTo>
                <a:cubicBezTo>
                  <a:pt x="9594" y="3069"/>
                  <a:pt x="9775" y="3121"/>
                  <a:pt x="9956" y="3198"/>
                </a:cubicBezTo>
                <a:cubicBezTo>
                  <a:pt x="10136" y="3276"/>
                  <a:pt x="10317" y="3431"/>
                  <a:pt x="10446" y="3585"/>
                </a:cubicBezTo>
                <a:cubicBezTo>
                  <a:pt x="10626" y="3817"/>
                  <a:pt x="10755" y="4101"/>
                  <a:pt x="10755" y="4411"/>
                </a:cubicBezTo>
                <a:cubicBezTo>
                  <a:pt x="10755" y="4694"/>
                  <a:pt x="10626" y="4952"/>
                  <a:pt x="10420" y="5133"/>
                </a:cubicBezTo>
                <a:cubicBezTo>
                  <a:pt x="10217" y="5291"/>
                  <a:pt x="9974" y="5370"/>
                  <a:pt x="9744" y="5370"/>
                </a:cubicBezTo>
                <a:cubicBezTo>
                  <a:pt x="9711" y="5370"/>
                  <a:pt x="9678" y="5368"/>
                  <a:pt x="9646" y="5365"/>
                </a:cubicBezTo>
                <a:cubicBezTo>
                  <a:pt x="9311" y="5365"/>
                  <a:pt x="9001" y="5313"/>
                  <a:pt x="8718" y="5210"/>
                </a:cubicBezTo>
                <a:cubicBezTo>
                  <a:pt x="8408" y="5107"/>
                  <a:pt x="8124" y="5004"/>
                  <a:pt x="7841" y="4875"/>
                </a:cubicBezTo>
                <a:cubicBezTo>
                  <a:pt x="7557" y="4746"/>
                  <a:pt x="7351" y="4643"/>
                  <a:pt x="7196" y="4591"/>
                </a:cubicBezTo>
                <a:cubicBezTo>
                  <a:pt x="6886" y="4436"/>
                  <a:pt x="6525" y="4333"/>
                  <a:pt x="6190" y="4307"/>
                </a:cubicBezTo>
                <a:cubicBezTo>
                  <a:pt x="6109" y="4300"/>
                  <a:pt x="6029" y="4296"/>
                  <a:pt x="5949" y="4296"/>
                </a:cubicBezTo>
                <a:cubicBezTo>
                  <a:pt x="5470" y="4296"/>
                  <a:pt x="5015" y="4429"/>
                  <a:pt x="4617" y="4694"/>
                </a:cubicBezTo>
                <a:cubicBezTo>
                  <a:pt x="4385" y="4849"/>
                  <a:pt x="4178" y="5004"/>
                  <a:pt x="3946" y="5159"/>
                </a:cubicBezTo>
                <a:lnTo>
                  <a:pt x="5855" y="7557"/>
                </a:lnTo>
                <a:cubicBezTo>
                  <a:pt x="5984" y="7450"/>
                  <a:pt x="6149" y="7396"/>
                  <a:pt x="6334" y="7396"/>
                </a:cubicBezTo>
                <a:cubicBezTo>
                  <a:pt x="6371" y="7396"/>
                  <a:pt x="6409" y="7398"/>
                  <a:pt x="6448" y="7402"/>
                </a:cubicBezTo>
                <a:cubicBezTo>
                  <a:pt x="6680" y="7454"/>
                  <a:pt x="6938" y="7505"/>
                  <a:pt x="7196" y="7609"/>
                </a:cubicBezTo>
                <a:cubicBezTo>
                  <a:pt x="7454" y="7738"/>
                  <a:pt x="7738" y="7867"/>
                  <a:pt x="8047" y="7996"/>
                </a:cubicBezTo>
                <a:cubicBezTo>
                  <a:pt x="8357" y="8150"/>
                  <a:pt x="8692" y="8279"/>
                  <a:pt x="9001" y="8382"/>
                </a:cubicBezTo>
                <a:cubicBezTo>
                  <a:pt x="9355" y="8506"/>
                  <a:pt x="9728" y="8564"/>
                  <a:pt x="10102" y="8564"/>
                </a:cubicBezTo>
                <a:cubicBezTo>
                  <a:pt x="10355" y="8564"/>
                  <a:pt x="10609" y="8538"/>
                  <a:pt x="10858" y="8486"/>
                </a:cubicBezTo>
                <a:cubicBezTo>
                  <a:pt x="11426" y="8331"/>
                  <a:pt x="11967" y="8047"/>
                  <a:pt x="12406" y="7686"/>
                </a:cubicBezTo>
                <a:cubicBezTo>
                  <a:pt x="12921" y="7299"/>
                  <a:pt x="13360" y="6783"/>
                  <a:pt x="13644" y="6216"/>
                </a:cubicBezTo>
                <a:cubicBezTo>
                  <a:pt x="13876" y="5726"/>
                  <a:pt x="14005" y="5184"/>
                  <a:pt x="13979" y="4643"/>
                </a:cubicBezTo>
                <a:cubicBezTo>
                  <a:pt x="13979" y="4127"/>
                  <a:pt x="13876" y="3611"/>
                  <a:pt x="13669" y="3121"/>
                </a:cubicBezTo>
                <a:cubicBezTo>
                  <a:pt x="13463" y="2657"/>
                  <a:pt x="13205" y="2218"/>
                  <a:pt x="12896" y="1806"/>
                </a:cubicBezTo>
                <a:cubicBezTo>
                  <a:pt x="12354" y="1109"/>
                  <a:pt x="11632" y="568"/>
                  <a:pt x="10807" y="258"/>
                </a:cubicBezTo>
                <a:cubicBezTo>
                  <a:pt x="10359" y="85"/>
                  <a:pt x="9887" y="1"/>
                  <a:pt x="9419" y="1"/>
                </a:cubicBezTo>
                <a:close/>
                <a:moveTo>
                  <a:pt x="2528" y="6371"/>
                </a:moveTo>
                <a:lnTo>
                  <a:pt x="0" y="8382"/>
                </a:lnTo>
                <a:lnTo>
                  <a:pt x="1909" y="10781"/>
                </a:lnTo>
                <a:lnTo>
                  <a:pt x="4436" y="8769"/>
                </a:lnTo>
                <a:lnTo>
                  <a:pt x="2528" y="637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rot="-5775818">
            <a:off x="1049103" y="2686963"/>
            <a:ext cx="412037" cy="573932"/>
          </a:xfrm>
          <a:custGeom>
            <a:avLst/>
            <a:gdLst/>
            <a:ahLst/>
            <a:cxnLst/>
            <a:rect l="l" t="t" r="r" b="b"/>
            <a:pathLst>
              <a:path w="16482" h="22958" extrusionOk="0">
                <a:moveTo>
                  <a:pt x="8744" y="1"/>
                </a:moveTo>
                <a:cubicBezTo>
                  <a:pt x="8086" y="1"/>
                  <a:pt x="7427" y="86"/>
                  <a:pt x="6784" y="262"/>
                </a:cubicBezTo>
                <a:cubicBezTo>
                  <a:pt x="5417" y="623"/>
                  <a:pt x="4205" y="1396"/>
                  <a:pt x="3328" y="2480"/>
                </a:cubicBezTo>
                <a:lnTo>
                  <a:pt x="6346" y="6297"/>
                </a:lnTo>
                <a:cubicBezTo>
                  <a:pt x="6552" y="6142"/>
                  <a:pt x="6732" y="6013"/>
                  <a:pt x="6913" y="5858"/>
                </a:cubicBezTo>
                <a:cubicBezTo>
                  <a:pt x="7119" y="5652"/>
                  <a:pt x="7351" y="5497"/>
                  <a:pt x="7583" y="5342"/>
                </a:cubicBezTo>
                <a:cubicBezTo>
                  <a:pt x="7867" y="5188"/>
                  <a:pt x="8151" y="5084"/>
                  <a:pt x="8460" y="5033"/>
                </a:cubicBezTo>
                <a:cubicBezTo>
                  <a:pt x="8586" y="5004"/>
                  <a:pt x="8715" y="4989"/>
                  <a:pt x="8846" y="4989"/>
                </a:cubicBezTo>
                <a:cubicBezTo>
                  <a:pt x="9063" y="4989"/>
                  <a:pt x="9282" y="5030"/>
                  <a:pt x="9492" y="5110"/>
                </a:cubicBezTo>
                <a:cubicBezTo>
                  <a:pt x="9956" y="5239"/>
                  <a:pt x="10395" y="5523"/>
                  <a:pt x="10678" y="5910"/>
                </a:cubicBezTo>
                <a:cubicBezTo>
                  <a:pt x="10988" y="6271"/>
                  <a:pt x="11065" y="6761"/>
                  <a:pt x="10910" y="7225"/>
                </a:cubicBezTo>
                <a:cubicBezTo>
                  <a:pt x="10782" y="7664"/>
                  <a:pt x="10498" y="8050"/>
                  <a:pt x="10111" y="8283"/>
                </a:cubicBezTo>
                <a:cubicBezTo>
                  <a:pt x="9673" y="8566"/>
                  <a:pt x="9182" y="8798"/>
                  <a:pt x="8692" y="8953"/>
                </a:cubicBezTo>
                <a:cubicBezTo>
                  <a:pt x="8202" y="9108"/>
                  <a:pt x="7712" y="9237"/>
                  <a:pt x="7197" y="9340"/>
                </a:cubicBezTo>
                <a:cubicBezTo>
                  <a:pt x="6707" y="9417"/>
                  <a:pt x="6320" y="9495"/>
                  <a:pt x="6062" y="9546"/>
                </a:cubicBezTo>
                <a:cubicBezTo>
                  <a:pt x="5494" y="9624"/>
                  <a:pt x="4953" y="9830"/>
                  <a:pt x="4437" y="10088"/>
                </a:cubicBezTo>
                <a:cubicBezTo>
                  <a:pt x="4024" y="10320"/>
                  <a:pt x="3663" y="10629"/>
                  <a:pt x="3354" y="10991"/>
                </a:cubicBezTo>
                <a:cubicBezTo>
                  <a:pt x="3070" y="11326"/>
                  <a:pt x="2864" y="11713"/>
                  <a:pt x="2683" y="12125"/>
                </a:cubicBezTo>
                <a:cubicBezTo>
                  <a:pt x="2528" y="12538"/>
                  <a:pt x="2374" y="12976"/>
                  <a:pt x="2245" y="13415"/>
                </a:cubicBezTo>
                <a:lnTo>
                  <a:pt x="7119" y="14833"/>
                </a:lnTo>
                <a:cubicBezTo>
                  <a:pt x="7222" y="14498"/>
                  <a:pt x="7455" y="14214"/>
                  <a:pt x="7764" y="14060"/>
                </a:cubicBezTo>
                <a:cubicBezTo>
                  <a:pt x="8151" y="13853"/>
                  <a:pt x="8538" y="13724"/>
                  <a:pt x="8976" y="13621"/>
                </a:cubicBezTo>
                <a:cubicBezTo>
                  <a:pt x="9440" y="13518"/>
                  <a:pt x="9956" y="13415"/>
                  <a:pt x="10498" y="13312"/>
                </a:cubicBezTo>
                <a:cubicBezTo>
                  <a:pt x="11065" y="13234"/>
                  <a:pt x="11607" y="13105"/>
                  <a:pt x="12148" y="12925"/>
                </a:cubicBezTo>
                <a:cubicBezTo>
                  <a:pt x="13154" y="12641"/>
                  <a:pt x="14031" y="12074"/>
                  <a:pt x="14728" y="11300"/>
                </a:cubicBezTo>
                <a:cubicBezTo>
                  <a:pt x="15346" y="10552"/>
                  <a:pt x="15811" y="9675"/>
                  <a:pt x="16069" y="8721"/>
                </a:cubicBezTo>
                <a:cubicBezTo>
                  <a:pt x="16404" y="7715"/>
                  <a:pt x="16481" y="6632"/>
                  <a:pt x="16327" y="5575"/>
                </a:cubicBezTo>
                <a:cubicBezTo>
                  <a:pt x="16172" y="4698"/>
                  <a:pt x="15811" y="3847"/>
                  <a:pt x="15295" y="3124"/>
                </a:cubicBezTo>
                <a:cubicBezTo>
                  <a:pt x="14779" y="2454"/>
                  <a:pt x="14134" y="1861"/>
                  <a:pt x="13412" y="1396"/>
                </a:cubicBezTo>
                <a:cubicBezTo>
                  <a:pt x="12690" y="932"/>
                  <a:pt x="11916" y="597"/>
                  <a:pt x="11091" y="365"/>
                </a:cubicBezTo>
                <a:cubicBezTo>
                  <a:pt x="10330" y="125"/>
                  <a:pt x="9537" y="1"/>
                  <a:pt x="8744" y="1"/>
                </a:cubicBezTo>
                <a:close/>
                <a:moveTo>
                  <a:pt x="1497" y="16407"/>
                </a:moveTo>
                <a:lnTo>
                  <a:pt x="1" y="21565"/>
                </a:lnTo>
                <a:lnTo>
                  <a:pt x="4850" y="22957"/>
                </a:lnTo>
                <a:lnTo>
                  <a:pt x="6346" y="17799"/>
                </a:lnTo>
                <a:lnTo>
                  <a:pt x="1497" y="1640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rot="-5775818">
            <a:off x="991287" y="3902799"/>
            <a:ext cx="230193" cy="385388"/>
          </a:xfrm>
          <a:custGeom>
            <a:avLst/>
            <a:gdLst/>
            <a:ahLst/>
            <a:cxnLst/>
            <a:rect l="l" t="t" r="r" b="b"/>
            <a:pathLst>
              <a:path w="9208" h="15416" extrusionOk="0">
                <a:moveTo>
                  <a:pt x="3069" y="1"/>
                </a:moveTo>
                <a:lnTo>
                  <a:pt x="129" y="1290"/>
                </a:lnTo>
                <a:lnTo>
                  <a:pt x="1496" y="4411"/>
                </a:lnTo>
                <a:lnTo>
                  <a:pt x="4436" y="3122"/>
                </a:lnTo>
                <a:lnTo>
                  <a:pt x="3069" y="1"/>
                </a:lnTo>
                <a:close/>
                <a:moveTo>
                  <a:pt x="5287" y="4901"/>
                </a:moveTo>
                <a:lnTo>
                  <a:pt x="2321" y="6216"/>
                </a:lnTo>
                <a:cubicBezTo>
                  <a:pt x="2399" y="6397"/>
                  <a:pt x="2399" y="6655"/>
                  <a:pt x="2321" y="6861"/>
                </a:cubicBezTo>
                <a:cubicBezTo>
                  <a:pt x="2192" y="7093"/>
                  <a:pt x="2063" y="7325"/>
                  <a:pt x="1883" y="7558"/>
                </a:cubicBezTo>
                <a:cubicBezTo>
                  <a:pt x="1702" y="7815"/>
                  <a:pt x="1496" y="8073"/>
                  <a:pt x="1264" y="8331"/>
                </a:cubicBezTo>
                <a:cubicBezTo>
                  <a:pt x="1032" y="8589"/>
                  <a:pt x="825" y="8899"/>
                  <a:pt x="619" y="9208"/>
                </a:cubicBezTo>
                <a:cubicBezTo>
                  <a:pt x="232" y="9750"/>
                  <a:pt x="26" y="10395"/>
                  <a:pt x="0" y="11039"/>
                </a:cubicBezTo>
                <a:cubicBezTo>
                  <a:pt x="0" y="11684"/>
                  <a:pt x="155" y="12303"/>
                  <a:pt x="413" y="12870"/>
                </a:cubicBezTo>
                <a:cubicBezTo>
                  <a:pt x="645" y="13489"/>
                  <a:pt x="1057" y="14057"/>
                  <a:pt x="1573" y="14521"/>
                </a:cubicBezTo>
                <a:cubicBezTo>
                  <a:pt x="2012" y="14882"/>
                  <a:pt x="2502" y="15140"/>
                  <a:pt x="3069" y="15295"/>
                </a:cubicBezTo>
                <a:cubicBezTo>
                  <a:pt x="3408" y="15375"/>
                  <a:pt x="3746" y="15416"/>
                  <a:pt x="4085" y="15416"/>
                </a:cubicBezTo>
                <a:cubicBezTo>
                  <a:pt x="4288" y="15416"/>
                  <a:pt x="4491" y="15401"/>
                  <a:pt x="4694" y="15372"/>
                </a:cubicBezTo>
                <a:cubicBezTo>
                  <a:pt x="5236" y="15295"/>
                  <a:pt x="5777" y="15166"/>
                  <a:pt x="6267" y="14934"/>
                </a:cubicBezTo>
                <a:cubicBezTo>
                  <a:pt x="7118" y="14573"/>
                  <a:pt x="7866" y="13979"/>
                  <a:pt x="8434" y="13231"/>
                </a:cubicBezTo>
                <a:cubicBezTo>
                  <a:pt x="8949" y="12509"/>
                  <a:pt x="9207" y="11632"/>
                  <a:pt x="9207" y="10730"/>
                </a:cubicBezTo>
                <a:lnTo>
                  <a:pt x="6164" y="10085"/>
                </a:lnTo>
                <a:cubicBezTo>
                  <a:pt x="6138" y="10240"/>
                  <a:pt x="6087" y="10369"/>
                  <a:pt x="6087" y="10523"/>
                </a:cubicBezTo>
                <a:cubicBezTo>
                  <a:pt x="6061" y="10704"/>
                  <a:pt x="6009" y="10885"/>
                  <a:pt x="5932" y="11039"/>
                </a:cubicBezTo>
                <a:cubicBezTo>
                  <a:pt x="5880" y="11220"/>
                  <a:pt x="5777" y="11400"/>
                  <a:pt x="5648" y="11555"/>
                </a:cubicBezTo>
                <a:cubicBezTo>
                  <a:pt x="5519" y="11736"/>
                  <a:pt x="5339" y="11865"/>
                  <a:pt x="5132" y="11942"/>
                </a:cubicBezTo>
                <a:cubicBezTo>
                  <a:pt x="4940" y="12030"/>
                  <a:pt x="4723" y="12081"/>
                  <a:pt x="4507" y="12081"/>
                </a:cubicBezTo>
                <a:cubicBezTo>
                  <a:pt x="4405" y="12081"/>
                  <a:pt x="4303" y="12070"/>
                  <a:pt x="4204" y="12045"/>
                </a:cubicBezTo>
                <a:cubicBezTo>
                  <a:pt x="3920" y="11968"/>
                  <a:pt x="3662" y="11761"/>
                  <a:pt x="3559" y="11504"/>
                </a:cubicBezTo>
                <a:cubicBezTo>
                  <a:pt x="3456" y="11220"/>
                  <a:pt x="3430" y="10910"/>
                  <a:pt x="3533" y="10627"/>
                </a:cubicBezTo>
                <a:cubicBezTo>
                  <a:pt x="3636" y="10317"/>
                  <a:pt x="3765" y="10008"/>
                  <a:pt x="3946" y="9750"/>
                </a:cubicBezTo>
                <a:cubicBezTo>
                  <a:pt x="4127" y="9466"/>
                  <a:pt x="4333" y="9182"/>
                  <a:pt x="4539" y="8950"/>
                </a:cubicBezTo>
                <a:cubicBezTo>
                  <a:pt x="4746" y="8692"/>
                  <a:pt x="4900" y="8512"/>
                  <a:pt x="5003" y="8383"/>
                </a:cubicBezTo>
                <a:cubicBezTo>
                  <a:pt x="5236" y="8099"/>
                  <a:pt x="5442" y="7764"/>
                  <a:pt x="5571" y="7429"/>
                </a:cubicBezTo>
                <a:cubicBezTo>
                  <a:pt x="5777" y="6887"/>
                  <a:pt x="5777" y="6268"/>
                  <a:pt x="5597" y="5726"/>
                </a:cubicBezTo>
                <a:cubicBezTo>
                  <a:pt x="5519" y="5443"/>
                  <a:pt x="5416" y="5159"/>
                  <a:pt x="5287" y="49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rot="-5775818">
            <a:off x="1109167" y="3370444"/>
            <a:ext cx="361739" cy="605506"/>
          </a:xfrm>
          <a:custGeom>
            <a:avLst/>
            <a:gdLst/>
            <a:ahLst/>
            <a:cxnLst/>
            <a:rect l="l" t="t" r="r" b="b"/>
            <a:pathLst>
              <a:path w="14470" h="24221" extrusionOk="0">
                <a:moveTo>
                  <a:pt x="8053" y="0"/>
                </a:moveTo>
                <a:cubicBezTo>
                  <a:pt x="7982" y="0"/>
                  <a:pt x="7911" y="1"/>
                  <a:pt x="7841" y="3"/>
                </a:cubicBezTo>
                <a:cubicBezTo>
                  <a:pt x="6990" y="3"/>
                  <a:pt x="6139" y="132"/>
                  <a:pt x="5339" y="390"/>
                </a:cubicBezTo>
                <a:cubicBezTo>
                  <a:pt x="3921" y="777"/>
                  <a:pt x="2631" y="1577"/>
                  <a:pt x="1651" y="2660"/>
                </a:cubicBezTo>
                <a:cubicBezTo>
                  <a:pt x="723" y="3691"/>
                  <a:pt x="130" y="5007"/>
                  <a:pt x="1" y="6399"/>
                </a:cubicBezTo>
                <a:lnTo>
                  <a:pt x="4591" y="7947"/>
                </a:lnTo>
                <a:cubicBezTo>
                  <a:pt x="4669" y="7715"/>
                  <a:pt x="4746" y="7508"/>
                  <a:pt x="4823" y="7276"/>
                </a:cubicBezTo>
                <a:cubicBezTo>
                  <a:pt x="4875" y="6993"/>
                  <a:pt x="4978" y="6735"/>
                  <a:pt x="5107" y="6477"/>
                </a:cubicBezTo>
                <a:cubicBezTo>
                  <a:pt x="5262" y="6219"/>
                  <a:pt x="5442" y="5961"/>
                  <a:pt x="5649" y="5755"/>
                </a:cubicBezTo>
                <a:cubicBezTo>
                  <a:pt x="5907" y="5497"/>
                  <a:pt x="6216" y="5316"/>
                  <a:pt x="6551" y="5239"/>
                </a:cubicBezTo>
                <a:cubicBezTo>
                  <a:pt x="6787" y="5164"/>
                  <a:pt x="7023" y="5126"/>
                  <a:pt x="7255" y="5126"/>
                </a:cubicBezTo>
                <a:cubicBezTo>
                  <a:pt x="7507" y="5126"/>
                  <a:pt x="7755" y="5171"/>
                  <a:pt x="7996" y="5265"/>
                </a:cubicBezTo>
                <a:cubicBezTo>
                  <a:pt x="8434" y="5394"/>
                  <a:pt x="8795" y="5755"/>
                  <a:pt x="8898" y="6219"/>
                </a:cubicBezTo>
                <a:cubicBezTo>
                  <a:pt x="9053" y="6657"/>
                  <a:pt x="9002" y="7147"/>
                  <a:pt x="8795" y="7560"/>
                </a:cubicBezTo>
                <a:cubicBezTo>
                  <a:pt x="8589" y="8050"/>
                  <a:pt x="8331" y="8488"/>
                  <a:pt x="7996" y="8875"/>
                </a:cubicBezTo>
                <a:cubicBezTo>
                  <a:pt x="7686" y="9288"/>
                  <a:pt x="7325" y="9675"/>
                  <a:pt x="6938" y="10036"/>
                </a:cubicBezTo>
                <a:cubicBezTo>
                  <a:pt x="6577" y="10371"/>
                  <a:pt x="6294" y="10629"/>
                  <a:pt x="6113" y="10835"/>
                </a:cubicBezTo>
                <a:cubicBezTo>
                  <a:pt x="5700" y="11222"/>
                  <a:pt x="5339" y="11687"/>
                  <a:pt x="5056" y="12202"/>
                </a:cubicBezTo>
                <a:cubicBezTo>
                  <a:pt x="4849" y="12615"/>
                  <a:pt x="4720" y="13079"/>
                  <a:pt x="4643" y="13543"/>
                </a:cubicBezTo>
                <a:cubicBezTo>
                  <a:pt x="4591" y="13982"/>
                  <a:pt x="4617" y="14420"/>
                  <a:pt x="4720" y="14859"/>
                </a:cubicBezTo>
                <a:cubicBezTo>
                  <a:pt x="4798" y="15297"/>
                  <a:pt x="4901" y="15736"/>
                  <a:pt x="5030" y="16174"/>
                </a:cubicBezTo>
                <a:lnTo>
                  <a:pt x="9878" y="14704"/>
                </a:lnTo>
                <a:cubicBezTo>
                  <a:pt x="9775" y="14369"/>
                  <a:pt x="9827" y="14008"/>
                  <a:pt x="10007" y="13698"/>
                </a:cubicBezTo>
                <a:cubicBezTo>
                  <a:pt x="10214" y="13337"/>
                  <a:pt x="10472" y="12976"/>
                  <a:pt x="10781" y="12692"/>
                </a:cubicBezTo>
                <a:cubicBezTo>
                  <a:pt x="11116" y="12331"/>
                  <a:pt x="11503" y="11970"/>
                  <a:pt x="11890" y="11583"/>
                </a:cubicBezTo>
                <a:cubicBezTo>
                  <a:pt x="12329" y="11197"/>
                  <a:pt x="12715" y="10784"/>
                  <a:pt x="13077" y="10345"/>
                </a:cubicBezTo>
                <a:cubicBezTo>
                  <a:pt x="13747" y="9572"/>
                  <a:pt x="14186" y="8617"/>
                  <a:pt x="14366" y="7586"/>
                </a:cubicBezTo>
                <a:cubicBezTo>
                  <a:pt x="14469" y="6606"/>
                  <a:pt x="14366" y="5626"/>
                  <a:pt x="14082" y="4697"/>
                </a:cubicBezTo>
                <a:cubicBezTo>
                  <a:pt x="13799" y="3640"/>
                  <a:pt x="13283" y="2711"/>
                  <a:pt x="12561" y="1912"/>
                </a:cubicBezTo>
                <a:cubicBezTo>
                  <a:pt x="11942" y="1241"/>
                  <a:pt x="11194" y="751"/>
                  <a:pt x="10369" y="416"/>
                </a:cubicBezTo>
                <a:cubicBezTo>
                  <a:pt x="9635" y="132"/>
                  <a:pt x="8837" y="0"/>
                  <a:pt x="8053" y="0"/>
                </a:cubicBezTo>
                <a:close/>
                <a:moveTo>
                  <a:pt x="10859" y="17618"/>
                </a:moveTo>
                <a:lnTo>
                  <a:pt x="6036" y="19114"/>
                </a:lnTo>
                <a:lnTo>
                  <a:pt x="7583" y="24221"/>
                </a:lnTo>
                <a:lnTo>
                  <a:pt x="12432" y="22751"/>
                </a:lnTo>
                <a:lnTo>
                  <a:pt x="10859" y="1761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rot="-5775818">
            <a:off x="1375754" y="3737828"/>
            <a:ext cx="348839" cy="336440"/>
          </a:xfrm>
          <a:custGeom>
            <a:avLst/>
            <a:gdLst/>
            <a:ahLst/>
            <a:cxnLst/>
            <a:rect l="l" t="t" r="r" b="b"/>
            <a:pathLst>
              <a:path w="13954" h="13458" extrusionOk="0">
                <a:moveTo>
                  <a:pt x="4745" y="0"/>
                </a:moveTo>
                <a:cubicBezTo>
                  <a:pt x="4337" y="0"/>
                  <a:pt x="3936" y="76"/>
                  <a:pt x="3560" y="201"/>
                </a:cubicBezTo>
                <a:cubicBezTo>
                  <a:pt x="3018" y="382"/>
                  <a:pt x="2503" y="666"/>
                  <a:pt x="2090" y="1052"/>
                </a:cubicBezTo>
                <a:cubicBezTo>
                  <a:pt x="1651" y="1414"/>
                  <a:pt x="1290" y="1826"/>
                  <a:pt x="981" y="2290"/>
                </a:cubicBezTo>
                <a:cubicBezTo>
                  <a:pt x="413" y="3090"/>
                  <a:pt x="104" y="4018"/>
                  <a:pt x="52" y="4973"/>
                </a:cubicBezTo>
                <a:cubicBezTo>
                  <a:pt x="1" y="5901"/>
                  <a:pt x="259" y="6804"/>
                  <a:pt x="775" y="7578"/>
                </a:cubicBezTo>
                <a:lnTo>
                  <a:pt x="3766" y="6443"/>
                </a:lnTo>
                <a:cubicBezTo>
                  <a:pt x="3715" y="6288"/>
                  <a:pt x="3663" y="6133"/>
                  <a:pt x="3586" y="6004"/>
                </a:cubicBezTo>
                <a:cubicBezTo>
                  <a:pt x="3508" y="5824"/>
                  <a:pt x="3457" y="5643"/>
                  <a:pt x="3405" y="5463"/>
                </a:cubicBezTo>
                <a:cubicBezTo>
                  <a:pt x="3379" y="5282"/>
                  <a:pt x="3354" y="5076"/>
                  <a:pt x="3379" y="4870"/>
                </a:cubicBezTo>
                <a:cubicBezTo>
                  <a:pt x="3457" y="4302"/>
                  <a:pt x="3844" y="3838"/>
                  <a:pt x="4359" y="3632"/>
                </a:cubicBezTo>
                <a:cubicBezTo>
                  <a:pt x="4479" y="3592"/>
                  <a:pt x="4598" y="3571"/>
                  <a:pt x="4714" y="3571"/>
                </a:cubicBezTo>
                <a:cubicBezTo>
                  <a:pt x="4900" y="3571"/>
                  <a:pt x="5078" y="3624"/>
                  <a:pt x="5236" y="3735"/>
                </a:cubicBezTo>
                <a:cubicBezTo>
                  <a:pt x="5494" y="3915"/>
                  <a:pt x="5675" y="4199"/>
                  <a:pt x="5752" y="4483"/>
                </a:cubicBezTo>
                <a:cubicBezTo>
                  <a:pt x="5830" y="4818"/>
                  <a:pt x="5881" y="5153"/>
                  <a:pt x="5881" y="5488"/>
                </a:cubicBezTo>
                <a:cubicBezTo>
                  <a:pt x="5881" y="5850"/>
                  <a:pt x="5881" y="6185"/>
                  <a:pt x="5830" y="6520"/>
                </a:cubicBezTo>
                <a:cubicBezTo>
                  <a:pt x="5778" y="6855"/>
                  <a:pt x="5726" y="7088"/>
                  <a:pt x="5726" y="7268"/>
                </a:cubicBezTo>
                <a:cubicBezTo>
                  <a:pt x="5675" y="7655"/>
                  <a:pt x="5701" y="8042"/>
                  <a:pt x="5778" y="8403"/>
                </a:cubicBezTo>
                <a:cubicBezTo>
                  <a:pt x="5855" y="8712"/>
                  <a:pt x="5959" y="8996"/>
                  <a:pt x="6113" y="9254"/>
                </a:cubicBezTo>
                <a:cubicBezTo>
                  <a:pt x="6294" y="9486"/>
                  <a:pt x="6474" y="9718"/>
                  <a:pt x="6706" y="9899"/>
                </a:cubicBezTo>
                <a:cubicBezTo>
                  <a:pt x="6939" y="10079"/>
                  <a:pt x="7171" y="10260"/>
                  <a:pt x="7429" y="10415"/>
                </a:cubicBezTo>
                <a:lnTo>
                  <a:pt x="9260" y="7655"/>
                </a:lnTo>
                <a:cubicBezTo>
                  <a:pt x="9079" y="7526"/>
                  <a:pt x="8950" y="7320"/>
                  <a:pt x="8924" y="7088"/>
                </a:cubicBezTo>
                <a:cubicBezTo>
                  <a:pt x="8873" y="6804"/>
                  <a:pt x="8873" y="6520"/>
                  <a:pt x="8899" y="6236"/>
                </a:cubicBezTo>
                <a:cubicBezTo>
                  <a:pt x="8924" y="5927"/>
                  <a:pt x="8950" y="5592"/>
                  <a:pt x="9002" y="5231"/>
                </a:cubicBezTo>
                <a:cubicBezTo>
                  <a:pt x="9053" y="4844"/>
                  <a:pt x="9079" y="4483"/>
                  <a:pt x="9079" y="4122"/>
                </a:cubicBezTo>
                <a:cubicBezTo>
                  <a:pt x="9105" y="3425"/>
                  <a:pt x="8924" y="2755"/>
                  <a:pt x="8563" y="2187"/>
                </a:cubicBezTo>
                <a:cubicBezTo>
                  <a:pt x="7815" y="1052"/>
                  <a:pt x="6629" y="279"/>
                  <a:pt x="5288" y="47"/>
                </a:cubicBezTo>
                <a:cubicBezTo>
                  <a:pt x="5107" y="15"/>
                  <a:pt x="4925" y="0"/>
                  <a:pt x="4745" y="0"/>
                </a:cubicBezTo>
                <a:close/>
                <a:moveTo>
                  <a:pt x="11014" y="8738"/>
                </a:moveTo>
                <a:lnTo>
                  <a:pt x="9157" y="11498"/>
                </a:lnTo>
                <a:lnTo>
                  <a:pt x="12097" y="13458"/>
                </a:lnTo>
                <a:lnTo>
                  <a:pt x="13954" y="10672"/>
                </a:lnTo>
                <a:lnTo>
                  <a:pt x="11014" y="873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rot="-5775818">
            <a:off x="1922314" y="4141323"/>
            <a:ext cx="424262" cy="389888"/>
          </a:xfrm>
          <a:custGeom>
            <a:avLst/>
            <a:gdLst/>
            <a:ahLst/>
            <a:cxnLst/>
            <a:rect l="l" t="t" r="r" b="b"/>
            <a:pathLst>
              <a:path w="16971" h="15596" extrusionOk="0">
                <a:moveTo>
                  <a:pt x="13953" y="1"/>
                </a:moveTo>
                <a:lnTo>
                  <a:pt x="11245" y="3173"/>
                </a:lnTo>
                <a:lnTo>
                  <a:pt x="14237" y="5752"/>
                </a:lnTo>
                <a:lnTo>
                  <a:pt x="16971" y="2580"/>
                </a:lnTo>
                <a:lnTo>
                  <a:pt x="13953" y="1"/>
                </a:lnTo>
                <a:close/>
                <a:moveTo>
                  <a:pt x="4876" y="4744"/>
                </a:moveTo>
                <a:cubicBezTo>
                  <a:pt x="4295" y="4744"/>
                  <a:pt x="3720" y="4865"/>
                  <a:pt x="3199" y="5108"/>
                </a:cubicBezTo>
                <a:cubicBezTo>
                  <a:pt x="2502" y="5443"/>
                  <a:pt x="1909" y="5907"/>
                  <a:pt x="1419" y="6500"/>
                </a:cubicBezTo>
                <a:cubicBezTo>
                  <a:pt x="852" y="7119"/>
                  <a:pt x="439" y="7841"/>
                  <a:pt x="207" y="8667"/>
                </a:cubicBezTo>
                <a:cubicBezTo>
                  <a:pt x="26" y="9337"/>
                  <a:pt x="1" y="10034"/>
                  <a:pt x="155" y="10730"/>
                </a:cubicBezTo>
                <a:cubicBezTo>
                  <a:pt x="284" y="11375"/>
                  <a:pt x="568" y="11994"/>
                  <a:pt x="929" y="12561"/>
                </a:cubicBezTo>
                <a:cubicBezTo>
                  <a:pt x="1290" y="13128"/>
                  <a:pt x="1729" y="13618"/>
                  <a:pt x="2219" y="14057"/>
                </a:cubicBezTo>
                <a:cubicBezTo>
                  <a:pt x="3070" y="14805"/>
                  <a:pt x="4127" y="15321"/>
                  <a:pt x="5262" y="15527"/>
                </a:cubicBezTo>
                <a:cubicBezTo>
                  <a:pt x="5538" y="15573"/>
                  <a:pt x="5813" y="15596"/>
                  <a:pt x="6088" y="15596"/>
                </a:cubicBezTo>
                <a:cubicBezTo>
                  <a:pt x="6890" y="15596"/>
                  <a:pt x="7678" y="15402"/>
                  <a:pt x="8408" y="15037"/>
                </a:cubicBezTo>
                <a:lnTo>
                  <a:pt x="7506" y="11375"/>
                </a:lnTo>
                <a:cubicBezTo>
                  <a:pt x="7325" y="11400"/>
                  <a:pt x="7145" y="11452"/>
                  <a:pt x="6964" y="11504"/>
                </a:cubicBezTo>
                <a:cubicBezTo>
                  <a:pt x="6758" y="11581"/>
                  <a:pt x="6551" y="11607"/>
                  <a:pt x="6319" y="11633"/>
                </a:cubicBezTo>
                <a:cubicBezTo>
                  <a:pt x="6257" y="11639"/>
                  <a:pt x="6195" y="11643"/>
                  <a:pt x="6132" y="11643"/>
                </a:cubicBezTo>
                <a:cubicBezTo>
                  <a:pt x="5961" y="11643"/>
                  <a:pt x="5786" y="11619"/>
                  <a:pt x="5597" y="11581"/>
                </a:cubicBezTo>
                <a:cubicBezTo>
                  <a:pt x="5339" y="11529"/>
                  <a:pt x="5107" y="11400"/>
                  <a:pt x="4901" y="11220"/>
                </a:cubicBezTo>
                <a:cubicBezTo>
                  <a:pt x="4591" y="10962"/>
                  <a:pt x="4385" y="10627"/>
                  <a:pt x="4308" y="10240"/>
                </a:cubicBezTo>
                <a:cubicBezTo>
                  <a:pt x="4230" y="9879"/>
                  <a:pt x="4308" y="9518"/>
                  <a:pt x="4566" y="9234"/>
                </a:cubicBezTo>
                <a:cubicBezTo>
                  <a:pt x="4798" y="8976"/>
                  <a:pt x="5133" y="8796"/>
                  <a:pt x="5494" y="8744"/>
                </a:cubicBezTo>
                <a:cubicBezTo>
                  <a:pt x="5733" y="8712"/>
                  <a:pt x="5982" y="8690"/>
                  <a:pt x="6235" y="8690"/>
                </a:cubicBezTo>
                <a:cubicBezTo>
                  <a:pt x="6391" y="8690"/>
                  <a:pt x="6549" y="8699"/>
                  <a:pt x="6706" y="8718"/>
                </a:cubicBezTo>
                <a:cubicBezTo>
                  <a:pt x="7093" y="8770"/>
                  <a:pt x="7506" y="8847"/>
                  <a:pt x="7893" y="8950"/>
                </a:cubicBezTo>
                <a:cubicBezTo>
                  <a:pt x="8254" y="9053"/>
                  <a:pt x="8563" y="9105"/>
                  <a:pt x="8769" y="9157"/>
                </a:cubicBezTo>
                <a:cubicBezTo>
                  <a:pt x="9090" y="9232"/>
                  <a:pt x="9411" y="9280"/>
                  <a:pt x="9742" y="9280"/>
                </a:cubicBezTo>
                <a:cubicBezTo>
                  <a:pt x="9864" y="9280"/>
                  <a:pt x="9986" y="9274"/>
                  <a:pt x="10111" y="9260"/>
                </a:cubicBezTo>
                <a:cubicBezTo>
                  <a:pt x="10472" y="9234"/>
                  <a:pt x="10833" y="9131"/>
                  <a:pt x="11168" y="8976"/>
                </a:cubicBezTo>
                <a:cubicBezTo>
                  <a:pt x="11477" y="8821"/>
                  <a:pt x="11761" y="8641"/>
                  <a:pt x="11993" y="8383"/>
                </a:cubicBezTo>
                <a:cubicBezTo>
                  <a:pt x="12251" y="8151"/>
                  <a:pt x="12483" y="7893"/>
                  <a:pt x="12715" y="7635"/>
                </a:cubicBezTo>
                <a:lnTo>
                  <a:pt x="9724" y="5082"/>
                </a:lnTo>
                <a:cubicBezTo>
                  <a:pt x="9543" y="5288"/>
                  <a:pt x="9285" y="5391"/>
                  <a:pt x="9027" y="5391"/>
                </a:cubicBezTo>
                <a:cubicBezTo>
                  <a:pt x="8943" y="5398"/>
                  <a:pt x="8860" y="5401"/>
                  <a:pt x="8776" y="5401"/>
                </a:cubicBezTo>
                <a:cubicBezTo>
                  <a:pt x="8524" y="5401"/>
                  <a:pt x="8273" y="5372"/>
                  <a:pt x="8021" y="5314"/>
                </a:cubicBezTo>
                <a:cubicBezTo>
                  <a:pt x="7660" y="5236"/>
                  <a:pt x="7274" y="5133"/>
                  <a:pt x="6835" y="5030"/>
                </a:cubicBezTo>
                <a:cubicBezTo>
                  <a:pt x="6422" y="4927"/>
                  <a:pt x="5984" y="4850"/>
                  <a:pt x="5546" y="4798"/>
                </a:cubicBezTo>
                <a:cubicBezTo>
                  <a:pt x="5323" y="4762"/>
                  <a:pt x="5099" y="4744"/>
                  <a:pt x="4876" y="474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rot="-5775818">
            <a:off x="1678697" y="4058706"/>
            <a:ext cx="283066" cy="164670"/>
          </a:xfrm>
          <a:custGeom>
            <a:avLst/>
            <a:gdLst/>
            <a:ahLst/>
            <a:cxnLst/>
            <a:rect l="l" t="t" r="r" b="b"/>
            <a:pathLst>
              <a:path w="11323" h="6587" extrusionOk="0">
                <a:moveTo>
                  <a:pt x="233" y="155"/>
                </a:moveTo>
                <a:lnTo>
                  <a:pt x="1" y="2579"/>
                </a:lnTo>
                <a:lnTo>
                  <a:pt x="2554" y="2812"/>
                </a:lnTo>
                <a:lnTo>
                  <a:pt x="2786" y="387"/>
                </a:lnTo>
                <a:lnTo>
                  <a:pt x="233" y="155"/>
                </a:lnTo>
                <a:close/>
                <a:moveTo>
                  <a:pt x="9543" y="0"/>
                </a:moveTo>
                <a:lnTo>
                  <a:pt x="8021" y="1754"/>
                </a:lnTo>
                <a:cubicBezTo>
                  <a:pt x="8099" y="1831"/>
                  <a:pt x="8176" y="1909"/>
                  <a:pt x="8279" y="1986"/>
                </a:cubicBezTo>
                <a:cubicBezTo>
                  <a:pt x="8383" y="2064"/>
                  <a:pt x="8486" y="2167"/>
                  <a:pt x="8563" y="2270"/>
                </a:cubicBezTo>
                <a:cubicBezTo>
                  <a:pt x="8666" y="2373"/>
                  <a:pt x="8744" y="2502"/>
                  <a:pt x="8795" y="2631"/>
                </a:cubicBezTo>
                <a:cubicBezTo>
                  <a:pt x="8847" y="2786"/>
                  <a:pt x="8873" y="2966"/>
                  <a:pt x="8873" y="3121"/>
                </a:cubicBezTo>
                <a:cubicBezTo>
                  <a:pt x="8847" y="3379"/>
                  <a:pt x="8744" y="3585"/>
                  <a:pt x="8589" y="3766"/>
                </a:cubicBezTo>
                <a:cubicBezTo>
                  <a:pt x="8453" y="3924"/>
                  <a:pt x="8279" y="4003"/>
                  <a:pt x="8081" y="4003"/>
                </a:cubicBezTo>
                <a:cubicBezTo>
                  <a:pt x="8053" y="4003"/>
                  <a:pt x="8025" y="4001"/>
                  <a:pt x="7996" y="3998"/>
                </a:cubicBezTo>
                <a:cubicBezTo>
                  <a:pt x="7764" y="3972"/>
                  <a:pt x="7557" y="3869"/>
                  <a:pt x="7428" y="3714"/>
                </a:cubicBezTo>
                <a:cubicBezTo>
                  <a:pt x="7248" y="3534"/>
                  <a:pt x="7093" y="3327"/>
                  <a:pt x="6990" y="3121"/>
                </a:cubicBezTo>
                <a:cubicBezTo>
                  <a:pt x="6861" y="2889"/>
                  <a:pt x="6758" y="2683"/>
                  <a:pt x="6655" y="2450"/>
                </a:cubicBezTo>
                <a:cubicBezTo>
                  <a:pt x="6577" y="2218"/>
                  <a:pt x="6500" y="2038"/>
                  <a:pt x="6448" y="1935"/>
                </a:cubicBezTo>
                <a:cubicBezTo>
                  <a:pt x="6345" y="1677"/>
                  <a:pt x="6216" y="1419"/>
                  <a:pt x="6036" y="1213"/>
                </a:cubicBezTo>
                <a:cubicBezTo>
                  <a:pt x="5881" y="1032"/>
                  <a:pt x="5700" y="903"/>
                  <a:pt x="5520" y="774"/>
                </a:cubicBezTo>
                <a:cubicBezTo>
                  <a:pt x="5339" y="671"/>
                  <a:pt x="5133" y="619"/>
                  <a:pt x="4927" y="568"/>
                </a:cubicBezTo>
                <a:cubicBezTo>
                  <a:pt x="4720" y="542"/>
                  <a:pt x="4488" y="490"/>
                  <a:pt x="4282" y="490"/>
                </a:cubicBezTo>
                <a:lnTo>
                  <a:pt x="4050" y="2889"/>
                </a:lnTo>
                <a:cubicBezTo>
                  <a:pt x="4204" y="2889"/>
                  <a:pt x="4359" y="2992"/>
                  <a:pt x="4462" y="3121"/>
                </a:cubicBezTo>
                <a:cubicBezTo>
                  <a:pt x="4591" y="3276"/>
                  <a:pt x="4694" y="3456"/>
                  <a:pt x="4798" y="3663"/>
                </a:cubicBezTo>
                <a:cubicBezTo>
                  <a:pt x="4875" y="3869"/>
                  <a:pt x="4978" y="4101"/>
                  <a:pt x="5081" y="4333"/>
                </a:cubicBezTo>
                <a:cubicBezTo>
                  <a:pt x="5159" y="4591"/>
                  <a:pt x="5288" y="4849"/>
                  <a:pt x="5417" y="5081"/>
                </a:cubicBezTo>
                <a:cubicBezTo>
                  <a:pt x="5623" y="5520"/>
                  <a:pt x="5984" y="5906"/>
                  <a:pt x="6397" y="6164"/>
                </a:cubicBezTo>
                <a:cubicBezTo>
                  <a:pt x="6809" y="6396"/>
                  <a:pt x="7274" y="6525"/>
                  <a:pt x="7738" y="6551"/>
                </a:cubicBezTo>
                <a:cubicBezTo>
                  <a:pt x="7893" y="6574"/>
                  <a:pt x="8047" y="6586"/>
                  <a:pt x="8201" y="6586"/>
                </a:cubicBezTo>
                <a:cubicBezTo>
                  <a:pt x="8561" y="6586"/>
                  <a:pt x="8916" y="6523"/>
                  <a:pt x="9259" y="6396"/>
                </a:cubicBezTo>
                <a:cubicBezTo>
                  <a:pt x="9646" y="6242"/>
                  <a:pt x="10007" y="6010"/>
                  <a:pt x="10291" y="5700"/>
                </a:cubicBezTo>
                <a:cubicBezTo>
                  <a:pt x="10575" y="5391"/>
                  <a:pt x="10807" y="5030"/>
                  <a:pt x="10936" y="4643"/>
                </a:cubicBezTo>
                <a:cubicBezTo>
                  <a:pt x="11091" y="4256"/>
                  <a:pt x="11194" y="3869"/>
                  <a:pt x="11220" y="3456"/>
                </a:cubicBezTo>
                <a:cubicBezTo>
                  <a:pt x="11323" y="2760"/>
                  <a:pt x="11194" y="2064"/>
                  <a:pt x="10884" y="1419"/>
                </a:cubicBezTo>
                <a:cubicBezTo>
                  <a:pt x="10601" y="826"/>
                  <a:pt x="10136" y="310"/>
                  <a:pt x="95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rot="-5775818">
            <a:off x="1262689" y="4287352"/>
            <a:ext cx="400413" cy="273567"/>
          </a:xfrm>
          <a:custGeom>
            <a:avLst/>
            <a:gdLst/>
            <a:ahLst/>
            <a:cxnLst/>
            <a:rect l="l" t="t" r="r" b="b"/>
            <a:pathLst>
              <a:path w="16017" h="10943" extrusionOk="0">
                <a:moveTo>
                  <a:pt x="10997" y="0"/>
                </a:moveTo>
                <a:cubicBezTo>
                  <a:pt x="10762" y="0"/>
                  <a:pt x="10525" y="20"/>
                  <a:pt x="10291" y="59"/>
                </a:cubicBezTo>
                <a:lnTo>
                  <a:pt x="10084" y="3308"/>
                </a:lnTo>
                <a:cubicBezTo>
                  <a:pt x="10239" y="3334"/>
                  <a:pt x="10394" y="3360"/>
                  <a:pt x="10549" y="3360"/>
                </a:cubicBezTo>
                <a:cubicBezTo>
                  <a:pt x="10729" y="3360"/>
                  <a:pt x="10936" y="3360"/>
                  <a:pt x="11116" y="3412"/>
                </a:cubicBezTo>
                <a:cubicBezTo>
                  <a:pt x="11322" y="3463"/>
                  <a:pt x="11503" y="3541"/>
                  <a:pt x="11683" y="3644"/>
                </a:cubicBezTo>
                <a:cubicBezTo>
                  <a:pt x="11890" y="3747"/>
                  <a:pt x="12070" y="3927"/>
                  <a:pt x="12173" y="4134"/>
                </a:cubicBezTo>
                <a:cubicBezTo>
                  <a:pt x="12354" y="4417"/>
                  <a:pt x="12431" y="4753"/>
                  <a:pt x="12406" y="5088"/>
                </a:cubicBezTo>
                <a:cubicBezTo>
                  <a:pt x="12380" y="5398"/>
                  <a:pt x="12199" y="5681"/>
                  <a:pt x="11941" y="5836"/>
                </a:cubicBezTo>
                <a:cubicBezTo>
                  <a:pt x="11729" y="5952"/>
                  <a:pt x="11501" y="6010"/>
                  <a:pt x="11270" y="6010"/>
                </a:cubicBezTo>
                <a:cubicBezTo>
                  <a:pt x="11193" y="6010"/>
                  <a:pt x="11116" y="6004"/>
                  <a:pt x="11039" y="5991"/>
                </a:cubicBezTo>
                <a:cubicBezTo>
                  <a:pt x="10703" y="5939"/>
                  <a:pt x="10368" y="5836"/>
                  <a:pt x="10059" y="5707"/>
                </a:cubicBezTo>
                <a:cubicBezTo>
                  <a:pt x="9723" y="5552"/>
                  <a:pt x="9414" y="5398"/>
                  <a:pt x="9130" y="5191"/>
                </a:cubicBezTo>
                <a:cubicBezTo>
                  <a:pt x="8846" y="5011"/>
                  <a:pt x="8614" y="4882"/>
                  <a:pt x="8460" y="4804"/>
                </a:cubicBezTo>
                <a:cubicBezTo>
                  <a:pt x="8124" y="4598"/>
                  <a:pt x="7763" y="4443"/>
                  <a:pt x="7376" y="4340"/>
                </a:cubicBezTo>
                <a:cubicBezTo>
                  <a:pt x="7185" y="4308"/>
                  <a:pt x="6994" y="4286"/>
                  <a:pt x="6803" y="4286"/>
                </a:cubicBezTo>
                <a:cubicBezTo>
                  <a:pt x="6684" y="4286"/>
                  <a:pt x="6566" y="4295"/>
                  <a:pt x="6448" y="4314"/>
                </a:cubicBezTo>
                <a:cubicBezTo>
                  <a:pt x="6138" y="4340"/>
                  <a:pt x="5855" y="4443"/>
                  <a:pt x="5597" y="4572"/>
                </a:cubicBezTo>
                <a:cubicBezTo>
                  <a:pt x="5339" y="4701"/>
                  <a:pt x="5055" y="4856"/>
                  <a:pt x="4797" y="5011"/>
                </a:cubicBezTo>
                <a:lnTo>
                  <a:pt x="6577" y="7925"/>
                </a:lnTo>
                <a:cubicBezTo>
                  <a:pt x="6706" y="7844"/>
                  <a:pt x="6845" y="7804"/>
                  <a:pt x="6988" y="7804"/>
                </a:cubicBezTo>
                <a:cubicBezTo>
                  <a:pt x="7073" y="7804"/>
                  <a:pt x="7160" y="7819"/>
                  <a:pt x="7247" y="7848"/>
                </a:cubicBezTo>
                <a:cubicBezTo>
                  <a:pt x="7531" y="7899"/>
                  <a:pt x="7789" y="8028"/>
                  <a:pt x="8047" y="8157"/>
                </a:cubicBezTo>
                <a:cubicBezTo>
                  <a:pt x="8331" y="8312"/>
                  <a:pt x="8614" y="8492"/>
                  <a:pt x="8950" y="8699"/>
                </a:cubicBezTo>
                <a:cubicBezTo>
                  <a:pt x="9259" y="8905"/>
                  <a:pt x="9620" y="9086"/>
                  <a:pt x="9955" y="9240"/>
                </a:cubicBezTo>
                <a:cubicBezTo>
                  <a:pt x="10457" y="9491"/>
                  <a:pt x="11026" y="9623"/>
                  <a:pt x="11595" y="9623"/>
                </a:cubicBezTo>
                <a:cubicBezTo>
                  <a:pt x="11728" y="9623"/>
                  <a:pt x="11861" y="9616"/>
                  <a:pt x="11993" y="9601"/>
                </a:cubicBezTo>
                <a:cubicBezTo>
                  <a:pt x="12638" y="9524"/>
                  <a:pt x="13257" y="9292"/>
                  <a:pt x="13824" y="8931"/>
                </a:cubicBezTo>
                <a:cubicBezTo>
                  <a:pt x="14443" y="8570"/>
                  <a:pt x="14959" y="8054"/>
                  <a:pt x="15372" y="7461"/>
                </a:cubicBezTo>
                <a:cubicBezTo>
                  <a:pt x="15681" y="6971"/>
                  <a:pt x="15887" y="6378"/>
                  <a:pt x="15965" y="5784"/>
                </a:cubicBezTo>
                <a:cubicBezTo>
                  <a:pt x="16016" y="5217"/>
                  <a:pt x="15965" y="4624"/>
                  <a:pt x="15810" y="4082"/>
                </a:cubicBezTo>
                <a:cubicBezTo>
                  <a:pt x="15655" y="3515"/>
                  <a:pt x="15423" y="2999"/>
                  <a:pt x="15114" y="2509"/>
                </a:cubicBezTo>
                <a:cubicBezTo>
                  <a:pt x="14624" y="1658"/>
                  <a:pt x="13876" y="962"/>
                  <a:pt x="12999" y="497"/>
                </a:cubicBezTo>
                <a:cubicBezTo>
                  <a:pt x="12382" y="170"/>
                  <a:pt x="11693" y="0"/>
                  <a:pt x="10997" y="0"/>
                </a:cubicBezTo>
                <a:close/>
                <a:moveTo>
                  <a:pt x="3069" y="6171"/>
                </a:moveTo>
                <a:lnTo>
                  <a:pt x="0" y="8054"/>
                </a:lnTo>
                <a:lnTo>
                  <a:pt x="1780" y="10943"/>
                </a:lnTo>
                <a:lnTo>
                  <a:pt x="4849" y="9060"/>
                </a:lnTo>
                <a:lnTo>
                  <a:pt x="3069" y="61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rot="-5775818">
            <a:off x="1288003" y="3174655"/>
            <a:ext cx="231493" cy="389663"/>
          </a:xfrm>
          <a:custGeom>
            <a:avLst/>
            <a:gdLst/>
            <a:ahLst/>
            <a:cxnLst/>
            <a:rect l="l" t="t" r="r" b="b"/>
            <a:pathLst>
              <a:path w="9260" h="15587" extrusionOk="0">
                <a:moveTo>
                  <a:pt x="5081" y="1"/>
                </a:moveTo>
                <a:lnTo>
                  <a:pt x="4901" y="3534"/>
                </a:lnTo>
                <a:lnTo>
                  <a:pt x="8279" y="3689"/>
                </a:lnTo>
                <a:lnTo>
                  <a:pt x="8434" y="130"/>
                </a:lnTo>
                <a:lnTo>
                  <a:pt x="5081" y="1"/>
                </a:lnTo>
                <a:close/>
                <a:moveTo>
                  <a:pt x="4875" y="5597"/>
                </a:moveTo>
                <a:cubicBezTo>
                  <a:pt x="4875" y="5830"/>
                  <a:pt x="4772" y="6036"/>
                  <a:pt x="4591" y="6191"/>
                </a:cubicBezTo>
                <a:cubicBezTo>
                  <a:pt x="4385" y="6371"/>
                  <a:pt x="4153" y="6526"/>
                  <a:pt x="3895" y="6655"/>
                </a:cubicBezTo>
                <a:cubicBezTo>
                  <a:pt x="3585" y="6810"/>
                  <a:pt x="3302" y="6939"/>
                  <a:pt x="2941" y="7093"/>
                </a:cubicBezTo>
                <a:cubicBezTo>
                  <a:pt x="2605" y="7222"/>
                  <a:pt x="2270" y="7403"/>
                  <a:pt x="1961" y="7609"/>
                </a:cubicBezTo>
                <a:cubicBezTo>
                  <a:pt x="1342" y="7944"/>
                  <a:pt x="852" y="8434"/>
                  <a:pt x="516" y="9053"/>
                </a:cubicBezTo>
                <a:cubicBezTo>
                  <a:pt x="233" y="9647"/>
                  <a:pt x="78" y="10266"/>
                  <a:pt x="52" y="10936"/>
                </a:cubicBezTo>
                <a:cubicBezTo>
                  <a:pt x="1" y="11633"/>
                  <a:pt x="104" y="12355"/>
                  <a:pt x="387" y="12999"/>
                </a:cubicBezTo>
                <a:cubicBezTo>
                  <a:pt x="620" y="13541"/>
                  <a:pt x="981" y="14031"/>
                  <a:pt x="1419" y="14418"/>
                </a:cubicBezTo>
                <a:cubicBezTo>
                  <a:pt x="1857" y="14779"/>
                  <a:pt x="2373" y="15063"/>
                  <a:pt x="2915" y="15243"/>
                </a:cubicBezTo>
                <a:cubicBezTo>
                  <a:pt x="3457" y="15424"/>
                  <a:pt x="4024" y="15553"/>
                  <a:pt x="4591" y="15579"/>
                </a:cubicBezTo>
                <a:cubicBezTo>
                  <a:pt x="4687" y="15584"/>
                  <a:pt x="4782" y="15586"/>
                  <a:pt x="4878" y="15586"/>
                </a:cubicBezTo>
                <a:cubicBezTo>
                  <a:pt x="5740" y="15586"/>
                  <a:pt x="6611" y="15377"/>
                  <a:pt x="7377" y="14960"/>
                </a:cubicBezTo>
                <a:cubicBezTo>
                  <a:pt x="8202" y="14521"/>
                  <a:pt x="8847" y="13825"/>
                  <a:pt x="9259" y="12974"/>
                </a:cubicBezTo>
                <a:lnTo>
                  <a:pt x="6706" y="11014"/>
                </a:lnTo>
                <a:cubicBezTo>
                  <a:pt x="6603" y="11117"/>
                  <a:pt x="6526" y="11246"/>
                  <a:pt x="6422" y="11375"/>
                </a:cubicBezTo>
                <a:cubicBezTo>
                  <a:pt x="6319" y="11529"/>
                  <a:pt x="6190" y="11658"/>
                  <a:pt x="6061" y="11787"/>
                </a:cubicBezTo>
                <a:cubicBezTo>
                  <a:pt x="5907" y="11942"/>
                  <a:pt x="5726" y="12045"/>
                  <a:pt x="5546" y="12123"/>
                </a:cubicBezTo>
                <a:cubicBezTo>
                  <a:pt x="5353" y="12208"/>
                  <a:pt x="5161" y="12258"/>
                  <a:pt x="4969" y="12258"/>
                </a:cubicBezTo>
                <a:cubicBezTo>
                  <a:pt x="4929" y="12258"/>
                  <a:pt x="4889" y="12256"/>
                  <a:pt x="4849" y="12252"/>
                </a:cubicBezTo>
                <a:cubicBezTo>
                  <a:pt x="4540" y="12252"/>
                  <a:pt x="4204" y="12123"/>
                  <a:pt x="3972" y="11942"/>
                </a:cubicBezTo>
                <a:cubicBezTo>
                  <a:pt x="3714" y="11736"/>
                  <a:pt x="3585" y="11426"/>
                  <a:pt x="3611" y="11117"/>
                </a:cubicBezTo>
                <a:cubicBezTo>
                  <a:pt x="3637" y="10807"/>
                  <a:pt x="3766" y="10524"/>
                  <a:pt x="3972" y="10291"/>
                </a:cubicBezTo>
                <a:cubicBezTo>
                  <a:pt x="4204" y="10059"/>
                  <a:pt x="4488" y="9827"/>
                  <a:pt x="4772" y="9647"/>
                </a:cubicBezTo>
                <a:cubicBezTo>
                  <a:pt x="5056" y="9492"/>
                  <a:pt x="5365" y="9337"/>
                  <a:pt x="5675" y="9208"/>
                </a:cubicBezTo>
                <a:cubicBezTo>
                  <a:pt x="5984" y="9053"/>
                  <a:pt x="6216" y="8950"/>
                  <a:pt x="6397" y="8873"/>
                </a:cubicBezTo>
                <a:cubicBezTo>
                  <a:pt x="6732" y="8718"/>
                  <a:pt x="7067" y="8512"/>
                  <a:pt x="7351" y="8228"/>
                </a:cubicBezTo>
                <a:cubicBezTo>
                  <a:pt x="7583" y="8022"/>
                  <a:pt x="7764" y="7764"/>
                  <a:pt x="7893" y="7480"/>
                </a:cubicBezTo>
                <a:cubicBezTo>
                  <a:pt x="8021" y="7222"/>
                  <a:pt x="8125" y="6939"/>
                  <a:pt x="8150" y="6655"/>
                </a:cubicBezTo>
                <a:cubicBezTo>
                  <a:pt x="8202" y="6345"/>
                  <a:pt x="8254" y="6062"/>
                  <a:pt x="8254" y="5752"/>
                </a:cubicBezTo>
                <a:lnTo>
                  <a:pt x="4875" y="55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1562003" y="-438345"/>
            <a:ext cx="6019994" cy="6020189"/>
          </a:xfrm>
          <a:custGeom>
            <a:avLst/>
            <a:gdLst/>
            <a:ahLst/>
            <a:cxnLst/>
            <a:rect l="l" t="t" r="r" b="b"/>
            <a:pathLst>
              <a:path w="78093" h="78093" extrusionOk="0">
                <a:moveTo>
                  <a:pt x="78092" y="39047"/>
                </a:moveTo>
                <a:cubicBezTo>
                  <a:pt x="78092" y="60612"/>
                  <a:pt x="60612" y="78092"/>
                  <a:pt x="39046" y="78092"/>
                </a:cubicBezTo>
                <a:cubicBezTo>
                  <a:pt x="17497" y="78092"/>
                  <a:pt x="1" y="60612"/>
                  <a:pt x="1" y="39047"/>
                </a:cubicBezTo>
                <a:cubicBezTo>
                  <a:pt x="1" y="17481"/>
                  <a:pt x="17497" y="1"/>
                  <a:pt x="39046" y="1"/>
                </a:cubicBezTo>
                <a:cubicBezTo>
                  <a:pt x="60612" y="1"/>
                  <a:pt x="78092" y="17481"/>
                  <a:pt x="78092" y="390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8113599" y="502367"/>
            <a:ext cx="714938" cy="194960"/>
          </a:xfrm>
          <a:custGeom>
            <a:avLst/>
            <a:gdLst/>
            <a:ahLst/>
            <a:cxnLst/>
            <a:rect l="l" t="t" r="r" b="b"/>
            <a:pathLst>
              <a:path w="10983" h="2995" extrusionOk="0">
                <a:moveTo>
                  <a:pt x="5425" y="0"/>
                </a:moveTo>
                <a:cubicBezTo>
                  <a:pt x="4875" y="0"/>
                  <a:pt x="4440" y="677"/>
                  <a:pt x="4862" y="1188"/>
                </a:cubicBezTo>
                <a:cubicBezTo>
                  <a:pt x="4701" y="1044"/>
                  <a:pt x="4442" y="977"/>
                  <a:pt x="4179" y="977"/>
                </a:cubicBezTo>
                <a:cubicBezTo>
                  <a:pt x="3949" y="977"/>
                  <a:pt x="3718" y="1029"/>
                  <a:pt x="3548" y="1125"/>
                </a:cubicBezTo>
                <a:cubicBezTo>
                  <a:pt x="2837" y="1523"/>
                  <a:pt x="2233" y="1637"/>
                  <a:pt x="1733" y="1637"/>
                </a:cubicBezTo>
                <a:cubicBezTo>
                  <a:pt x="1063" y="1637"/>
                  <a:pt x="578" y="1433"/>
                  <a:pt x="267" y="1433"/>
                </a:cubicBezTo>
                <a:cubicBezTo>
                  <a:pt x="209" y="1433"/>
                  <a:pt x="158" y="1440"/>
                  <a:pt x="112" y="1457"/>
                </a:cubicBezTo>
                <a:cubicBezTo>
                  <a:pt x="1" y="1520"/>
                  <a:pt x="1" y="1679"/>
                  <a:pt x="80" y="1758"/>
                </a:cubicBezTo>
                <a:cubicBezTo>
                  <a:pt x="145" y="1823"/>
                  <a:pt x="227" y="1845"/>
                  <a:pt x="313" y="1845"/>
                </a:cubicBezTo>
                <a:cubicBezTo>
                  <a:pt x="479" y="1845"/>
                  <a:pt x="662" y="1763"/>
                  <a:pt x="777" y="1742"/>
                </a:cubicBezTo>
                <a:cubicBezTo>
                  <a:pt x="861" y="1723"/>
                  <a:pt x="944" y="1714"/>
                  <a:pt x="1027" y="1714"/>
                </a:cubicBezTo>
                <a:cubicBezTo>
                  <a:pt x="1413" y="1714"/>
                  <a:pt x="1787" y="1902"/>
                  <a:pt x="2138" y="2059"/>
                </a:cubicBezTo>
                <a:cubicBezTo>
                  <a:pt x="2378" y="2178"/>
                  <a:pt x="2626" y="2235"/>
                  <a:pt x="2883" y="2235"/>
                </a:cubicBezTo>
                <a:cubicBezTo>
                  <a:pt x="2966" y="2235"/>
                  <a:pt x="3051" y="2229"/>
                  <a:pt x="3136" y="2217"/>
                </a:cubicBezTo>
                <a:lnTo>
                  <a:pt x="3136" y="2217"/>
                </a:lnTo>
                <a:cubicBezTo>
                  <a:pt x="2914" y="2407"/>
                  <a:pt x="3025" y="2803"/>
                  <a:pt x="3437" y="2898"/>
                </a:cubicBezTo>
                <a:cubicBezTo>
                  <a:pt x="3724" y="2965"/>
                  <a:pt x="3998" y="2995"/>
                  <a:pt x="4247" y="2995"/>
                </a:cubicBezTo>
                <a:cubicBezTo>
                  <a:pt x="5111" y="2995"/>
                  <a:pt x="5679" y="2644"/>
                  <a:pt x="5495" y="2312"/>
                </a:cubicBezTo>
                <a:cubicBezTo>
                  <a:pt x="5595" y="2272"/>
                  <a:pt x="5695" y="2255"/>
                  <a:pt x="5794" y="2255"/>
                </a:cubicBezTo>
                <a:cubicBezTo>
                  <a:pt x="6247" y="2255"/>
                  <a:pt x="6692" y="2604"/>
                  <a:pt x="7094" y="2708"/>
                </a:cubicBezTo>
                <a:cubicBezTo>
                  <a:pt x="7242" y="2741"/>
                  <a:pt x="7386" y="2758"/>
                  <a:pt x="7520" y="2758"/>
                </a:cubicBezTo>
                <a:cubicBezTo>
                  <a:pt x="7963" y="2758"/>
                  <a:pt x="8301" y="2574"/>
                  <a:pt x="8314" y="2185"/>
                </a:cubicBezTo>
                <a:cubicBezTo>
                  <a:pt x="8314" y="2185"/>
                  <a:pt x="8829" y="2378"/>
                  <a:pt x="9405" y="2378"/>
                </a:cubicBezTo>
                <a:cubicBezTo>
                  <a:pt x="9748" y="2378"/>
                  <a:pt x="10114" y="2309"/>
                  <a:pt x="10404" y="2090"/>
                </a:cubicBezTo>
                <a:cubicBezTo>
                  <a:pt x="10982" y="1642"/>
                  <a:pt x="10715" y="849"/>
                  <a:pt x="10157" y="849"/>
                </a:cubicBezTo>
                <a:cubicBezTo>
                  <a:pt x="10104" y="849"/>
                  <a:pt x="10049" y="856"/>
                  <a:pt x="9992" y="871"/>
                </a:cubicBezTo>
                <a:cubicBezTo>
                  <a:pt x="9580" y="982"/>
                  <a:pt x="9232" y="1220"/>
                  <a:pt x="8947" y="1536"/>
                </a:cubicBezTo>
                <a:cubicBezTo>
                  <a:pt x="8931" y="1188"/>
                  <a:pt x="8820" y="855"/>
                  <a:pt x="8646" y="555"/>
                </a:cubicBezTo>
                <a:cubicBezTo>
                  <a:pt x="8490" y="326"/>
                  <a:pt x="8242" y="198"/>
                  <a:pt x="7987" y="198"/>
                </a:cubicBezTo>
                <a:cubicBezTo>
                  <a:pt x="7906" y="198"/>
                  <a:pt x="7824" y="211"/>
                  <a:pt x="7744" y="238"/>
                </a:cubicBezTo>
                <a:cubicBezTo>
                  <a:pt x="7379" y="396"/>
                  <a:pt x="7221" y="887"/>
                  <a:pt x="6825" y="919"/>
                </a:cubicBezTo>
                <a:cubicBezTo>
                  <a:pt x="6813" y="920"/>
                  <a:pt x="6802" y="920"/>
                  <a:pt x="6791" y="920"/>
                </a:cubicBezTo>
                <a:cubicBezTo>
                  <a:pt x="6355" y="920"/>
                  <a:pt x="6152" y="343"/>
                  <a:pt x="5828" y="127"/>
                </a:cubicBezTo>
                <a:cubicBezTo>
                  <a:pt x="5693" y="39"/>
                  <a:pt x="5556" y="0"/>
                  <a:pt x="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2194374" y="126942"/>
            <a:ext cx="714938" cy="194960"/>
          </a:xfrm>
          <a:custGeom>
            <a:avLst/>
            <a:gdLst/>
            <a:ahLst/>
            <a:cxnLst/>
            <a:rect l="l" t="t" r="r" b="b"/>
            <a:pathLst>
              <a:path w="10983" h="2995" extrusionOk="0">
                <a:moveTo>
                  <a:pt x="5425" y="0"/>
                </a:moveTo>
                <a:cubicBezTo>
                  <a:pt x="4875" y="0"/>
                  <a:pt x="4440" y="677"/>
                  <a:pt x="4862" y="1188"/>
                </a:cubicBezTo>
                <a:cubicBezTo>
                  <a:pt x="4701" y="1044"/>
                  <a:pt x="4442" y="977"/>
                  <a:pt x="4179" y="977"/>
                </a:cubicBezTo>
                <a:cubicBezTo>
                  <a:pt x="3949" y="977"/>
                  <a:pt x="3718" y="1029"/>
                  <a:pt x="3548" y="1125"/>
                </a:cubicBezTo>
                <a:cubicBezTo>
                  <a:pt x="2837" y="1523"/>
                  <a:pt x="2233" y="1637"/>
                  <a:pt x="1733" y="1637"/>
                </a:cubicBezTo>
                <a:cubicBezTo>
                  <a:pt x="1063" y="1637"/>
                  <a:pt x="578" y="1433"/>
                  <a:pt x="267" y="1433"/>
                </a:cubicBezTo>
                <a:cubicBezTo>
                  <a:pt x="209" y="1433"/>
                  <a:pt x="158" y="1440"/>
                  <a:pt x="112" y="1457"/>
                </a:cubicBezTo>
                <a:cubicBezTo>
                  <a:pt x="1" y="1520"/>
                  <a:pt x="1" y="1679"/>
                  <a:pt x="80" y="1758"/>
                </a:cubicBezTo>
                <a:cubicBezTo>
                  <a:pt x="145" y="1823"/>
                  <a:pt x="227" y="1845"/>
                  <a:pt x="313" y="1845"/>
                </a:cubicBezTo>
                <a:cubicBezTo>
                  <a:pt x="479" y="1845"/>
                  <a:pt x="662" y="1763"/>
                  <a:pt x="777" y="1742"/>
                </a:cubicBezTo>
                <a:cubicBezTo>
                  <a:pt x="861" y="1723"/>
                  <a:pt x="944" y="1714"/>
                  <a:pt x="1027" y="1714"/>
                </a:cubicBezTo>
                <a:cubicBezTo>
                  <a:pt x="1413" y="1714"/>
                  <a:pt x="1787" y="1902"/>
                  <a:pt x="2138" y="2059"/>
                </a:cubicBezTo>
                <a:cubicBezTo>
                  <a:pt x="2378" y="2178"/>
                  <a:pt x="2626" y="2235"/>
                  <a:pt x="2883" y="2235"/>
                </a:cubicBezTo>
                <a:cubicBezTo>
                  <a:pt x="2966" y="2235"/>
                  <a:pt x="3051" y="2229"/>
                  <a:pt x="3136" y="2217"/>
                </a:cubicBezTo>
                <a:lnTo>
                  <a:pt x="3136" y="2217"/>
                </a:lnTo>
                <a:cubicBezTo>
                  <a:pt x="2914" y="2407"/>
                  <a:pt x="3025" y="2803"/>
                  <a:pt x="3437" y="2898"/>
                </a:cubicBezTo>
                <a:cubicBezTo>
                  <a:pt x="3724" y="2965"/>
                  <a:pt x="3998" y="2995"/>
                  <a:pt x="4247" y="2995"/>
                </a:cubicBezTo>
                <a:cubicBezTo>
                  <a:pt x="5111" y="2995"/>
                  <a:pt x="5679" y="2644"/>
                  <a:pt x="5495" y="2312"/>
                </a:cubicBezTo>
                <a:cubicBezTo>
                  <a:pt x="5595" y="2272"/>
                  <a:pt x="5695" y="2255"/>
                  <a:pt x="5794" y="2255"/>
                </a:cubicBezTo>
                <a:cubicBezTo>
                  <a:pt x="6247" y="2255"/>
                  <a:pt x="6692" y="2604"/>
                  <a:pt x="7094" y="2708"/>
                </a:cubicBezTo>
                <a:cubicBezTo>
                  <a:pt x="7242" y="2741"/>
                  <a:pt x="7386" y="2758"/>
                  <a:pt x="7520" y="2758"/>
                </a:cubicBezTo>
                <a:cubicBezTo>
                  <a:pt x="7963" y="2758"/>
                  <a:pt x="8301" y="2574"/>
                  <a:pt x="8314" y="2185"/>
                </a:cubicBezTo>
                <a:cubicBezTo>
                  <a:pt x="8314" y="2185"/>
                  <a:pt x="8829" y="2378"/>
                  <a:pt x="9405" y="2378"/>
                </a:cubicBezTo>
                <a:cubicBezTo>
                  <a:pt x="9748" y="2378"/>
                  <a:pt x="10114" y="2309"/>
                  <a:pt x="10404" y="2090"/>
                </a:cubicBezTo>
                <a:cubicBezTo>
                  <a:pt x="10982" y="1642"/>
                  <a:pt x="10715" y="849"/>
                  <a:pt x="10157" y="849"/>
                </a:cubicBezTo>
                <a:cubicBezTo>
                  <a:pt x="10104" y="849"/>
                  <a:pt x="10049" y="856"/>
                  <a:pt x="9992" y="871"/>
                </a:cubicBezTo>
                <a:cubicBezTo>
                  <a:pt x="9580" y="982"/>
                  <a:pt x="9232" y="1220"/>
                  <a:pt x="8947" y="1536"/>
                </a:cubicBezTo>
                <a:cubicBezTo>
                  <a:pt x="8931" y="1188"/>
                  <a:pt x="8820" y="855"/>
                  <a:pt x="8646" y="555"/>
                </a:cubicBezTo>
                <a:cubicBezTo>
                  <a:pt x="8490" y="326"/>
                  <a:pt x="8242" y="198"/>
                  <a:pt x="7987" y="198"/>
                </a:cubicBezTo>
                <a:cubicBezTo>
                  <a:pt x="7906" y="198"/>
                  <a:pt x="7824" y="211"/>
                  <a:pt x="7744" y="238"/>
                </a:cubicBezTo>
                <a:cubicBezTo>
                  <a:pt x="7379" y="396"/>
                  <a:pt x="7221" y="887"/>
                  <a:pt x="6825" y="919"/>
                </a:cubicBezTo>
                <a:cubicBezTo>
                  <a:pt x="6813" y="920"/>
                  <a:pt x="6802" y="920"/>
                  <a:pt x="6791" y="920"/>
                </a:cubicBezTo>
                <a:cubicBezTo>
                  <a:pt x="6355" y="920"/>
                  <a:pt x="6152" y="343"/>
                  <a:pt x="5828" y="127"/>
                </a:cubicBezTo>
                <a:cubicBezTo>
                  <a:pt x="5693" y="39"/>
                  <a:pt x="5556" y="0"/>
                  <a:pt x="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57812" y="1608245"/>
            <a:ext cx="701236" cy="192014"/>
          </a:xfrm>
          <a:custGeom>
            <a:avLst/>
            <a:gdLst/>
            <a:ahLst/>
            <a:cxnLst/>
            <a:rect l="l" t="t" r="r" b="b"/>
            <a:pathLst>
              <a:path w="15616" h="4276" extrusionOk="0">
                <a:moveTo>
                  <a:pt x="7908" y="0"/>
                </a:moveTo>
                <a:cubicBezTo>
                  <a:pt x="7726" y="0"/>
                  <a:pt x="7536" y="53"/>
                  <a:pt x="7350" y="172"/>
                </a:cubicBezTo>
                <a:cubicBezTo>
                  <a:pt x="6872" y="481"/>
                  <a:pt x="6590" y="1314"/>
                  <a:pt x="5961" y="1314"/>
                </a:cubicBezTo>
                <a:cubicBezTo>
                  <a:pt x="5944" y="1314"/>
                  <a:pt x="5927" y="1314"/>
                  <a:pt x="5909" y="1312"/>
                </a:cubicBezTo>
                <a:cubicBezTo>
                  <a:pt x="5371" y="1265"/>
                  <a:pt x="5118" y="568"/>
                  <a:pt x="4627" y="347"/>
                </a:cubicBezTo>
                <a:cubicBezTo>
                  <a:pt x="4514" y="296"/>
                  <a:pt x="4397" y="273"/>
                  <a:pt x="4280" y="273"/>
                </a:cubicBezTo>
                <a:cubicBezTo>
                  <a:pt x="3919" y="273"/>
                  <a:pt x="3560" y="491"/>
                  <a:pt x="3344" y="790"/>
                </a:cubicBezTo>
                <a:cubicBezTo>
                  <a:pt x="3044" y="1186"/>
                  <a:pt x="2964" y="1692"/>
                  <a:pt x="2901" y="2183"/>
                </a:cubicBezTo>
                <a:cubicBezTo>
                  <a:pt x="2505" y="1740"/>
                  <a:pt x="1998" y="1407"/>
                  <a:pt x="1413" y="1233"/>
                </a:cubicBezTo>
                <a:cubicBezTo>
                  <a:pt x="1335" y="1214"/>
                  <a:pt x="1260" y="1204"/>
                  <a:pt x="1189" y="1204"/>
                </a:cubicBezTo>
                <a:cubicBezTo>
                  <a:pt x="397" y="1204"/>
                  <a:pt x="0" y="2336"/>
                  <a:pt x="843" y="2975"/>
                </a:cubicBezTo>
                <a:cubicBezTo>
                  <a:pt x="1253" y="3290"/>
                  <a:pt x="1774" y="3389"/>
                  <a:pt x="2263" y="3389"/>
                </a:cubicBezTo>
                <a:cubicBezTo>
                  <a:pt x="3076" y="3389"/>
                  <a:pt x="3804" y="3117"/>
                  <a:pt x="3804" y="3117"/>
                </a:cubicBezTo>
                <a:cubicBezTo>
                  <a:pt x="3816" y="3659"/>
                  <a:pt x="4284" y="3926"/>
                  <a:pt x="4898" y="3926"/>
                </a:cubicBezTo>
                <a:cubicBezTo>
                  <a:pt x="5092" y="3926"/>
                  <a:pt x="5300" y="3899"/>
                  <a:pt x="5514" y="3846"/>
                </a:cubicBezTo>
                <a:cubicBezTo>
                  <a:pt x="6097" y="3703"/>
                  <a:pt x="6734" y="3210"/>
                  <a:pt x="7371" y="3210"/>
                </a:cubicBezTo>
                <a:cubicBezTo>
                  <a:pt x="7512" y="3210"/>
                  <a:pt x="7653" y="3234"/>
                  <a:pt x="7794" y="3292"/>
                </a:cubicBezTo>
                <a:cubicBezTo>
                  <a:pt x="7534" y="3774"/>
                  <a:pt x="8357" y="4276"/>
                  <a:pt x="9598" y="4276"/>
                </a:cubicBezTo>
                <a:cubicBezTo>
                  <a:pt x="9945" y="4276"/>
                  <a:pt x="10325" y="4237"/>
                  <a:pt x="10723" y="4147"/>
                </a:cubicBezTo>
                <a:cubicBezTo>
                  <a:pt x="11325" y="4004"/>
                  <a:pt x="11483" y="3434"/>
                  <a:pt x="11166" y="3181"/>
                </a:cubicBezTo>
                <a:lnTo>
                  <a:pt x="11166" y="3181"/>
                </a:lnTo>
                <a:cubicBezTo>
                  <a:pt x="11255" y="3190"/>
                  <a:pt x="11345" y="3194"/>
                  <a:pt x="11435" y="3194"/>
                </a:cubicBezTo>
                <a:cubicBezTo>
                  <a:pt x="11823" y="3194"/>
                  <a:pt x="12212" y="3111"/>
                  <a:pt x="12560" y="2943"/>
                </a:cubicBezTo>
                <a:cubicBezTo>
                  <a:pt x="13070" y="2721"/>
                  <a:pt x="13612" y="2444"/>
                  <a:pt x="14152" y="2444"/>
                </a:cubicBezTo>
                <a:cubicBezTo>
                  <a:pt x="14265" y="2444"/>
                  <a:pt x="14378" y="2457"/>
                  <a:pt x="14491" y="2484"/>
                </a:cubicBezTo>
                <a:cubicBezTo>
                  <a:pt x="14657" y="2526"/>
                  <a:pt x="14917" y="2641"/>
                  <a:pt x="15153" y="2641"/>
                </a:cubicBezTo>
                <a:cubicBezTo>
                  <a:pt x="15278" y="2641"/>
                  <a:pt x="15396" y="2609"/>
                  <a:pt x="15489" y="2516"/>
                </a:cubicBezTo>
                <a:cubicBezTo>
                  <a:pt x="15615" y="2389"/>
                  <a:pt x="15615" y="2183"/>
                  <a:pt x="15473" y="2072"/>
                </a:cubicBezTo>
                <a:cubicBezTo>
                  <a:pt x="15406" y="2048"/>
                  <a:pt x="15331" y="2037"/>
                  <a:pt x="15247" y="2037"/>
                </a:cubicBezTo>
                <a:cubicBezTo>
                  <a:pt x="14803" y="2037"/>
                  <a:pt x="14110" y="2328"/>
                  <a:pt x="13154" y="2328"/>
                </a:cubicBezTo>
                <a:cubicBezTo>
                  <a:pt x="12440" y="2328"/>
                  <a:pt x="11579" y="2166"/>
                  <a:pt x="10564" y="1597"/>
                </a:cubicBezTo>
                <a:cubicBezTo>
                  <a:pt x="10329" y="1465"/>
                  <a:pt x="10006" y="1394"/>
                  <a:pt x="9682" y="1394"/>
                </a:cubicBezTo>
                <a:cubicBezTo>
                  <a:pt x="9308" y="1394"/>
                  <a:pt x="8934" y="1489"/>
                  <a:pt x="8696" y="1692"/>
                </a:cubicBezTo>
                <a:cubicBezTo>
                  <a:pt x="9299" y="961"/>
                  <a:pt x="8685" y="0"/>
                  <a:pt x="7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rot="-3847606">
            <a:off x="3242225" y="2097902"/>
            <a:ext cx="484896" cy="305338"/>
          </a:xfrm>
          <a:custGeom>
            <a:avLst/>
            <a:gdLst/>
            <a:ahLst/>
            <a:cxnLst/>
            <a:rect l="l" t="t" r="r" b="b"/>
            <a:pathLst>
              <a:path w="19395" h="12213" extrusionOk="0">
                <a:moveTo>
                  <a:pt x="13461" y="0"/>
                </a:moveTo>
                <a:cubicBezTo>
                  <a:pt x="13332" y="0"/>
                  <a:pt x="13204" y="5"/>
                  <a:pt x="13076" y="14"/>
                </a:cubicBezTo>
                <a:lnTo>
                  <a:pt x="12509" y="3882"/>
                </a:lnTo>
                <a:cubicBezTo>
                  <a:pt x="12689" y="3908"/>
                  <a:pt x="12870" y="3934"/>
                  <a:pt x="13076" y="3960"/>
                </a:cubicBezTo>
                <a:cubicBezTo>
                  <a:pt x="13283" y="3986"/>
                  <a:pt x="13515" y="4011"/>
                  <a:pt x="13747" y="4089"/>
                </a:cubicBezTo>
                <a:cubicBezTo>
                  <a:pt x="13979" y="4166"/>
                  <a:pt x="14211" y="4269"/>
                  <a:pt x="14417" y="4424"/>
                </a:cubicBezTo>
                <a:cubicBezTo>
                  <a:pt x="14624" y="4579"/>
                  <a:pt x="14830" y="4811"/>
                  <a:pt x="14933" y="5069"/>
                </a:cubicBezTo>
                <a:cubicBezTo>
                  <a:pt x="15139" y="5404"/>
                  <a:pt x="15191" y="5817"/>
                  <a:pt x="15139" y="6204"/>
                </a:cubicBezTo>
                <a:cubicBezTo>
                  <a:pt x="15062" y="6590"/>
                  <a:pt x="14830" y="6900"/>
                  <a:pt x="14495" y="7055"/>
                </a:cubicBezTo>
                <a:cubicBezTo>
                  <a:pt x="14273" y="7166"/>
                  <a:pt x="14051" y="7218"/>
                  <a:pt x="13829" y="7218"/>
                </a:cubicBezTo>
                <a:cubicBezTo>
                  <a:pt x="13690" y="7218"/>
                  <a:pt x="13551" y="7198"/>
                  <a:pt x="13411" y="7158"/>
                </a:cubicBezTo>
                <a:cubicBezTo>
                  <a:pt x="12999" y="7080"/>
                  <a:pt x="12612" y="6926"/>
                  <a:pt x="12251" y="6719"/>
                </a:cubicBezTo>
                <a:cubicBezTo>
                  <a:pt x="11864" y="6513"/>
                  <a:pt x="11529" y="6281"/>
                  <a:pt x="11193" y="6049"/>
                </a:cubicBezTo>
                <a:cubicBezTo>
                  <a:pt x="10858" y="5817"/>
                  <a:pt x="10626" y="5610"/>
                  <a:pt x="10446" y="5481"/>
                </a:cubicBezTo>
                <a:cubicBezTo>
                  <a:pt x="10059" y="5198"/>
                  <a:pt x="9646" y="4991"/>
                  <a:pt x="9208" y="4837"/>
                </a:cubicBezTo>
                <a:cubicBezTo>
                  <a:pt x="8912" y="4758"/>
                  <a:pt x="8632" y="4724"/>
                  <a:pt x="8343" y="4724"/>
                </a:cubicBezTo>
                <a:cubicBezTo>
                  <a:pt x="8254" y="4724"/>
                  <a:pt x="8164" y="4727"/>
                  <a:pt x="8073" y="4733"/>
                </a:cubicBezTo>
                <a:cubicBezTo>
                  <a:pt x="7712" y="4733"/>
                  <a:pt x="7376" y="4811"/>
                  <a:pt x="7041" y="4966"/>
                </a:cubicBezTo>
                <a:cubicBezTo>
                  <a:pt x="6680" y="5069"/>
                  <a:pt x="6371" y="5249"/>
                  <a:pt x="6035" y="5404"/>
                </a:cubicBezTo>
                <a:lnTo>
                  <a:pt x="7892" y="9015"/>
                </a:lnTo>
                <a:cubicBezTo>
                  <a:pt x="8027" y="8940"/>
                  <a:pt x="8189" y="8899"/>
                  <a:pt x="8351" y="8899"/>
                </a:cubicBezTo>
                <a:cubicBezTo>
                  <a:pt x="8467" y="8899"/>
                  <a:pt x="8584" y="8920"/>
                  <a:pt x="8692" y="8963"/>
                </a:cubicBezTo>
                <a:cubicBezTo>
                  <a:pt x="9027" y="9092"/>
                  <a:pt x="9337" y="9247"/>
                  <a:pt x="9620" y="9453"/>
                </a:cubicBezTo>
                <a:cubicBezTo>
                  <a:pt x="9930" y="9660"/>
                  <a:pt x="10291" y="9917"/>
                  <a:pt x="10626" y="10175"/>
                </a:cubicBezTo>
                <a:cubicBezTo>
                  <a:pt x="10987" y="10459"/>
                  <a:pt x="11374" y="10717"/>
                  <a:pt x="11787" y="10923"/>
                </a:cubicBezTo>
                <a:cubicBezTo>
                  <a:pt x="12473" y="11340"/>
                  <a:pt x="13251" y="11570"/>
                  <a:pt x="14035" y="11570"/>
                </a:cubicBezTo>
                <a:cubicBezTo>
                  <a:pt x="14076" y="11570"/>
                  <a:pt x="14118" y="11569"/>
                  <a:pt x="14159" y="11568"/>
                </a:cubicBezTo>
                <a:cubicBezTo>
                  <a:pt x="14959" y="11516"/>
                  <a:pt x="15707" y="11284"/>
                  <a:pt x="16429" y="10923"/>
                </a:cubicBezTo>
                <a:cubicBezTo>
                  <a:pt x="17203" y="10562"/>
                  <a:pt x="17873" y="10021"/>
                  <a:pt x="18415" y="9324"/>
                </a:cubicBezTo>
                <a:cubicBezTo>
                  <a:pt x="18853" y="8757"/>
                  <a:pt x="19137" y="8086"/>
                  <a:pt x="19292" y="7390"/>
                </a:cubicBezTo>
                <a:cubicBezTo>
                  <a:pt x="19395" y="6719"/>
                  <a:pt x="19395" y="5997"/>
                  <a:pt x="19266" y="5327"/>
                </a:cubicBezTo>
                <a:cubicBezTo>
                  <a:pt x="19137" y="4656"/>
                  <a:pt x="18905" y="4011"/>
                  <a:pt x="18595" y="3392"/>
                </a:cubicBezTo>
                <a:cubicBezTo>
                  <a:pt x="18080" y="2335"/>
                  <a:pt x="17280" y="1432"/>
                  <a:pt x="16274" y="787"/>
                </a:cubicBezTo>
                <a:cubicBezTo>
                  <a:pt x="15430" y="263"/>
                  <a:pt x="14445" y="0"/>
                  <a:pt x="13461" y="0"/>
                </a:cubicBezTo>
                <a:close/>
                <a:moveTo>
                  <a:pt x="3843" y="6616"/>
                </a:moveTo>
                <a:lnTo>
                  <a:pt x="0" y="8576"/>
                </a:lnTo>
                <a:lnTo>
                  <a:pt x="1857" y="12213"/>
                </a:lnTo>
                <a:lnTo>
                  <a:pt x="5700" y="10253"/>
                </a:lnTo>
                <a:lnTo>
                  <a:pt x="3843" y="661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rot="9000128" flipH="1">
            <a:off x="5524342" y="2034761"/>
            <a:ext cx="393375" cy="438653"/>
          </a:xfrm>
          <a:custGeom>
            <a:avLst/>
            <a:gdLst/>
            <a:ahLst/>
            <a:cxnLst/>
            <a:rect l="l" t="t" r="r" b="b"/>
            <a:pathLst>
              <a:path w="15734" h="17545" extrusionOk="0">
                <a:moveTo>
                  <a:pt x="3586" y="1"/>
                </a:moveTo>
                <a:lnTo>
                  <a:pt x="1" y="1987"/>
                </a:lnTo>
                <a:lnTo>
                  <a:pt x="2090" y="5752"/>
                </a:lnTo>
                <a:lnTo>
                  <a:pt x="5649" y="3792"/>
                </a:lnTo>
                <a:lnTo>
                  <a:pt x="3586" y="1"/>
                </a:lnTo>
                <a:close/>
                <a:moveTo>
                  <a:pt x="6809" y="6010"/>
                </a:moveTo>
                <a:lnTo>
                  <a:pt x="3225" y="7970"/>
                </a:lnTo>
                <a:cubicBezTo>
                  <a:pt x="3405" y="8306"/>
                  <a:pt x="3586" y="8615"/>
                  <a:pt x="3792" y="8925"/>
                </a:cubicBezTo>
                <a:cubicBezTo>
                  <a:pt x="4205" y="9544"/>
                  <a:pt x="4824" y="9982"/>
                  <a:pt x="5520" y="10214"/>
                </a:cubicBezTo>
                <a:cubicBezTo>
                  <a:pt x="5907" y="10322"/>
                  <a:pt x="6294" y="10375"/>
                  <a:pt x="6681" y="10375"/>
                </a:cubicBezTo>
                <a:cubicBezTo>
                  <a:pt x="6758" y="10375"/>
                  <a:pt x="6835" y="10373"/>
                  <a:pt x="6913" y="10369"/>
                </a:cubicBezTo>
                <a:cubicBezTo>
                  <a:pt x="7145" y="10369"/>
                  <a:pt x="7428" y="10369"/>
                  <a:pt x="7841" y="10343"/>
                </a:cubicBezTo>
                <a:cubicBezTo>
                  <a:pt x="7962" y="10335"/>
                  <a:pt x="8083" y="10332"/>
                  <a:pt x="8204" y="10332"/>
                </a:cubicBezTo>
                <a:cubicBezTo>
                  <a:pt x="8498" y="10332"/>
                  <a:pt x="8795" y="10351"/>
                  <a:pt x="9105" y="10369"/>
                </a:cubicBezTo>
                <a:cubicBezTo>
                  <a:pt x="9518" y="10420"/>
                  <a:pt x="9930" y="10498"/>
                  <a:pt x="10317" y="10653"/>
                </a:cubicBezTo>
                <a:cubicBezTo>
                  <a:pt x="10652" y="10781"/>
                  <a:pt x="10962" y="11014"/>
                  <a:pt x="11142" y="11349"/>
                </a:cubicBezTo>
                <a:cubicBezTo>
                  <a:pt x="11349" y="11684"/>
                  <a:pt x="11349" y="12071"/>
                  <a:pt x="11194" y="12406"/>
                </a:cubicBezTo>
                <a:cubicBezTo>
                  <a:pt x="11039" y="12767"/>
                  <a:pt x="10755" y="13077"/>
                  <a:pt x="10394" y="13257"/>
                </a:cubicBezTo>
                <a:cubicBezTo>
                  <a:pt x="10162" y="13412"/>
                  <a:pt x="9879" y="13490"/>
                  <a:pt x="9595" y="13490"/>
                </a:cubicBezTo>
                <a:cubicBezTo>
                  <a:pt x="9337" y="13490"/>
                  <a:pt x="9105" y="13464"/>
                  <a:pt x="8847" y="13386"/>
                </a:cubicBezTo>
                <a:cubicBezTo>
                  <a:pt x="8641" y="13309"/>
                  <a:pt x="8434" y="13232"/>
                  <a:pt x="8228" y="13128"/>
                </a:cubicBezTo>
                <a:cubicBezTo>
                  <a:pt x="8073" y="13025"/>
                  <a:pt x="7893" y="12948"/>
                  <a:pt x="7712" y="12871"/>
                </a:cubicBezTo>
                <a:lnTo>
                  <a:pt x="6010" y="16378"/>
                </a:lnTo>
                <a:cubicBezTo>
                  <a:pt x="6913" y="17100"/>
                  <a:pt x="7996" y="17487"/>
                  <a:pt x="9105" y="17539"/>
                </a:cubicBezTo>
                <a:cubicBezTo>
                  <a:pt x="9190" y="17542"/>
                  <a:pt x="9276" y="17544"/>
                  <a:pt x="9361" y="17544"/>
                </a:cubicBezTo>
                <a:cubicBezTo>
                  <a:pt x="10461" y="17544"/>
                  <a:pt x="11552" y="17238"/>
                  <a:pt x="12509" y="16688"/>
                </a:cubicBezTo>
                <a:cubicBezTo>
                  <a:pt x="13102" y="16378"/>
                  <a:pt x="13644" y="15965"/>
                  <a:pt x="14134" y="15475"/>
                </a:cubicBezTo>
                <a:cubicBezTo>
                  <a:pt x="14624" y="14985"/>
                  <a:pt x="15037" y="14392"/>
                  <a:pt x="15320" y="13773"/>
                </a:cubicBezTo>
                <a:cubicBezTo>
                  <a:pt x="15604" y="13103"/>
                  <a:pt x="15733" y="12381"/>
                  <a:pt x="15682" y="11658"/>
                </a:cubicBezTo>
                <a:cubicBezTo>
                  <a:pt x="15630" y="10807"/>
                  <a:pt x="15372" y="9982"/>
                  <a:pt x="14934" y="9234"/>
                </a:cubicBezTo>
                <a:cubicBezTo>
                  <a:pt x="14573" y="8538"/>
                  <a:pt x="14057" y="7919"/>
                  <a:pt x="13412" y="7429"/>
                </a:cubicBezTo>
                <a:cubicBezTo>
                  <a:pt x="12741" y="6939"/>
                  <a:pt x="11942" y="6655"/>
                  <a:pt x="11091" y="6629"/>
                </a:cubicBezTo>
                <a:cubicBezTo>
                  <a:pt x="10834" y="6599"/>
                  <a:pt x="10568" y="6586"/>
                  <a:pt x="10299" y="6586"/>
                </a:cubicBezTo>
                <a:cubicBezTo>
                  <a:pt x="10108" y="6586"/>
                  <a:pt x="9916" y="6593"/>
                  <a:pt x="9724" y="6603"/>
                </a:cubicBezTo>
                <a:cubicBezTo>
                  <a:pt x="9285" y="6629"/>
                  <a:pt x="8873" y="6629"/>
                  <a:pt x="8486" y="6629"/>
                </a:cubicBezTo>
                <a:cubicBezTo>
                  <a:pt x="8125" y="6629"/>
                  <a:pt x="7790" y="6578"/>
                  <a:pt x="7454" y="6500"/>
                </a:cubicBezTo>
                <a:cubicBezTo>
                  <a:pt x="7171" y="6449"/>
                  <a:pt x="6938" y="6268"/>
                  <a:pt x="6809" y="60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rot="-4520723">
            <a:off x="7495586" y="4018857"/>
            <a:ext cx="292760" cy="244358"/>
          </a:xfrm>
          <a:custGeom>
            <a:avLst/>
            <a:gdLst/>
            <a:ahLst/>
            <a:cxnLst/>
            <a:rect l="l" t="t" r="r" b="b"/>
            <a:pathLst>
              <a:path w="11710" h="9774" extrusionOk="0">
                <a:moveTo>
                  <a:pt x="9904" y="1"/>
                </a:moveTo>
                <a:lnTo>
                  <a:pt x="7893" y="1909"/>
                </a:lnTo>
                <a:lnTo>
                  <a:pt x="9698" y="3818"/>
                </a:lnTo>
                <a:lnTo>
                  <a:pt x="11710" y="1909"/>
                </a:lnTo>
                <a:lnTo>
                  <a:pt x="9904" y="1"/>
                </a:lnTo>
                <a:close/>
                <a:moveTo>
                  <a:pt x="3277" y="2502"/>
                </a:moveTo>
                <a:cubicBezTo>
                  <a:pt x="2991" y="2502"/>
                  <a:pt x="2704" y="2548"/>
                  <a:pt x="2425" y="2632"/>
                </a:cubicBezTo>
                <a:cubicBezTo>
                  <a:pt x="1961" y="2812"/>
                  <a:pt x="1522" y="3096"/>
                  <a:pt x="1161" y="3457"/>
                </a:cubicBezTo>
                <a:cubicBezTo>
                  <a:pt x="749" y="3818"/>
                  <a:pt x="413" y="4282"/>
                  <a:pt x="233" y="4798"/>
                </a:cubicBezTo>
                <a:cubicBezTo>
                  <a:pt x="52" y="5236"/>
                  <a:pt x="1" y="5701"/>
                  <a:pt x="52" y="6139"/>
                </a:cubicBezTo>
                <a:cubicBezTo>
                  <a:pt x="104" y="6603"/>
                  <a:pt x="233" y="7016"/>
                  <a:pt x="439" y="7429"/>
                </a:cubicBezTo>
                <a:cubicBezTo>
                  <a:pt x="645" y="7815"/>
                  <a:pt x="903" y="8177"/>
                  <a:pt x="1213" y="8486"/>
                </a:cubicBezTo>
                <a:cubicBezTo>
                  <a:pt x="1703" y="9053"/>
                  <a:pt x="2373" y="9440"/>
                  <a:pt x="3096" y="9647"/>
                </a:cubicBezTo>
                <a:cubicBezTo>
                  <a:pt x="3386" y="9733"/>
                  <a:pt x="3686" y="9774"/>
                  <a:pt x="3987" y="9774"/>
                </a:cubicBezTo>
                <a:cubicBezTo>
                  <a:pt x="4407" y="9774"/>
                  <a:pt x="4831" y="9694"/>
                  <a:pt x="5236" y="9543"/>
                </a:cubicBezTo>
                <a:lnTo>
                  <a:pt x="4875" y="7068"/>
                </a:lnTo>
                <a:cubicBezTo>
                  <a:pt x="4746" y="7068"/>
                  <a:pt x="4617" y="7093"/>
                  <a:pt x="4514" y="7119"/>
                </a:cubicBezTo>
                <a:cubicBezTo>
                  <a:pt x="4359" y="7145"/>
                  <a:pt x="4205" y="7171"/>
                  <a:pt x="4076" y="7171"/>
                </a:cubicBezTo>
                <a:cubicBezTo>
                  <a:pt x="3921" y="7145"/>
                  <a:pt x="3740" y="7119"/>
                  <a:pt x="3611" y="7093"/>
                </a:cubicBezTo>
                <a:cubicBezTo>
                  <a:pt x="3431" y="7016"/>
                  <a:pt x="3276" y="6913"/>
                  <a:pt x="3147" y="6784"/>
                </a:cubicBezTo>
                <a:cubicBezTo>
                  <a:pt x="2967" y="6603"/>
                  <a:pt x="2863" y="6371"/>
                  <a:pt x="2838" y="6113"/>
                </a:cubicBezTo>
                <a:cubicBezTo>
                  <a:pt x="2812" y="5881"/>
                  <a:pt x="2889" y="5623"/>
                  <a:pt x="3070" y="5468"/>
                </a:cubicBezTo>
                <a:cubicBezTo>
                  <a:pt x="3250" y="5288"/>
                  <a:pt x="3482" y="5211"/>
                  <a:pt x="3715" y="5211"/>
                </a:cubicBezTo>
                <a:cubicBezTo>
                  <a:pt x="3784" y="5204"/>
                  <a:pt x="3855" y="5200"/>
                  <a:pt x="3926" y="5200"/>
                </a:cubicBezTo>
                <a:cubicBezTo>
                  <a:pt x="4123" y="5200"/>
                  <a:pt x="4325" y="5224"/>
                  <a:pt x="4514" y="5262"/>
                </a:cubicBezTo>
                <a:cubicBezTo>
                  <a:pt x="4772" y="5314"/>
                  <a:pt x="5030" y="5391"/>
                  <a:pt x="5288" y="5494"/>
                </a:cubicBezTo>
                <a:cubicBezTo>
                  <a:pt x="5520" y="5572"/>
                  <a:pt x="5726" y="5649"/>
                  <a:pt x="5855" y="5701"/>
                </a:cubicBezTo>
                <a:cubicBezTo>
                  <a:pt x="6139" y="5804"/>
                  <a:pt x="6423" y="5855"/>
                  <a:pt x="6732" y="5855"/>
                </a:cubicBezTo>
                <a:cubicBezTo>
                  <a:pt x="6964" y="5855"/>
                  <a:pt x="7222" y="5830"/>
                  <a:pt x="7454" y="5726"/>
                </a:cubicBezTo>
                <a:cubicBezTo>
                  <a:pt x="7661" y="5649"/>
                  <a:pt x="7867" y="5546"/>
                  <a:pt x="8047" y="5417"/>
                </a:cubicBezTo>
                <a:cubicBezTo>
                  <a:pt x="8228" y="5262"/>
                  <a:pt x="8409" y="5107"/>
                  <a:pt x="8563" y="4953"/>
                </a:cubicBezTo>
                <a:lnTo>
                  <a:pt x="6758" y="3070"/>
                </a:lnTo>
                <a:cubicBezTo>
                  <a:pt x="6646" y="3160"/>
                  <a:pt x="6495" y="3230"/>
                  <a:pt x="6339" y="3230"/>
                </a:cubicBezTo>
                <a:cubicBezTo>
                  <a:pt x="6315" y="3230"/>
                  <a:pt x="6292" y="3228"/>
                  <a:pt x="6268" y="3225"/>
                </a:cubicBezTo>
                <a:cubicBezTo>
                  <a:pt x="6036" y="3225"/>
                  <a:pt x="5829" y="3173"/>
                  <a:pt x="5623" y="3122"/>
                </a:cubicBezTo>
                <a:cubicBezTo>
                  <a:pt x="5365" y="3044"/>
                  <a:pt x="5107" y="2941"/>
                  <a:pt x="4849" y="2838"/>
                </a:cubicBezTo>
                <a:cubicBezTo>
                  <a:pt x="4591" y="2735"/>
                  <a:pt x="4308" y="2657"/>
                  <a:pt x="3998" y="2606"/>
                </a:cubicBezTo>
                <a:cubicBezTo>
                  <a:pt x="3762" y="2535"/>
                  <a:pt x="3520" y="2502"/>
                  <a:pt x="3277" y="25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txBox="1">
            <a:spLocks noGrp="1"/>
          </p:cNvSpPr>
          <p:nvPr>
            <p:ph type="title"/>
          </p:nvPr>
        </p:nvSpPr>
        <p:spPr>
          <a:xfrm>
            <a:off x="2418000" y="539500"/>
            <a:ext cx="4320900" cy="9483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3" name="Google Shape;143;p5"/>
          <p:cNvSpPr txBox="1">
            <a:spLocks noGrp="1"/>
          </p:cNvSpPr>
          <p:nvPr>
            <p:ph type="subTitle" idx="1"/>
          </p:nvPr>
        </p:nvSpPr>
        <p:spPr>
          <a:xfrm>
            <a:off x="2194375" y="3381874"/>
            <a:ext cx="2233800" cy="1187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44" name="Google Shape;144;p5"/>
          <p:cNvSpPr txBox="1">
            <a:spLocks noGrp="1"/>
          </p:cNvSpPr>
          <p:nvPr>
            <p:ph type="subTitle" idx="2"/>
          </p:nvPr>
        </p:nvSpPr>
        <p:spPr>
          <a:xfrm>
            <a:off x="4722500" y="3381874"/>
            <a:ext cx="2233800" cy="118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5" name="Google Shape;145;p5"/>
          <p:cNvSpPr txBox="1">
            <a:spLocks noGrp="1"/>
          </p:cNvSpPr>
          <p:nvPr>
            <p:ph type="subTitle" idx="3"/>
          </p:nvPr>
        </p:nvSpPr>
        <p:spPr>
          <a:xfrm>
            <a:off x="1684975" y="2690624"/>
            <a:ext cx="2743200" cy="691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Font typeface="Candal"/>
              <a:buNone/>
              <a:defRPr>
                <a:latin typeface="Candal"/>
                <a:ea typeface="Candal"/>
                <a:cs typeface="Candal"/>
                <a:sym typeface="Candal"/>
              </a:defRPr>
            </a:lvl1pPr>
            <a:lvl2pPr lvl="1">
              <a:spcBef>
                <a:spcPts val="1600"/>
              </a:spcBef>
              <a:spcAft>
                <a:spcPts val="0"/>
              </a:spcAft>
              <a:buSzPts val="1400"/>
              <a:buFont typeface="Candal"/>
              <a:buNone/>
              <a:defRPr>
                <a:latin typeface="Candal"/>
                <a:ea typeface="Candal"/>
                <a:cs typeface="Candal"/>
                <a:sym typeface="Candal"/>
              </a:defRPr>
            </a:lvl2pPr>
            <a:lvl3pPr lvl="2">
              <a:spcBef>
                <a:spcPts val="1600"/>
              </a:spcBef>
              <a:spcAft>
                <a:spcPts val="0"/>
              </a:spcAft>
              <a:buSzPts val="1400"/>
              <a:buFont typeface="Candal"/>
              <a:buNone/>
              <a:defRPr>
                <a:latin typeface="Candal"/>
                <a:ea typeface="Candal"/>
                <a:cs typeface="Candal"/>
                <a:sym typeface="Candal"/>
              </a:defRPr>
            </a:lvl3pPr>
            <a:lvl4pPr lvl="3">
              <a:spcBef>
                <a:spcPts val="1600"/>
              </a:spcBef>
              <a:spcAft>
                <a:spcPts val="0"/>
              </a:spcAft>
              <a:buSzPts val="1400"/>
              <a:buFont typeface="Candal"/>
              <a:buNone/>
              <a:defRPr>
                <a:latin typeface="Candal"/>
                <a:ea typeface="Candal"/>
                <a:cs typeface="Candal"/>
                <a:sym typeface="Candal"/>
              </a:defRPr>
            </a:lvl4pPr>
            <a:lvl5pPr lvl="4">
              <a:spcBef>
                <a:spcPts val="1600"/>
              </a:spcBef>
              <a:spcAft>
                <a:spcPts val="0"/>
              </a:spcAft>
              <a:buSzPts val="1400"/>
              <a:buFont typeface="Candal"/>
              <a:buNone/>
              <a:defRPr>
                <a:latin typeface="Candal"/>
                <a:ea typeface="Candal"/>
                <a:cs typeface="Candal"/>
                <a:sym typeface="Candal"/>
              </a:defRPr>
            </a:lvl5pPr>
            <a:lvl6pPr lvl="5">
              <a:spcBef>
                <a:spcPts val="1600"/>
              </a:spcBef>
              <a:spcAft>
                <a:spcPts val="0"/>
              </a:spcAft>
              <a:buSzPts val="1400"/>
              <a:buFont typeface="Candal"/>
              <a:buNone/>
              <a:defRPr>
                <a:latin typeface="Candal"/>
                <a:ea typeface="Candal"/>
                <a:cs typeface="Candal"/>
                <a:sym typeface="Candal"/>
              </a:defRPr>
            </a:lvl6pPr>
            <a:lvl7pPr lvl="6">
              <a:spcBef>
                <a:spcPts val="1600"/>
              </a:spcBef>
              <a:spcAft>
                <a:spcPts val="0"/>
              </a:spcAft>
              <a:buSzPts val="1400"/>
              <a:buFont typeface="Candal"/>
              <a:buNone/>
              <a:defRPr>
                <a:latin typeface="Candal"/>
                <a:ea typeface="Candal"/>
                <a:cs typeface="Candal"/>
                <a:sym typeface="Candal"/>
              </a:defRPr>
            </a:lvl7pPr>
            <a:lvl8pPr lvl="7">
              <a:spcBef>
                <a:spcPts val="1600"/>
              </a:spcBef>
              <a:spcAft>
                <a:spcPts val="0"/>
              </a:spcAft>
              <a:buSzPts val="1400"/>
              <a:buFont typeface="Candal"/>
              <a:buNone/>
              <a:defRPr>
                <a:latin typeface="Candal"/>
                <a:ea typeface="Candal"/>
                <a:cs typeface="Candal"/>
                <a:sym typeface="Candal"/>
              </a:defRPr>
            </a:lvl8pPr>
            <a:lvl9pPr lvl="8">
              <a:spcBef>
                <a:spcPts val="1600"/>
              </a:spcBef>
              <a:spcAft>
                <a:spcPts val="1600"/>
              </a:spcAft>
              <a:buSzPts val="1400"/>
              <a:buFont typeface="Candal"/>
              <a:buNone/>
              <a:defRPr>
                <a:latin typeface="Candal"/>
                <a:ea typeface="Candal"/>
                <a:cs typeface="Candal"/>
                <a:sym typeface="Candal"/>
              </a:defRPr>
            </a:lvl9pPr>
          </a:lstStyle>
          <a:p>
            <a:endParaRPr/>
          </a:p>
        </p:txBody>
      </p:sp>
      <p:sp>
        <p:nvSpPr>
          <p:cNvPr id="146" name="Google Shape;146;p5"/>
          <p:cNvSpPr txBox="1">
            <a:spLocks noGrp="1"/>
          </p:cNvSpPr>
          <p:nvPr>
            <p:ph type="subTitle" idx="4"/>
          </p:nvPr>
        </p:nvSpPr>
        <p:spPr>
          <a:xfrm>
            <a:off x="4722500" y="2690624"/>
            <a:ext cx="2743200" cy="6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Candal"/>
              <a:buNone/>
              <a:defRPr>
                <a:latin typeface="Candal"/>
                <a:ea typeface="Candal"/>
                <a:cs typeface="Candal"/>
                <a:sym typeface="Candal"/>
              </a:defRPr>
            </a:lvl1pPr>
            <a:lvl2pPr lvl="1" rtl="0">
              <a:spcBef>
                <a:spcPts val="1600"/>
              </a:spcBef>
              <a:spcAft>
                <a:spcPts val="0"/>
              </a:spcAft>
              <a:buSzPts val="1400"/>
              <a:buFont typeface="Candal"/>
              <a:buNone/>
              <a:defRPr>
                <a:latin typeface="Candal"/>
                <a:ea typeface="Candal"/>
                <a:cs typeface="Candal"/>
                <a:sym typeface="Candal"/>
              </a:defRPr>
            </a:lvl2pPr>
            <a:lvl3pPr lvl="2" rtl="0">
              <a:spcBef>
                <a:spcPts val="1600"/>
              </a:spcBef>
              <a:spcAft>
                <a:spcPts val="0"/>
              </a:spcAft>
              <a:buSzPts val="1400"/>
              <a:buFont typeface="Candal"/>
              <a:buNone/>
              <a:defRPr>
                <a:latin typeface="Candal"/>
                <a:ea typeface="Candal"/>
                <a:cs typeface="Candal"/>
                <a:sym typeface="Candal"/>
              </a:defRPr>
            </a:lvl3pPr>
            <a:lvl4pPr lvl="3" rtl="0">
              <a:spcBef>
                <a:spcPts val="1600"/>
              </a:spcBef>
              <a:spcAft>
                <a:spcPts val="0"/>
              </a:spcAft>
              <a:buSzPts val="1400"/>
              <a:buFont typeface="Candal"/>
              <a:buNone/>
              <a:defRPr>
                <a:latin typeface="Candal"/>
                <a:ea typeface="Candal"/>
                <a:cs typeface="Candal"/>
                <a:sym typeface="Candal"/>
              </a:defRPr>
            </a:lvl4pPr>
            <a:lvl5pPr lvl="4" rtl="0">
              <a:spcBef>
                <a:spcPts val="1600"/>
              </a:spcBef>
              <a:spcAft>
                <a:spcPts val="0"/>
              </a:spcAft>
              <a:buSzPts val="1400"/>
              <a:buFont typeface="Candal"/>
              <a:buNone/>
              <a:defRPr>
                <a:latin typeface="Candal"/>
                <a:ea typeface="Candal"/>
                <a:cs typeface="Candal"/>
                <a:sym typeface="Candal"/>
              </a:defRPr>
            </a:lvl5pPr>
            <a:lvl6pPr lvl="5" rtl="0">
              <a:spcBef>
                <a:spcPts val="1600"/>
              </a:spcBef>
              <a:spcAft>
                <a:spcPts val="0"/>
              </a:spcAft>
              <a:buSzPts val="1400"/>
              <a:buFont typeface="Candal"/>
              <a:buNone/>
              <a:defRPr>
                <a:latin typeface="Candal"/>
                <a:ea typeface="Candal"/>
                <a:cs typeface="Candal"/>
                <a:sym typeface="Candal"/>
              </a:defRPr>
            </a:lvl6pPr>
            <a:lvl7pPr lvl="6" rtl="0">
              <a:spcBef>
                <a:spcPts val="1600"/>
              </a:spcBef>
              <a:spcAft>
                <a:spcPts val="0"/>
              </a:spcAft>
              <a:buSzPts val="1400"/>
              <a:buFont typeface="Candal"/>
              <a:buNone/>
              <a:defRPr>
                <a:latin typeface="Candal"/>
                <a:ea typeface="Candal"/>
                <a:cs typeface="Candal"/>
                <a:sym typeface="Candal"/>
              </a:defRPr>
            </a:lvl7pPr>
            <a:lvl8pPr lvl="7" rtl="0">
              <a:spcBef>
                <a:spcPts val="1600"/>
              </a:spcBef>
              <a:spcAft>
                <a:spcPts val="0"/>
              </a:spcAft>
              <a:buSzPts val="1400"/>
              <a:buFont typeface="Candal"/>
              <a:buNone/>
              <a:defRPr>
                <a:latin typeface="Candal"/>
                <a:ea typeface="Candal"/>
                <a:cs typeface="Candal"/>
                <a:sym typeface="Candal"/>
              </a:defRPr>
            </a:lvl8pPr>
            <a:lvl9pPr lvl="8" rtl="0">
              <a:spcBef>
                <a:spcPts val="1600"/>
              </a:spcBef>
              <a:spcAft>
                <a:spcPts val="1600"/>
              </a:spcAft>
              <a:buSzPts val="1400"/>
              <a:buFont typeface="Candal"/>
              <a:buNone/>
              <a:defRPr>
                <a:latin typeface="Candal"/>
                <a:ea typeface="Candal"/>
                <a:cs typeface="Candal"/>
                <a:sym typeface="Candal"/>
              </a:defRPr>
            </a:lvl9pPr>
          </a:lstStyle>
          <a:p>
            <a:endParaRPr/>
          </a:p>
        </p:txBody>
      </p:sp>
      <p:sp>
        <p:nvSpPr>
          <p:cNvPr id="2" name="Espace réservé du numéro de diapositive 1">
            <a:extLst>
              <a:ext uri="{FF2B5EF4-FFF2-40B4-BE49-F238E27FC236}">
                <a16:creationId xmlns:a16="http://schemas.microsoft.com/office/drawing/2014/main" id="{38460EBD-5689-07F2-B7F3-6C4D3102B080}"/>
              </a:ext>
            </a:extLst>
          </p:cNvPr>
          <p:cNvSpPr>
            <a:spLocks noGrp="1"/>
          </p:cNvSpPr>
          <p:nvPr>
            <p:ph type="sldNum" sz="quarter" idx="10"/>
          </p:nvPr>
        </p:nvSpPr>
        <p:spPr/>
        <p:txBody>
          <a:bodyPr/>
          <a:lstStyle/>
          <a:p>
            <a:fld id="{B155B846-58B1-4FD9-BD7C-950EBE99AA96}" type="slidenum">
              <a:rPr lang="fr-FR" smtClean="0"/>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7"/>
        <p:cNvGrpSpPr/>
        <p:nvPr/>
      </p:nvGrpSpPr>
      <p:grpSpPr>
        <a:xfrm>
          <a:off x="0" y="0"/>
          <a:ext cx="0" cy="0"/>
          <a:chOff x="0" y="0"/>
          <a:chExt cx="0" cy="0"/>
        </a:xfrm>
      </p:grpSpPr>
      <p:sp>
        <p:nvSpPr>
          <p:cNvPr id="148" name="Google Shape;148;p6"/>
          <p:cNvSpPr txBox="1">
            <a:spLocks noGrp="1"/>
          </p:cNvSpPr>
          <p:nvPr>
            <p:ph type="title"/>
          </p:nvPr>
        </p:nvSpPr>
        <p:spPr>
          <a:xfrm>
            <a:off x="713232" y="539496"/>
            <a:ext cx="7726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9" name="Google Shape;149;p6"/>
          <p:cNvSpPr/>
          <p:nvPr/>
        </p:nvSpPr>
        <p:spPr>
          <a:xfrm>
            <a:off x="-282746" y="311336"/>
            <a:ext cx="832747" cy="228176"/>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8543683" y="212412"/>
            <a:ext cx="647137" cy="177333"/>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7847883" y="4198162"/>
            <a:ext cx="647137" cy="177333"/>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156575" y="4449923"/>
            <a:ext cx="780615" cy="213853"/>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4B664515-9F68-3BC7-52A4-E14FE276B23E}"/>
              </a:ext>
            </a:extLst>
          </p:cNvPr>
          <p:cNvSpPr>
            <a:spLocks noGrp="1"/>
          </p:cNvSpPr>
          <p:nvPr>
            <p:ph type="sldNum" sz="quarter" idx="10"/>
          </p:nvPr>
        </p:nvSpPr>
        <p:spPr/>
        <p:txBody>
          <a:bodyPr/>
          <a:lstStyle/>
          <a:p>
            <a:fld id="{B155B846-58B1-4FD9-BD7C-950EBE99AA96}"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3"/>
        <p:cNvGrpSpPr/>
        <p:nvPr/>
      </p:nvGrpSpPr>
      <p:grpSpPr>
        <a:xfrm>
          <a:off x="0" y="0"/>
          <a:ext cx="0" cy="0"/>
          <a:chOff x="0" y="0"/>
          <a:chExt cx="0" cy="0"/>
        </a:xfrm>
      </p:grpSpPr>
      <p:sp>
        <p:nvSpPr>
          <p:cNvPr id="154" name="Google Shape;154;p7"/>
          <p:cNvSpPr txBox="1">
            <a:spLocks noGrp="1"/>
          </p:cNvSpPr>
          <p:nvPr>
            <p:ph type="title"/>
          </p:nvPr>
        </p:nvSpPr>
        <p:spPr>
          <a:xfrm>
            <a:off x="716775" y="1250293"/>
            <a:ext cx="2808000" cy="9552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55" name="Google Shape;155;p7"/>
          <p:cNvSpPr txBox="1">
            <a:spLocks noGrp="1"/>
          </p:cNvSpPr>
          <p:nvPr>
            <p:ph type="subTitle" idx="1"/>
          </p:nvPr>
        </p:nvSpPr>
        <p:spPr>
          <a:xfrm>
            <a:off x="716775" y="2414766"/>
            <a:ext cx="2808000" cy="1405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56" name="Google Shape;156;p7"/>
          <p:cNvSpPr/>
          <p:nvPr/>
        </p:nvSpPr>
        <p:spPr>
          <a:xfrm>
            <a:off x="3932475" y="1058125"/>
            <a:ext cx="3027275" cy="3027275"/>
          </a:xfrm>
          <a:custGeom>
            <a:avLst/>
            <a:gdLst/>
            <a:ahLst/>
            <a:cxnLst/>
            <a:rect l="l" t="t" r="r" b="b"/>
            <a:pathLst>
              <a:path w="78093" h="78093" extrusionOk="0">
                <a:moveTo>
                  <a:pt x="78092" y="39047"/>
                </a:moveTo>
                <a:cubicBezTo>
                  <a:pt x="78092" y="60612"/>
                  <a:pt x="60612" y="78092"/>
                  <a:pt x="39046" y="78092"/>
                </a:cubicBezTo>
                <a:cubicBezTo>
                  <a:pt x="17497" y="78092"/>
                  <a:pt x="1" y="60612"/>
                  <a:pt x="1" y="39047"/>
                </a:cubicBezTo>
                <a:cubicBezTo>
                  <a:pt x="1" y="17481"/>
                  <a:pt x="17497" y="1"/>
                  <a:pt x="39046" y="1"/>
                </a:cubicBezTo>
                <a:cubicBezTo>
                  <a:pt x="60612" y="1"/>
                  <a:pt x="78092" y="17481"/>
                  <a:pt x="78092" y="39047"/>
                </a:cubicBezTo>
                <a:close/>
              </a:path>
            </a:pathLst>
          </a:custGeom>
          <a:solidFill>
            <a:srgbClr val="B9CC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300404" y="178924"/>
            <a:ext cx="832747" cy="228176"/>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8116333" y="503137"/>
            <a:ext cx="647137" cy="177333"/>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7582008" y="4216950"/>
            <a:ext cx="647137" cy="177333"/>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934925" y="4625985"/>
            <a:ext cx="780615" cy="213853"/>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96830499-42C3-0075-79FB-1F026B2F9D32}"/>
              </a:ext>
            </a:extLst>
          </p:cNvPr>
          <p:cNvSpPr>
            <a:spLocks noGrp="1"/>
          </p:cNvSpPr>
          <p:nvPr>
            <p:ph type="sldNum" sz="quarter" idx="10"/>
          </p:nvPr>
        </p:nvSpPr>
        <p:spPr/>
        <p:txBody>
          <a:bodyPr/>
          <a:lstStyle/>
          <a:p>
            <a:fld id="{B155B846-58B1-4FD9-BD7C-950EBE99AA96}" type="slidenum">
              <a:rPr lang="fr-FR" smtClean="0"/>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9"/>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3BD7539-829F-FB60-86EA-8170396CDDD2}"/>
              </a:ext>
            </a:extLst>
          </p:cNvPr>
          <p:cNvSpPr>
            <a:spLocks noGrp="1"/>
          </p:cNvSpPr>
          <p:nvPr>
            <p:ph type="sldNum" sz="quarter" idx="10"/>
          </p:nvPr>
        </p:nvSpPr>
        <p:spPr/>
        <p:txBody>
          <a:bodyPr/>
          <a:lstStyle/>
          <a:p>
            <a:fld id="{B155B846-58B1-4FD9-BD7C-950EBE99AA96}"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eader section 1">
  <p:cSld name="SECTION_HEADER_1">
    <p:bg>
      <p:bgPr>
        <a:solidFill>
          <a:schemeClr val="dk2"/>
        </a:solidFill>
        <a:effectLst/>
      </p:bgPr>
    </p:bg>
    <p:spTree>
      <p:nvGrpSpPr>
        <p:cNvPr id="1" name="Shape 780"/>
        <p:cNvGrpSpPr/>
        <p:nvPr/>
      </p:nvGrpSpPr>
      <p:grpSpPr>
        <a:xfrm>
          <a:off x="0" y="0"/>
          <a:ext cx="0" cy="0"/>
          <a:chOff x="0" y="0"/>
          <a:chExt cx="0" cy="0"/>
        </a:xfrm>
      </p:grpSpPr>
      <p:sp>
        <p:nvSpPr>
          <p:cNvPr id="781" name="Google Shape;781;p13"/>
          <p:cNvSpPr/>
          <p:nvPr/>
        </p:nvSpPr>
        <p:spPr>
          <a:xfrm>
            <a:off x="176850" y="-1162275"/>
            <a:ext cx="8790300" cy="76026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a:off x="3154875" y="4508050"/>
            <a:ext cx="2773200" cy="189000"/>
          </a:xfrm>
          <a:prstGeom prst="ellipse">
            <a:avLst/>
          </a:prstGeom>
          <a:solidFill>
            <a:srgbClr val="404AA9">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rot="-1333288">
            <a:off x="3437048" y="-311203"/>
            <a:ext cx="2117503" cy="1281157"/>
          </a:xfrm>
          <a:custGeom>
            <a:avLst/>
            <a:gdLst/>
            <a:ahLst/>
            <a:cxnLst/>
            <a:rect l="l" t="t" r="r" b="b"/>
            <a:pathLst>
              <a:path w="50437" h="30516" extrusionOk="0">
                <a:moveTo>
                  <a:pt x="21728" y="0"/>
                </a:moveTo>
                <a:cubicBezTo>
                  <a:pt x="13424" y="0"/>
                  <a:pt x="5337" y="3760"/>
                  <a:pt x="0" y="10601"/>
                </a:cubicBezTo>
                <a:lnTo>
                  <a:pt x="49102" y="30515"/>
                </a:lnTo>
                <a:cubicBezTo>
                  <a:pt x="50436" y="18273"/>
                  <a:pt x="43464" y="6632"/>
                  <a:pt x="32090" y="2028"/>
                </a:cubicBezTo>
                <a:cubicBezTo>
                  <a:pt x="28722" y="660"/>
                  <a:pt x="25206" y="0"/>
                  <a:pt x="21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a:off x="1010254" y="858624"/>
            <a:ext cx="832747" cy="228176"/>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a:off x="7354283" y="1922887"/>
            <a:ext cx="647137" cy="177333"/>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a:off x="537000" y="3153223"/>
            <a:ext cx="780615" cy="213853"/>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a:off x="8325875" y="584100"/>
            <a:ext cx="691250" cy="188925"/>
          </a:xfrm>
          <a:custGeom>
            <a:avLst/>
            <a:gdLst/>
            <a:ahLst/>
            <a:cxnLst/>
            <a:rect l="l" t="t" r="r" b="b"/>
            <a:pathLst>
              <a:path w="27650" h="7557" extrusionOk="0">
                <a:moveTo>
                  <a:pt x="13995" y="0"/>
                </a:moveTo>
                <a:cubicBezTo>
                  <a:pt x="13668" y="0"/>
                  <a:pt x="13324" y="95"/>
                  <a:pt x="12988" y="314"/>
                </a:cubicBezTo>
                <a:cubicBezTo>
                  <a:pt x="12154" y="854"/>
                  <a:pt x="11667" y="2312"/>
                  <a:pt x="10543" y="2312"/>
                </a:cubicBezTo>
                <a:cubicBezTo>
                  <a:pt x="10514" y="2312"/>
                  <a:pt x="10484" y="2311"/>
                  <a:pt x="10454" y="2309"/>
                </a:cubicBezTo>
                <a:cubicBezTo>
                  <a:pt x="9488" y="2245"/>
                  <a:pt x="9061" y="1010"/>
                  <a:pt x="8174" y="614"/>
                </a:cubicBezTo>
                <a:cubicBezTo>
                  <a:pt x="7983" y="526"/>
                  <a:pt x="7781" y="486"/>
                  <a:pt x="7578" y="486"/>
                </a:cubicBezTo>
                <a:cubicBezTo>
                  <a:pt x="6942" y="486"/>
                  <a:pt x="6294" y="878"/>
                  <a:pt x="5910" y="1406"/>
                </a:cubicBezTo>
                <a:cubicBezTo>
                  <a:pt x="5387" y="2087"/>
                  <a:pt x="5245" y="2989"/>
                  <a:pt x="5118" y="3860"/>
                </a:cubicBezTo>
                <a:cubicBezTo>
                  <a:pt x="4422" y="3069"/>
                  <a:pt x="3519" y="2483"/>
                  <a:pt x="2506" y="2182"/>
                </a:cubicBezTo>
                <a:cubicBezTo>
                  <a:pt x="2361" y="2144"/>
                  <a:pt x="2222" y="2126"/>
                  <a:pt x="2089" y="2126"/>
                </a:cubicBezTo>
                <a:cubicBezTo>
                  <a:pt x="680" y="2126"/>
                  <a:pt x="0" y="4139"/>
                  <a:pt x="1476" y="5254"/>
                </a:cubicBezTo>
                <a:cubicBezTo>
                  <a:pt x="2204" y="5808"/>
                  <a:pt x="3129" y="5981"/>
                  <a:pt x="3999" y="5981"/>
                </a:cubicBezTo>
                <a:cubicBezTo>
                  <a:pt x="5441" y="5981"/>
                  <a:pt x="6733" y="5507"/>
                  <a:pt x="6733" y="5507"/>
                </a:cubicBezTo>
                <a:cubicBezTo>
                  <a:pt x="6757" y="6462"/>
                  <a:pt x="7593" y="6946"/>
                  <a:pt x="8691" y="6946"/>
                </a:cubicBezTo>
                <a:cubicBezTo>
                  <a:pt x="9032" y="6946"/>
                  <a:pt x="9398" y="6899"/>
                  <a:pt x="9773" y="6805"/>
                </a:cubicBezTo>
                <a:cubicBezTo>
                  <a:pt x="10800" y="6558"/>
                  <a:pt x="11933" y="5682"/>
                  <a:pt x="13059" y="5682"/>
                </a:cubicBezTo>
                <a:cubicBezTo>
                  <a:pt x="13305" y="5682"/>
                  <a:pt x="13551" y="5724"/>
                  <a:pt x="13795" y="5824"/>
                </a:cubicBezTo>
                <a:cubicBezTo>
                  <a:pt x="13328" y="6671"/>
                  <a:pt x="14757" y="7557"/>
                  <a:pt x="16929" y="7557"/>
                </a:cubicBezTo>
                <a:cubicBezTo>
                  <a:pt x="17558" y="7557"/>
                  <a:pt x="18248" y="7483"/>
                  <a:pt x="18973" y="7312"/>
                </a:cubicBezTo>
                <a:cubicBezTo>
                  <a:pt x="20034" y="7075"/>
                  <a:pt x="20319" y="6061"/>
                  <a:pt x="19749" y="5602"/>
                </a:cubicBezTo>
                <a:lnTo>
                  <a:pt x="19749" y="5602"/>
                </a:lnTo>
                <a:cubicBezTo>
                  <a:pt x="19921" y="5637"/>
                  <a:pt x="20099" y="5652"/>
                  <a:pt x="20280" y="5652"/>
                </a:cubicBezTo>
                <a:cubicBezTo>
                  <a:pt x="20928" y="5652"/>
                  <a:pt x="21612" y="5450"/>
                  <a:pt x="22219" y="5190"/>
                </a:cubicBezTo>
                <a:cubicBezTo>
                  <a:pt x="23140" y="4809"/>
                  <a:pt x="24095" y="4317"/>
                  <a:pt x="25064" y="4317"/>
                </a:cubicBezTo>
                <a:cubicBezTo>
                  <a:pt x="25260" y="4317"/>
                  <a:pt x="25457" y="4337"/>
                  <a:pt x="25654" y="4383"/>
                </a:cubicBezTo>
                <a:cubicBezTo>
                  <a:pt x="25946" y="4456"/>
                  <a:pt x="26402" y="4666"/>
                  <a:pt x="26820" y="4666"/>
                </a:cubicBezTo>
                <a:cubicBezTo>
                  <a:pt x="27037" y="4666"/>
                  <a:pt x="27244" y="4609"/>
                  <a:pt x="27412" y="4446"/>
                </a:cubicBezTo>
                <a:cubicBezTo>
                  <a:pt x="27634" y="4224"/>
                  <a:pt x="27650" y="3797"/>
                  <a:pt x="27380" y="3654"/>
                </a:cubicBezTo>
                <a:cubicBezTo>
                  <a:pt x="27266" y="3614"/>
                  <a:pt x="27138" y="3597"/>
                  <a:pt x="26995" y="3597"/>
                </a:cubicBezTo>
                <a:cubicBezTo>
                  <a:pt x="26204" y="3597"/>
                  <a:pt x="24973" y="4121"/>
                  <a:pt x="23273" y="4121"/>
                </a:cubicBezTo>
                <a:cubicBezTo>
                  <a:pt x="22013" y="4121"/>
                  <a:pt x="20494" y="3833"/>
                  <a:pt x="18704" y="2831"/>
                </a:cubicBezTo>
                <a:cubicBezTo>
                  <a:pt x="18286" y="2596"/>
                  <a:pt x="17711" y="2470"/>
                  <a:pt x="17138" y="2470"/>
                </a:cubicBezTo>
                <a:cubicBezTo>
                  <a:pt x="16474" y="2470"/>
                  <a:pt x="15811" y="2640"/>
                  <a:pt x="15394" y="3005"/>
                </a:cubicBezTo>
                <a:cubicBezTo>
                  <a:pt x="16457" y="1699"/>
                  <a:pt x="15377" y="0"/>
                  <a:pt x="139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 name="Google Shape;788;p13"/>
          <p:cNvGrpSpPr/>
          <p:nvPr/>
        </p:nvGrpSpPr>
        <p:grpSpPr>
          <a:xfrm>
            <a:off x="3142309" y="4157019"/>
            <a:ext cx="2672671" cy="451552"/>
            <a:chOff x="1918200" y="3040325"/>
            <a:chExt cx="3420800" cy="577950"/>
          </a:xfrm>
        </p:grpSpPr>
        <p:sp>
          <p:nvSpPr>
            <p:cNvPr id="789" name="Google Shape;789;p13"/>
            <p:cNvSpPr/>
            <p:nvPr/>
          </p:nvSpPr>
          <p:spPr>
            <a:xfrm>
              <a:off x="3628600" y="3040325"/>
              <a:ext cx="1710400" cy="471000"/>
            </a:xfrm>
            <a:custGeom>
              <a:avLst/>
              <a:gdLst/>
              <a:ahLst/>
              <a:cxnLst/>
              <a:rect l="l" t="t" r="r" b="b"/>
              <a:pathLst>
                <a:path w="68416" h="18840" extrusionOk="0">
                  <a:moveTo>
                    <a:pt x="11836" y="1"/>
                  </a:moveTo>
                  <a:cubicBezTo>
                    <a:pt x="1433" y="1"/>
                    <a:pt x="0" y="12268"/>
                    <a:pt x="0" y="12268"/>
                  </a:cubicBezTo>
                  <a:lnTo>
                    <a:pt x="11909" y="15570"/>
                  </a:lnTo>
                  <a:lnTo>
                    <a:pt x="64079" y="18839"/>
                  </a:lnTo>
                  <a:lnTo>
                    <a:pt x="68416" y="6630"/>
                  </a:lnTo>
                  <a:lnTo>
                    <a:pt x="68416" y="6630"/>
                  </a:lnTo>
                  <a:cubicBezTo>
                    <a:pt x="65365" y="9337"/>
                    <a:pt x="61146" y="10366"/>
                    <a:pt x="56349" y="10366"/>
                  </a:cubicBezTo>
                  <a:cubicBezTo>
                    <a:pt x="42109" y="10366"/>
                    <a:pt x="22768" y="1298"/>
                    <a:pt x="13710" y="126"/>
                  </a:cubicBezTo>
                  <a:cubicBezTo>
                    <a:pt x="13055" y="41"/>
                    <a:pt x="12431" y="1"/>
                    <a:pt x="11836" y="1"/>
                  </a:cubicBezTo>
                  <a:close/>
                </a:path>
              </a:pathLst>
            </a:custGeom>
            <a:solidFill>
              <a:srgbClr val="FEE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3"/>
            <p:cNvSpPr/>
            <p:nvPr/>
          </p:nvSpPr>
          <p:spPr>
            <a:xfrm>
              <a:off x="1918200" y="3040325"/>
              <a:ext cx="1710425" cy="471000"/>
            </a:xfrm>
            <a:custGeom>
              <a:avLst/>
              <a:gdLst/>
              <a:ahLst/>
              <a:cxnLst/>
              <a:rect l="l" t="t" r="r" b="b"/>
              <a:pathLst>
                <a:path w="68417" h="18840" extrusionOk="0">
                  <a:moveTo>
                    <a:pt x="56576" y="1"/>
                  </a:moveTo>
                  <a:cubicBezTo>
                    <a:pt x="55982" y="1"/>
                    <a:pt x="55360" y="41"/>
                    <a:pt x="54707" y="126"/>
                  </a:cubicBezTo>
                  <a:cubicBezTo>
                    <a:pt x="45649" y="1298"/>
                    <a:pt x="26308" y="10366"/>
                    <a:pt x="12068" y="10366"/>
                  </a:cubicBezTo>
                  <a:cubicBezTo>
                    <a:pt x="7270" y="10366"/>
                    <a:pt x="3052" y="9337"/>
                    <a:pt x="1" y="6630"/>
                  </a:cubicBezTo>
                  <a:lnTo>
                    <a:pt x="1" y="6630"/>
                  </a:lnTo>
                  <a:lnTo>
                    <a:pt x="4304" y="18839"/>
                  </a:lnTo>
                  <a:lnTo>
                    <a:pt x="56474" y="15603"/>
                  </a:lnTo>
                  <a:lnTo>
                    <a:pt x="68416" y="12268"/>
                  </a:lnTo>
                  <a:cubicBezTo>
                    <a:pt x="68416" y="12268"/>
                    <a:pt x="66954" y="1"/>
                    <a:pt x="56576" y="1"/>
                  </a:cubicBezTo>
                  <a:close/>
                </a:path>
              </a:pathLst>
            </a:custGeom>
            <a:solidFill>
              <a:srgbClr val="FEE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3"/>
            <p:cNvSpPr/>
            <p:nvPr/>
          </p:nvSpPr>
          <p:spPr>
            <a:xfrm>
              <a:off x="3308400" y="3347425"/>
              <a:ext cx="639425" cy="92900"/>
            </a:xfrm>
            <a:custGeom>
              <a:avLst/>
              <a:gdLst/>
              <a:ahLst/>
              <a:cxnLst/>
              <a:rect l="l" t="t" r="r" b="b"/>
              <a:pathLst>
                <a:path w="25577" h="3716" extrusionOk="0">
                  <a:moveTo>
                    <a:pt x="12792" y="0"/>
                  </a:moveTo>
                  <a:cubicBezTo>
                    <a:pt x="8772" y="0"/>
                    <a:pt x="4753" y="684"/>
                    <a:pt x="900" y="2052"/>
                  </a:cubicBezTo>
                  <a:cubicBezTo>
                    <a:pt x="1" y="2381"/>
                    <a:pt x="259" y="3707"/>
                    <a:pt x="1071" y="3707"/>
                  </a:cubicBezTo>
                  <a:cubicBezTo>
                    <a:pt x="1163" y="3707"/>
                    <a:pt x="1262" y="3690"/>
                    <a:pt x="1367" y="3653"/>
                  </a:cubicBezTo>
                  <a:cubicBezTo>
                    <a:pt x="5053" y="2335"/>
                    <a:pt x="8922" y="1677"/>
                    <a:pt x="12796" y="1677"/>
                  </a:cubicBezTo>
                  <a:cubicBezTo>
                    <a:pt x="16669" y="1677"/>
                    <a:pt x="20547" y="2335"/>
                    <a:pt x="24250" y="3653"/>
                  </a:cubicBezTo>
                  <a:cubicBezTo>
                    <a:pt x="24358" y="3696"/>
                    <a:pt x="24459" y="3716"/>
                    <a:pt x="24553" y="3716"/>
                  </a:cubicBezTo>
                  <a:cubicBezTo>
                    <a:pt x="25327" y="3716"/>
                    <a:pt x="25576" y="2379"/>
                    <a:pt x="24683" y="2052"/>
                  </a:cubicBezTo>
                  <a:cubicBezTo>
                    <a:pt x="20831" y="684"/>
                    <a:pt x="16811" y="0"/>
                    <a:pt x="12792" y="0"/>
                  </a:cubicBezTo>
                  <a:close/>
                </a:path>
              </a:pathLst>
            </a:custGeom>
            <a:solidFill>
              <a:srgbClr val="F4E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3"/>
            <p:cNvSpPr/>
            <p:nvPr/>
          </p:nvSpPr>
          <p:spPr>
            <a:xfrm>
              <a:off x="2025775" y="3407050"/>
              <a:ext cx="3204825" cy="211225"/>
            </a:xfrm>
            <a:custGeom>
              <a:avLst/>
              <a:gdLst/>
              <a:ahLst/>
              <a:cxnLst/>
              <a:rect l="l" t="t" r="r" b="b"/>
              <a:pathLst>
                <a:path w="128193" h="8449" extrusionOk="0">
                  <a:moveTo>
                    <a:pt x="52438" y="0"/>
                  </a:moveTo>
                  <a:lnTo>
                    <a:pt x="1" y="4170"/>
                  </a:lnTo>
                  <a:lnTo>
                    <a:pt x="1" y="7806"/>
                  </a:lnTo>
                  <a:lnTo>
                    <a:pt x="51004" y="3670"/>
                  </a:lnTo>
                  <a:cubicBezTo>
                    <a:pt x="54790" y="6855"/>
                    <a:pt x="59443" y="8448"/>
                    <a:pt x="64097" y="8448"/>
                  </a:cubicBezTo>
                  <a:cubicBezTo>
                    <a:pt x="68750" y="8448"/>
                    <a:pt x="73403" y="6855"/>
                    <a:pt x="77189" y="3670"/>
                  </a:cubicBezTo>
                  <a:lnTo>
                    <a:pt x="128192" y="7806"/>
                  </a:lnTo>
                  <a:lnTo>
                    <a:pt x="128192" y="4170"/>
                  </a:lnTo>
                  <a:lnTo>
                    <a:pt x="75755" y="0"/>
                  </a:lnTo>
                  <a:lnTo>
                    <a:pt x="75221" y="534"/>
                  </a:lnTo>
                  <a:cubicBezTo>
                    <a:pt x="72052" y="3369"/>
                    <a:pt x="68074" y="4787"/>
                    <a:pt x="64097" y="4787"/>
                  </a:cubicBezTo>
                  <a:cubicBezTo>
                    <a:pt x="60119" y="4787"/>
                    <a:pt x="56141" y="3369"/>
                    <a:pt x="52972" y="534"/>
                  </a:cubicBezTo>
                  <a:lnTo>
                    <a:pt x="524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 name="Google Shape;793;p13"/>
          <p:cNvSpPr txBox="1">
            <a:spLocks noGrp="1"/>
          </p:cNvSpPr>
          <p:nvPr>
            <p:ph type="title"/>
          </p:nvPr>
        </p:nvSpPr>
        <p:spPr>
          <a:xfrm>
            <a:off x="2024000" y="2565400"/>
            <a:ext cx="50961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94" name="Google Shape;794;p13"/>
          <p:cNvSpPr txBox="1">
            <a:spLocks noGrp="1"/>
          </p:cNvSpPr>
          <p:nvPr>
            <p:ph type="subTitle" idx="1"/>
          </p:nvPr>
        </p:nvSpPr>
        <p:spPr>
          <a:xfrm>
            <a:off x="2960850" y="3249282"/>
            <a:ext cx="3222300" cy="77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95" name="Google Shape;795;p13"/>
          <p:cNvSpPr txBox="1">
            <a:spLocks noGrp="1"/>
          </p:cNvSpPr>
          <p:nvPr>
            <p:ph type="title" idx="2" hasCustomPrompt="1"/>
          </p:nvPr>
        </p:nvSpPr>
        <p:spPr>
          <a:xfrm>
            <a:off x="3185400" y="1630976"/>
            <a:ext cx="2773200" cy="66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7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 name="Espace réservé du numéro de diapositive 1">
            <a:extLst>
              <a:ext uri="{FF2B5EF4-FFF2-40B4-BE49-F238E27FC236}">
                <a16:creationId xmlns:a16="http://schemas.microsoft.com/office/drawing/2014/main" id="{B6F12337-B82B-04BE-CA22-0B5669DAB738}"/>
              </a:ext>
            </a:extLst>
          </p:cNvPr>
          <p:cNvSpPr>
            <a:spLocks noGrp="1"/>
          </p:cNvSpPr>
          <p:nvPr>
            <p:ph type="sldNum" sz="quarter" idx="10"/>
          </p:nvPr>
        </p:nvSpPr>
        <p:spPr/>
        <p:txBody>
          <a:bodyPr/>
          <a:lstStyle/>
          <a:p>
            <a:fld id="{B155B846-58B1-4FD9-BD7C-950EBE99AA96}"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
    <p:bg>
      <p:bgPr>
        <a:solidFill>
          <a:schemeClr val="dk2"/>
        </a:solidFill>
        <a:effectLst/>
      </p:bgPr>
    </p:bg>
    <p:spTree>
      <p:nvGrpSpPr>
        <p:cNvPr id="1" name="Shape 1306"/>
        <p:cNvGrpSpPr/>
        <p:nvPr/>
      </p:nvGrpSpPr>
      <p:grpSpPr>
        <a:xfrm>
          <a:off x="0" y="0"/>
          <a:ext cx="0" cy="0"/>
          <a:chOff x="0" y="0"/>
          <a:chExt cx="0" cy="0"/>
        </a:xfrm>
      </p:grpSpPr>
      <p:sp>
        <p:nvSpPr>
          <p:cNvPr id="1307" name="Google Shape;1307;p21"/>
          <p:cNvSpPr/>
          <p:nvPr/>
        </p:nvSpPr>
        <p:spPr>
          <a:xfrm rot="526347">
            <a:off x="7299981" y="2048493"/>
            <a:ext cx="1119066" cy="1668750"/>
          </a:xfrm>
          <a:custGeom>
            <a:avLst/>
            <a:gdLst/>
            <a:ahLst/>
            <a:cxnLst/>
            <a:rect l="l" t="t" r="r" b="b"/>
            <a:pathLst>
              <a:path w="32555" h="48546" extrusionOk="0">
                <a:moveTo>
                  <a:pt x="808" y="0"/>
                </a:moveTo>
                <a:cubicBezTo>
                  <a:pt x="349" y="0"/>
                  <a:pt x="1" y="348"/>
                  <a:pt x="1" y="808"/>
                </a:cubicBezTo>
                <a:lnTo>
                  <a:pt x="1" y="47738"/>
                </a:lnTo>
                <a:cubicBezTo>
                  <a:pt x="1" y="48182"/>
                  <a:pt x="349" y="48546"/>
                  <a:pt x="808" y="48546"/>
                </a:cubicBezTo>
                <a:lnTo>
                  <a:pt x="31747" y="48546"/>
                </a:lnTo>
                <a:cubicBezTo>
                  <a:pt x="32190" y="48546"/>
                  <a:pt x="32555" y="48182"/>
                  <a:pt x="32555" y="47738"/>
                </a:cubicBezTo>
                <a:lnTo>
                  <a:pt x="32555" y="808"/>
                </a:lnTo>
                <a:cubicBezTo>
                  <a:pt x="32555" y="348"/>
                  <a:pt x="32190" y="0"/>
                  <a:pt x="31747" y="0"/>
                </a:cubicBezTo>
                <a:close/>
              </a:path>
            </a:pathLst>
          </a:custGeom>
          <a:solidFill>
            <a:srgbClr val="739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1"/>
          <p:cNvSpPr/>
          <p:nvPr/>
        </p:nvSpPr>
        <p:spPr>
          <a:xfrm rot="526347">
            <a:off x="8282091" y="2095201"/>
            <a:ext cx="87655" cy="1679681"/>
          </a:xfrm>
          <a:custGeom>
            <a:avLst/>
            <a:gdLst/>
            <a:ahLst/>
            <a:cxnLst/>
            <a:rect l="l" t="t" r="r" b="b"/>
            <a:pathLst>
              <a:path w="2550" h="48864" extrusionOk="0">
                <a:moveTo>
                  <a:pt x="1" y="1"/>
                </a:moveTo>
                <a:lnTo>
                  <a:pt x="1" y="48863"/>
                </a:lnTo>
                <a:lnTo>
                  <a:pt x="2550" y="48863"/>
                </a:lnTo>
                <a:lnTo>
                  <a:pt x="2550" y="1822"/>
                </a:lnTo>
                <a:lnTo>
                  <a:pt x="1" y="1"/>
                </a:lnTo>
                <a:close/>
              </a:path>
            </a:pathLst>
          </a:custGeom>
          <a:solidFill>
            <a:srgbClr val="FFE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1"/>
          <p:cNvSpPr/>
          <p:nvPr/>
        </p:nvSpPr>
        <p:spPr>
          <a:xfrm rot="526347">
            <a:off x="7303756" y="2013411"/>
            <a:ext cx="984627" cy="1679681"/>
          </a:xfrm>
          <a:custGeom>
            <a:avLst/>
            <a:gdLst/>
            <a:ahLst/>
            <a:cxnLst/>
            <a:rect l="l" t="t" r="r" b="b"/>
            <a:pathLst>
              <a:path w="28644" h="48864" extrusionOk="0">
                <a:moveTo>
                  <a:pt x="28644" y="1"/>
                </a:moveTo>
                <a:cubicBezTo>
                  <a:pt x="8171" y="587"/>
                  <a:pt x="1" y="1600"/>
                  <a:pt x="1" y="2882"/>
                </a:cubicBezTo>
                <a:lnTo>
                  <a:pt x="1" y="48863"/>
                </a:lnTo>
                <a:lnTo>
                  <a:pt x="28644" y="48863"/>
                </a:lnTo>
                <a:lnTo>
                  <a:pt x="28644" y="1"/>
                </a:lnTo>
                <a:close/>
              </a:path>
            </a:pathLst>
          </a:custGeom>
          <a:solidFill>
            <a:srgbClr val="F2D0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p:cNvSpPr/>
          <p:nvPr/>
        </p:nvSpPr>
        <p:spPr>
          <a:xfrm rot="526347">
            <a:off x="7305429" y="1991609"/>
            <a:ext cx="954171" cy="1699275"/>
          </a:xfrm>
          <a:custGeom>
            <a:avLst/>
            <a:gdLst/>
            <a:ahLst/>
            <a:cxnLst/>
            <a:rect l="l" t="t" r="r" b="b"/>
            <a:pathLst>
              <a:path w="27758" h="49434" extrusionOk="0">
                <a:moveTo>
                  <a:pt x="27757" y="1"/>
                </a:moveTo>
                <a:cubicBezTo>
                  <a:pt x="7917" y="602"/>
                  <a:pt x="1" y="1632"/>
                  <a:pt x="1" y="2914"/>
                </a:cubicBezTo>
                <a:lnTo>
                  <a:pt x="1" y="49433"/>
                </a:lnTo>
                <a:lnTo>
                  <a:pt x="27757" y="49433"/>
                </a:lnTo>
                <a:lnTo>
                  <a:pt x="27757" y="1"/>
                </a:lnTo>
                <a:close/>
              </a:path>
            </a:pathLst>
          </a:custGeom>
          <a:solidFill>
            <a:srgbClr val="FFE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1"/>
          <p:cNvSpPr/>
          <p:nvPr/>
        </p:nvSpPr>
        <p:spPr>
          <a:xfrm rot="526347">
            <a:off x="7307659" y="1962539"/>
            <a:ext cx="863800" cy="1721584"/>
          </a:xfrm>
          <a:custGeom>
            <a:avLst/>
            <a:gdLst/>
            <a:ahLst/>
            <a:cxnLst/>
            <a:rect l="l" t="t" r="r" b="b"/>
            <a:pathLst>
              <a:path w="25129" h="50083" extrusionOk="0">
                <a:moveTo>
                  <a:pt x="25129" y="1"/>
                </a:moveTo>
                <a:cubicBezTo>
                  <a:pt x="5289" y="602"/>
                  <a:pt x="1" y="2265"/>
                  <a:pt x="1" y="3563"/>
                </a:cubicBezTo>
                <a:lnTo>
                  <a:pt x="1" y="50082"/>
                </a:lnTo>
                <a:lnTo>
                  <a:pt x="25129" y="50082"/>
                </a:lnTo>
                <a:lnTo>
                  <a:pt x="25129" y="1"/>
                </a:lnTo>
                <a:close/>
              </a:path>
            </a:pathLst>
          </a:custGeom>
          <a:solidFill>
            <a:srgbClr val="FEE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1"/>
          <p:cNvSpPr/>
          <p:nvPr/>
        </p:nvSpPr>
        <p:spPr>
          <a:xfrm rot="526347">
            <a:off x="7301959" y="2036830"/>
            <a:ext cx="830594" cy="1644310"/>
          </a:xfrm>
          <a:custGeom>
            <a:avLst/>
            <a:gdLst/>
            <a:ahLst/>
            <a:cxnLst/>
            <a:rect l="l" t="t" r="r" b="b"/>
            <a:pathLst>
              <a:path w="24163" h="47835" extrusionOk="0">
                <a:moveTo>
                  <a:pt x="1869" y="1"/>
                </a:moveTo>
                <a:cubicBezTo>
                  <a:pt x="523" y="444"/>
                  <a:pt x="1" y="903"/>
                  <a:pt x="1" y="1315"/>
                </a:cubicBezTo>
                <a:lnTo>
                  <a:pt x="1" y="47834"/>
                </a:lnTo>
                <a:lnTo>
                  <a:pt x="24163" y="47834"/>
                </a:lnTo>
                <a:lnTo>
                  <a:pt x="24163" y="24828"/>
                </a:lnTo>
                <a:cubicBezTo>
                  <a:pt x="16072" y="20901"/>
                  <a:pt x="5764" y="13285"/>
                  <a:pt x="1869" y="1"/>
                </a:cubicBezTo>
                <a:close/>
              </a:path>
            </a:pathLst>
          </a:custGeom>
          <a:solidFill>
            <a:srgbClr val="FFE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p:cNvSpPr/>
          <p:nvPr/>
        </p:nvSpPr>
        <p:spPr>
          <a:xfrm rot="526347">
            <a:off x="7550038" y="2121702"/>
            <a:ext cx="536828" cy="147227"/>
          </a:xfrm>
          <a:custGeom>
            <a:avLst/>
            <a:gdLst/>
            <a:ahLst/>
            <a:cxnLst/>
            <a:rect l="l" t="t" r="r" b="b"/>
            <a:pathLst>
              <a:path w="15617" h="4283" extrusionOk="0">
                <a:moveTo>
                  <a:pt x="7909" y="1"/>
                </a:moveTo>
                <a:cubicBezTo>
                  <a:pt x="7728" y="1"/>
                  <a:pt x="7537" y="53"/>
                  <a:pt x="7351" y="173"/>
                </a:cubicBezTo>
                <a:cubicBezTo>
                  <a:pt x="6873" y="481"/>
                  <a:pt x="6591" y="1315"/>
                  <a:pt x="5962" y="1315"/>
                </a:cubicBezTo>
                <a:cubicBezTo>
                  <a:pt x="5945" y="1315"/>
                  <a:pt x="5928" y="1314"/>
                  <a:pt x="5910" y="1313"/>
                </a:cubicBezTo>
                <a:cubicBezTo>
                  <a:pt x="5372" y="1281"/>
                  <a:pt x="5119" y="569"/>
                  <a:pt x="4612" y="347"/>
                </a:cubicBezTo>
                <a:cubicBezTo>
                  <a:pt x="4504" y="297"/>
                  <a:pt x="4391" y="274"/>
                  <a:pt x="4276" y="274"/>
                </a:cubicBezTo>
                <a:cubicBezTo>
                  <a:pt x="3922" y="274"/>
                  <a:pt x="3561" y="495"/>
                  <a:pt x="3345" y="806"/>
                </a:cubicBezTo>
                <a:cubicBezTo>
                  <a:pt x="3045" y="1202"/>
                  <a:pt x="2965" y="1709"/>
                  <a:pt x="2902" y="2184"/>
                </a:cubicBezTo>
                <a:cubicBezTo>
                  <a:pt x="2506" y="1740"/>
                  <a:pt x="1984" y="1408"/>
                  <a:pt x="1414" y="1234"/>
                </a:cubicBezTo>
                <a:cubicBezTo>
                  <a:pt x="1337" y="1214"/>
                  <a:pt x="1263" y="1205"/>
                  <a:pt x="1192" y="1205"/>
                </a:cubicBezTo>
                <a:cubicBezTo>
                  <a:pt x="399" y="1205"/>
                  <a:pt x="1" y="2350"/>
                  <a:pt x="844" y="2975"/>
                </a:cubicBezTo>
                <a:cubicBezTo>
                  <a:pt x="1254" y="3291"/>
                  <a:pt x="1775" y="3389"/>
                  <a:pt x="2264" y="3389"/>
                </a:cubicBezTo>
                <a:cubicBezTo>
                  <a:pt x="3077" y="3389"/>
                  <a:pt x="3805" y="3118"/>
                  <a:pt x="3805" y="3118"/>
                </a:cubicBezTo>
                <a:cubicBezTo>
                  <a:pt x="3817" y="3666"/>
                  <a:pt x="4298" y="3933"/>
                  <a:pt x="4923" y="3933"/>
                </a:cubicBezTo>
                <a:cubicBezTo>
                  <a:pt x="5111" y="3933"/>
                  <a:pt x="5310" y="3909"/>
                  <a:pt x="5515" y="3862"/>
                </a:cubicBezTo>
                <a:cubicBezTo>
                  <a:pt x="6103" y="3718"/>
                  <a:pt x="6746" y="3218"/>
                  <a:pt x="7389" y="3218"/>
                </a:cubicBezTo>
                <a:cubicBezTo>
                  <a:pt x="7525" y="3218"/>
                  <a:pt x="7660" y="3240"/>
                  <a:pt x="7795" y="3292"/>
                </a:cubicBezTo>
                <a:cubicBezTo>
                  <a:pt x="7536" y="3773"/>
                  <a:pt x="8343" y="4283"/>
                  <a:pt x="9580" y="4283"/>
                </a:cubicBezTo>
                <a:cubicBezTo>
                  <a:pt x="9932" y="4283"/>
                  <a:pt x="10318" y="4242"/>
                  <a:pt x="10724" y="4147"/>
                </a:cubicBezTo>
                <a:cubicBezTo>
                  <a:pt x="11310" y="4005"/>
                  <a:pt x="11484" y="3435"/>
                  <a:pt x="11151" y="3181"/>
                </a:cubicBezTo>
                <a:lnTo>
                  <a:pt x="11151" y="3181"/>
                </a:lnTo>
                <a:cubicBezTo>
                  <a:pt x="11261" y="3195"/>
                  <a:pt x="11369" y="3202"/>
                  <a:pt x="11476" y="3202"/>
                </a:cubicBezTo>
                <a:cubicBezTo>
                  <a:pt x="11852" y="3202"/>
                  <a:pt x="12216" y="3116"/>
                  <a:pt x="12561" y="2944"/>
                </a:cubicBezTo>
                <a:cubicBezTo>
                  <a:pt x="13074" y="2733"/>
                  <a:pt x="13620" y="2446"/>
                  <a:pt x="14163" y="2446"/>
                </a:cubicBezTo>
                <a:cubicBezTo>
                  <a:pt x="14273" y="2446"/>
                  <a:pt x="14383" y="2458"/>
                  <a:pt x="14492" y="2485"/>
                </a:cubicBezTo>
                <a:cubicBezTo>
                  <a:pt x="14658" y="2526"/>
                  <a:pt x="14918" y="2642"/>
                  <a:pt x="15154" y="2642"/>
                </a:cubicBezTo>
                <a:cubicBezTo>
                  <a:pt x="15279" y="2642"/>
                  <a:pt x="15397" y="2609"/>
                  <a:pt x="15490" y="2516"/>
                </a:cubicBezTo>
                <a:cubicBezTo>
                  <a:pt x="15617" y="2390"/>
                  <a:pt x="15617" y="2184"/>
                  <a:pt x="15474" y="2073"/>
                </a:cubicBezTo>
                <a:cubicBezTo>
                  <a:pt x="15409" y="2051"/>
                  <a:pt x="15337" y="2041"/>
                  <a:pt x="15257" y="2041"/>
                </a:cubicBezTo>
                <a:cubicBezTo>
                  <a:pt x="14809" y="2041"/>
                  <a:pt x="14119" y="2333"/>
                  <a:pt x="13164" y="2333"/>
                </a:cubicBezTo>
                <a:cubicBezTo>
                  <a:pt x="12449" y="2333"/>
                  <a:pt x="11586" y="2170"/>
                  <a:pt x="10566" y="1598"/>
                </a:cubicBezTo>
                <a:cubicBezTo>
                  <a:pt x="10330" y="1466"/>
                  <a:pt x="10007" y="1395"/>
                  <a:pt x="9683" y="1395"/>
                </a:cubicBezTo>
                <a:cubicBezTo>
                  <a:pt x="9309" y="1395"/>
                  <a:pt x="8935" y="1489"/>
                  <a:pt x="8697" y="1693"/>
                </a:cubicBezTo>
                <a:cubicBezTo>
                  <a:pt x="9301" y="961"/>
                  <a:pt x="8686" y="1"/>
                  <a:pt x="79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1"/>
          <p:cNvSpPr/>
          <p:nvPr/>
        </p:nvSpPr>
        <p:spPr>
          <a:xfrm rot="526347">
            <a:off x="7821503" y="2754717"/>
            <a:ext cx="78959" cy="83874"/>
          </a:xfrm>
          <a:custGeom>
            <a:avLst/>
            <a:gdLst/>
            <a:ahLst/>
            <a:cxnLst/>
            <a:rect l="l" t="t" r="r" b="b"/>
            <a:pathLst>
              <a:path w="2297" h="2440" extrusionOk="0">
                <a:moveTo>
                  <a:pt x="554" y="1"/>
                </a:moveTo>
                <a:lnTo>
                  <a:pt x="0" y="1885"/>
                </a:lnTo>
                <a:lnTo>
                  <a:pt x="1394" y="2439"/>
                </a:lnTo>
                <a:lnTo>
                  <a:pt x="2296" y="698"/>
                </a:lnTo>
                <a:lnTo>
                  <a:pt x="554" y="1"/>
                </a:lnTo>
                <a:close/>
              </a:path>
            </a:pathLst>
          </a:custGeom>
          <a:solidFill>
            <a:srgbClr val="1C8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1"/>
          <p:cNvSpPr/>
          <p:nvPr/>
        </p:nvSpPr>
        <p:spPr>
          <a:xfrm rot="526347">
            <a:off x="7852825" y="2620272"/>
            <a:ext cx="16912" cy="156233"/>
          </a:xfrm>
          <a:custGeom>
            <a:avLst/>
            <a:gdLst/>
            <a:ahLst/>
            <a:cxnLst/>
            <a:rect l="l" t="t" r="r" b="b"/>
            <a:pathLst>
              <a:path w="492" h="4545" fill="none" extrusionOk="0">
                <a:moveTo>
                  <a:pt x="0" y="4545"/>
                </a:moveTo>
                <a:lnTo>
                  <a:pt x="491" y="1"/>
                </a:lnTo>
              </a:path>
            </a:pathLst>
          </a:custGeom>
          <a:noFill/>
          <a:ln w="1975" cap="flat" cmpd="sng">
            <a:solidFill>
              <a:srgbClr val="1C887B"/>
            </a:solidFill>
            <a:prstDash val="solid"/>
            <a:miter lim="158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p:cNvSpPr/>
          <p:nvPr/>
        </p:nvSpPr>
        <p:spPr>
          <a:xfrm rot="526347">
            <a:off x="7894917" y="2683864"/>
            <a:ext cx="95286" cy="124677"/>
          </a:xfrm>
          <a:custGeom>
            <a:avLst/>
            <a:gdLst/>
            <a:ahLst/>
            <a:cxnLst/>
            <a:rect l="l" t="t" r="r" b="b"/>
            <a:pathLst>
              <a:path w="2772" h="3627" fill="none" extrusionOk="0">
                <a:moveTo>
                  <a:pt x="0" y="3626"/>
                </a:moveTo>
                <a:lnTo>
                  <a:pt x="2771" y="0"/>
                </a:lnTo>
              </a:path>
            </a:pathLst>
          </a:custGeom>
          <a:noFill/>
          <a:ln w="1975" cap="flat" cmpd="sng">
            <a:solidFill>
              <a:srgbClr val="1C887B"/>
            </a:solidFill>
            <a:prstDash val="solid"/>
            <a:miter lim="158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1"/>
          <p:cNvSpPr/>
          <p:nvPr/>
        </p:nvSpPr>
        <p:spPr>
          <a:xfrm rot="526347">
            <a:off x="7837628" y="2625613"/>
            <a:ext cx="41937" cy="194320"/>
          </a:xfrm>
          <a:custGeom>
            <a:avLst/>
            <a:gdLst/>
            <a:ahLst/>
            <a:cxnLst/>
            <a:rect l="l" t="t" r="r" b="b"/>
            <a:pathLst>
              <a:path w="1220" h="5653" fill="none" extrusionOk="0">
                <a:moveTo>
                  <a:pt x="1" y="5653"/>
                </a:moveTo>
                <a:lnTo>
                  <a:pt x="1220" y="0"/>
                </a:lnTo>
              </a:path>
            </a:pathLst>
          </a:custGeom>
          <a:noFill/>
          <a:ln w="1975" cap="flat" cmpd="sng">
            <a:solidFill>
              <a:srgbClr val="1C887B"/>
            </a:solidFill>
            <a:prstDash val="solid"/>
            <a:miter lim="158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1"/>
          <p:cNvSpPr/>
          <p:nvPr/>
        </p:nvSpPr>
        <p:spPr>
          <a:xfrm rot="526347">
            <a:off x="7870709" y="2676089"/>
            <a:ext cx="103983" cy="169295"/>
          </a:xfrm>
          <a:custGeom>
            <a:avLst/>
            <a:gdLst/>
            <a:ahLst/>
            <a:cxnLst/>
            <a:rect l="l" t="t" r="r" b="b"/>
            <a:pathLst>
              <a:path w="3025" h="4925" fill="none" extrusionOk="0">
                <a:moveTo>
                  <a:pt x="0" y="4925"/>
                </a:moveTo>
                <a:lnTo>
                  <a:pt x="3024" y="1"/>
                </a:lnTo>
              </a:path>
            </a:pathLst>
          </a:custGeom>
          <a:noFill/>
          <a:ln w="1975" cap="flat" cmpd="sng">
            <a:solidFill>
              <a:srgbClr val="1C887B"/>
            </a:solidFill>
            <a:prstDash val="solid"/>
            <a:miter lim="158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p:cNvSpPr/>
          <p:nvPr/>
        </p:nvSpPr>
        <p:spPr>
          <a:xfrm rot="526347">
            <a:off x="7775020" y="1861861"/>
            <a:ext cx="822413" cy="866412"/>
          </a:xfrm>
          <a:custGeom>
            <a:avLst/>
            <a:gdLst/>
            <a:ahLst/>
            <a:cxnLst/>
            <a:rect l="l" t="t" r="r" b="b"/>
            <a:pathLst>
              <a:path w="23925" h="25205" extrusionOk="0">
                <a:moveTo>
                  <a:pt x="11905" y="0"/>
                </a:moveTo>
                <a:cubicBezTo>
                  <a:pt x="7663" y="0"/>
                  <a:pt x="3653" y="2575"/>
                  <a:pt x="2043" y="6790"/>
                </a:cubicBezTo>
                <a:cubicBezTo>
                  <a:pt x="0" y="11888"/>
                  <a:pt x="2027" y="18903"/>
                  <a:pt x="3753" y="23019"/>
                </a:cubicBezTo>
                <a:lnTo>
                  <a:pt x="9247" y="25204"/>
                </a:lnTo>
                <a:cubicBezTo>
                  <a:pt x="13332" y="23415"/>
                  <a:pt x="19634" y="19710"/>
                  <a:pt x="21660" y="14612"/>
                </a:cubicBezTo>
                <a:cubicBezTo>
                  <a:pt x="23925" y="9181"/>
                  <a:pt x="21296" y="2942"/>
                  <a:pt x="15818" y="757"/>
                </a:cubicBezTo>
                <a:cubicBezTo>
                  <a:pt x="14534" y="244"/>
                  <a:pt x="13208" y="0"/>
                  <a:pt x="119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1"/>
          <p:cNvSpPr/>
          <p:nvPr/>
        </p:nvSpPr>
        <p:spPr>
          <a:xfrm rot="526347">
            <a:off x="7875278" y="1878872"/>
            <a:ext cx="617781" cy="837675"/>
          </a:xfrm>
          <a:custGeom>
            <a:avLst/>
            <a:gdLst/>
            <a:ahLst/>
            <a:cxnLst/>
            <a:rect l="l" t="t" r="r" b="b"/>
            <a:pathLst>
              <a:path w="17972" h="24369" extrusionOk="0">
                <a:moveTo>
                  <a:pt x="10821" y="0"/>
                </a:moveTo>
                <a:cubicBezTo>
                  <a:pt x="7464" y="0"/>
                  <a:pt x="3831" y="2949"/>
                  <a:pt x="2043" y="7459"/>
                </a:cubicBezTo>
                <a:cubicBezTo>
                  <a:pt x="0" y="12557"/>
                  <a:pt x="776" y="19065"/>
                  <a:pt x="1647" y="22849"/>
                </a:cubicBezTo>
                <a:lnTo>
                  <a:pt x="5495" y="24369"/>
                </a:lnTo>
                <a:cubicBezTo>
                  <a:pt x="8709" y="22231"/>
                  <a:pt x="13760" y="18035"/>
                  <a:pt x="15802" y="12937"/>
                </a:cubicBezTo>
                <a:cubicBezTo>
                  <a:pt x="17971" y="7522"/>
                  <a:pt x="16641" y="1901"/>
                  <a:pt x="12826" y="381"/>
                </a:cubicBezTo>
                <a:cubicBezTo>
                  <a:pt x="12181" y="123"/>
                  <a:pt x="11507" y="0"/>
                  <a:pt x="10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1"/>
          <p:cNvSpPr/>
          <p:nvPr/>
        </p:nvSpPr>
        <p:spPr>
          <a:xfrm rot="526347">
            <a:off x="7970440" y="1887570"/>
            <a:ext cx="402802" cy="812375"/>
          </a:xfrm>
          <a:custGeom>
            <a:avLst/>
            <a:gdLst/>
            <a:ahLst/>
            <a:cxnLst/>
            <a:rect l="l" t="t" r="r" b="b"/>
            <a:pathLst>
              <a:path w="11718" h="23633" extrusionOk="0">
                <a:moveTo>
                  <a:pt x="9703" y="1"/>
                </a:moveTo>
                <a:cubicBezTo>
                  <a:pt x="8008" y="1"/>
                  <a:pt x="5225" y="3686"/>
                  <a:pt x="3230" y="8717"/>
                </a:cubicBezTo>
                <a:cubicBezTo>
                  <a:pt x="1188" y="13816"/>
                  <a:pt x="301" y="19658"/>
                  <a:pt x="0" y="22967"/>
                </a:cubicBezTo>
                <a:lnTo>
                  <a:pt x="1647" y="23632"/>
                </a:lnTo>
                <a:cubicBezTo>
                  <a:pt x="3690" y="21020"/>
                  <a:pt x="7094" y="16159"/>
                  <a:pt x="9120" y="11061"/>
                </a:cubicBezTo>
                <a:cubicBezTo>
                  <a:pt x="11290" y="5645"/>
                  <a:pt x="11717" y="721"/>
                  <a:pt x="10086" y="72"/>
                </a:cubicBezTo>
                <a:cubicBezTo>
                  <a:pt x="9966" y="24"/>
                  <a:pt x="9838" y="1"/>
                  <a:pt x="9703" y="1"/>
                </a:cubicBezTo>
                <a:close/>
              </a:path>
            </a:pathLst>
          </a:custGeom>
          <a:solidFill>
            <a:srgbClr val="34A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1"/>
          <p:cNvSpPr/>
          <p:nvPr/>
        </p:nvSpPr>
        <p:spPr>
          <a:xfrm rot="526347">
            <a:off x="7843929" y="2619732"/>
            <a:ext cx="188339" cy="107249"/>
          </a:xfrm>
          <a:custGeom>
            <a:avLst/>
            <a:gdLst/>
            <a:ahLst/>
            <a:cxnLst/>
            <a:rect l="l" t="t" r="r" b="b"/>
            <a:pathLst>
              <a:path w="5479" h="3120" extrusionOk="0">
                <a:moveTo>
                  <a:pt x="0" y="0"/>
                </a:moveTo>
                <a:lnTo>
                  <a:pt x="602" y="1869"/>
                </a:lnTo>
                <a:lnTo>
                  <a:pt x="3737" y="3120"/>
                </a:lnTo>
                <a:lnTo>
                  <a:pt x="5479" y="2185"/>
                </a:lnTo>
                <a:lnTo>
                  <a:pt x="0" y="0"/>
                </a:lnTo>
                <a:close/>
              </a:path>
            </a:pathLst>
          </a:custGeom>
          <a:solidFill>
            <a:srgbClr val="1C8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1"/>
          <p:cNvSpPr/>
          <p:nvPr/>
        </p:nvSpPr>
        <p:spPr>
          <a:xfrm rot="526347">
            <a:off x="7899025" y="2461162"/>
            <a:ext cx="950458" cy="259769"/>
          </a:xfrm>
          <a:custGeom>
            <a:avLst/>
            <a:gdLst/>
            <a:ahLst/>
            <a:cxnLst/>
            <a:rect l="l" t="t" r="r" b="b"/>
            <a:pathLst>
              <a:path w="27650" h="7557" extrusionOk="0">
                <a:moveTo>
                  <a:pt x="13995" y="0"/>
                </a:moveTo>
                <a:cubicBezTo>
                  <a:pt x="13668" y="0"/>
                  <a:pt x="13324" y="95"/>
                  <a:pt x="12988" y="314"/>
                </a:cubicBezTo>
                <a:cubicBezTo>
                  <a:pt x="12154" y="854"/>
                  <a:pt x="11667" y="2312"/>
                  <a:pt x="10543" y="2312"/>
                </a:cubicBezTo>
                <a:cubicBezTo>
                  <a:pt x="10514" y="2312"/>
                  <a:pt x="10484" y="2311"/>
                  <a:pt x="10454" y="2309"/>
                </a:cubicBezTo>
                <a:cubicBezTo>
                  <a:pt x="9488" y="2245"/>
                  <a:pt x="9061" y="1010"/>
                  <a:pt x="8174" y="614"/>
                </a:cubicBezTo>
                <a:cubicBezTo>
                  <a:pt x="7983" y="526"/>
                  <a:pt x="7781" y="486"/>
                  <a:pt x="7578" y="486"/>
                </a:cubicBezTo>
                <a:cubicBezTo>
                  <a:pt x="6942" y="486"/>
                  <a:pt x="6294" y="878"/>
                  <a:pt x="5910" y="1406"/>
                </a:cubicBezTo>
                <a:cubicBezTo>
                  <a:pt x="5387" y="2087"/>
                  <a:pt x="5245" y="2989"/>
                  <a:pt x="5118" y="3860"/>
                </a:cubicBezTo>
                <a:cubicBezTo>
                  <a:pt x="4422" y="3069"/>
                  <a:pt x="3519" y="2483"/>
                  <a:pt x="2506" y="2182"/>
                </a:cubicBezTo>
                <a:cubicBezTo>
                  <a:pt x="2361" y="2144"/>
                  <a:pt x="2222" y="2126"/>
                  <a:pt x="2089" y="2126"/>
                </a:cubicBezTo>
                <a:cubicBezTo>
                  <a:pt x="680" y="2126"/>
                  <a:pt x="0" y="4139"/>
                  <a:pt x="1476" y="5254"/>
                </a:cubicBezTo>
                <a:cubicBezTo>
                  <a:pt x="2204" y="5808"/>
                  <a:pt x="3129" y="5981"/>
                  <a:pt x="3999" y="5981"/>
                </a:cubicBezTo>
                <a:cubicBezTo>
                  <a:pt x="5441" y="5981"/>
                  <a:pt x="6733" y="5507"/>
                  <a:pt x="6733" y="5507"/>
                </a:cubicBezTo>
                <a:cubicBezTo>
                  <a:pt x="6757" y="6462"/>
                  <a:pt x="7593" y="6946"/>
                  <a:pt x="8691" y="6946"/>
                </a:cubicBezTo>
                <a:cubicBezTo>
                  <a:pt x="9032" y="6946"/>
                  <a:pt x="9398" y="6899"/>
                  <a:pt x="9773" y="6805"/>
                </a:cubicBezTo>
                <a:cubicBezTo>
                  <a:pt x="10800" y="6558"/>
                  <a:pt x="11933" y="5682"/>
                  <a:pt x="13059" y="5682"/>
                </a:cubicBezTo>
                <a:cubicBezTo>
                  <a:pt x="13305" y="5682"/>
                  <a:pt x="13551" y="5724"/>
                  <a:pt x="13795" y="5824"/>
                </a:cubicBezTo>
                <a:cubicBezTo>
                  <a:pt x="13328" y="6671"/>
                  <a:pt x="14757" y="7557"/>
                  <a:pt x="16929" y="7557"/>
                </a:cubicBezTo>
                <a:cubicBezTo>
                  <a:pt x="17558" y="7557"/>
                  <a:pt x="18248" y="7483"/>
                  <a:pt x="18973" y="7312"/>
                </a:cubicBezTo>
                <a:cubicBezTo>
                  <a:pt x="20034" y="7075"/>
                  <a:pt x="20319" y="6061"/>
                  <a:pt x="19749" y="5602"/>
                </a:cubicBezTo>
                <a:lnTo>
                  <a:pt x="19749" y="5602"/>
                </a:lnTo>
                <a:cubicBezTo>
                  <a:pt x="19921" y="5637"/>
                  <a:pt x="20099" y="5652"/>
                  <a:pt x="20280" y="5652"/>
                </a:cubicBezTo>
                <a:cubicBezTo>
                  <a:pt x="20928" y="5652"/>
                  <a:pt x="21612" y="5450"/>
                  <a:pt x="22219" y="5190"/>
                </a:cubicBezTo>
                <a:cubicBezTo>
                  <a:pt x="23140" y="4809"/>
                  <a:pt x="24095" y="4317"/>
                  <a:pt x="25064" y="4317"/>
                </a:cubicBezTo>
                <a:cubicBezTo>
                  <a:pt x="25260" y="4317"/>
                  <a:pt x="25457" y="4337"/>
                  <a:pt x="25654" y="4383"/>
                </a:cubicBezTo>
                <a:cubicBezTo>
                  <a:pt x="25946" y="4456"/>
                  <a:pt x="26402" y="4666"/>
                  <a:pt x="26820" y="4666"/>
                </a:cubicBezTo>
                <a:cubicBezTo>
                  <a:pt x="27037" y="4666"/>
                  <a:pt x="27244" y="4609"/>
                  <a:pt x="27412" y="4446"/>
                </a:cubicBezTo>
                <a:cubicBezTo>
                  <a:pt x="27634" y="4224"/>
                  <a:pt x="27650" y="3797"/>
                  <a:pt x="27380" y="3654"/>
                </a:cubicBezTo>
                <a:cubicBezTo>
                  <a:pt x="27266" y="3614"/>
                  <a:pt x="27138" y="3597"/>
                  <a:pt x="26995" y="3597"/>
                </a:cubicBezTo>
                <a:cubicBezTo>
                  <a:pt x="26204" y="3597"/>
                  <a:pt x="24973" y="4121"/>
                  <a:pt x="23273" y="4121"/>
                </a:cubicBezTo>
                <a:cubicBezTo>
                  <a:pt x="22013" y="4121"/>
                  <a:pt x="20494" y="3833"/>
                  <a:pt x="18704" y="2831"/>
                </a:cubicBezTo>
                <a:cubicBezTo>
                  <a:pt x="18286" y="2596"/>
                  <a:pt x="17711" y="2470"/>
                  <a:pt x="17138" y="2470"/>
                </a:cubicBezTo>
                <a:cubicBezTo>
                  <a:pt x="16474" y="2470"/>
                  <a:pt x="15811" y="2640"/>
                  <a:pt x="15394" y="3005"/>
                </a:cubicBezTo>
                <a:cubicBezTo>
                  <a:pt x="16457" y="1699"/>
                  <a:pt x="15377" y="0"/>
                  <a:pt x="139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1"/>
          <p:cNvSpPr/>
          <p:nvPr/>
        </p:nvSpPr>
        <p:spPr>
          <a:xfrm rot="526347">
            <a:off x="7828174" y="3044594"/>
            <a:ext cx="96386" cy="82465"/>
          </a:xfrm>
          <a:custGeom>
            <a:avLst/>
            <a:gdLst/>
            <a:ahLst/>
            <a:cxnLst/>
            <a:rect l="l" t="t" r="r" b="b"/>
            <a:pathLst>
              <a:path w="2804" h="2399" extrusionOk="0">
                <a:moveTo>
                  <a:pt x="1616" y="0"/>
                </a:moveTo>
                <a:cubicBezTo>
                  <a:pt x="539" y="0"/>
                  <a:pt x="1" y="1283"/>
                  <a:pt x="761" y="2043"/>
                </a:cubicBezTo>
                <a:cubicBezTo>
                  <a:pt x="1007" y="2289"/>
                  <a:pt x="1308" y="2399"/>
                  <a:pt x="1603" y="2399"/>
                </a:cubicBezTo>
                <a:cubicBezTo>
                  <a:pt x="2217" y="2399"/>
                  <a:pt x="2803" y="1920"/>
                  <a:pt x="2803" y="1203"/>
                </a:cubicBezTo>
                <a:cubicBezTo>
                  <a:pt x="2803" y="538"/>
                  <a:pt x="2265" y="0"/>
                  <a:pt x="1616" y="0"/>
                </a:cubicBezTo>
                <a:close/>
              </a:path>
            </a:pathLst>
          </a:custGeom>
          <a:solidFill>
            <a:srgbClr val="1C8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1"/>
          <p:cNvSpPr/>
          <p:nvPr/>
        </p:nvSpPr>
        <p:spPr>
          <a:xfrm rot="526347">
            <a:off x="7754082" y="3343531"/>
            <a:ext cx="228351" cy="240038"/>
          </a:xfrm>
          <a:custGeom>
            <a:avLst/>
            <a:gdLst/>
            <a:ahLst/>
            <a:cxnLst/>
            <a:rect l="l" t="t" r="r" b="b"/>
            <a:pathLst>
              <a:path w="6643" h="6983" extrusionOk="0">
                <a:moveTo>
                  <a:pt x="6196" y="1"/>
                </a:moveTo>
                <a:cubicBezTo>
                  <a:pt x="6147" y="1"/>
                  <a:pt x="6098" y="9"/>
                  <a:pt x="6049" y="28"/>
                </a:cubicBezTo>
                <a:lnTo>
                  <a:pt x="349" y="2467"/>
                </a:lnTo>
                <a:cubicBezTo>
                  <a:pt x="48" y="2593"/>
                  <a:pt x="0" y="2973"/>
                  <a:pt x="254" y="3163"/>
                </a:cubicBezTo>
                <a:lnTo>
                  <a:pt x="5210" y="6900"/>
                </a:lnTo>
                <a:cubicBezTo>
                  <a:pt x="5285" y="6956"/>
                  <a:pt x="5370" y="6982"/>
                  <a:pt x="5453" y="6982"/>
                </a:cubicBezTo>
                <a:cubicBezTo>
                  <a:pt x="5650" y="6982"/>
                  <a:pt x="5837" y="6838"/>
                  <a:pt x="5859" y="6615"/>
                </a:cubicBezTo>
                <a:lnTo>
                  <a:pt x="6603" y="456"/>
                </a:lnTo>
                <a:cubicBezTo>
                  <a:pt x="6642" y="206"/>
                  <a:pt x="6432" y="1"/>
                  <a:pt x="6196" y="1"/>
                </a:cubicBezTo>
                <a:close/>
              </a:path>
            </a:pathLst>
          </a:custGeom>
          <a:solidFill>
            <a:srgbClr val="F16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1"/>
          <p:cNvSpPr/>
          <p:nvPr/>
        </p:nvSpPr>
        <p:spPr>
          <a:xfrm rot="526347">
            <a:off x="8502026" y="2474677"/>
            <a:ext cx="25609" cy="21381"/>
          </a:xfrm>
          <a:custGeom>
            <a:avLst/>
            <a:gdLst/>
            <a:ahLst/>
            <a:cxnLst/>
            <a:rect l="l" t="t" r="r" b="b"/>
            <a:pathLst>
              <a:path w="745" h="622" extrusionOk="0">
                <a:moveTo>
                  <a:pt x="454" y="1"/>
                </a:moveTo>
                <a:cubicBezTo>
                  <a:pt x="445" y="1"/>
                  <a:pt x="437" y="1"/>
                  <a:pt x="428" y="2"/>
                </a:cubicBezTo>
                <a:cubicBezTo>
                  <a:pt x="143" y="2"/>
                  <a:pt x="0" y="334"/>
                  <a:pt x="206" y="524"/>
                </a:cubicBezTo>
                <a:cubicBezTo>
                  <a:pt x="268" y="592"/>
                  <a:pt x="347" y="622"/>
                  <a:pt x="425" y="622"/>
                </a:cubicBezTo>
                <a:cubicBezTo>
                  <a:pt x="587" y="622"/>
                  <a:pt x="744" y="495"/>
                  <a:pt x="744" y="303"/>
                </a:cubicBezTo>
                <a:cubicBezTo>
                  <a:pt x="729" y="137"/>
                  <a:pt x="614" y="1"/>
                  <a:pt x="4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1"/>
          <p:cNvSpPr/>
          <p:nvPr/>
        </p:nvSpPr>
        <p:spPr>
          <a:xfrm rot="526347">
            <a:off x="8275146" y="2313885"/>
            <a:ext cx="15812" cy="13578"/>
          </a:xfrm>
          <a:custGeom>
            <a:avLst/>
            <a:gdLst/>
            <a:ahLst/>
            <a:cxnLst/>
            <a:rect l="l" t="t" r="r" b="b"/>
            <a:pathLst>
              <a:path w="460" h="395" extrusionOk="0">
                <a:moveTo>
                  <a:pt x="254" y="1"/>
                </a:moveTo>
                <a:cubicBezTo>
                  <a:pt x="79" y="1"/>
                  <a:pt x="0" y="207"/>
                  <a:pt x="111" y="333"/>
                </a:cubicBezTo>
                <a:cubicBezTo>
                  <a:pt x="153" y="375"/>
                  <a:pt x="206" y="395"/>
                  <a:pt x="258" y="395"/>
                </a:cubicBezTo>
                <a:cubicBezTo>
                  <a:pt x="361" y="395"/>
                  <a:pt x="459" y="317"/>
                  <a:pt x="459" y="191"/>
                </a:cubicBezTo>
                <a:cubicBezTo>
                  <a:pt x="459" y="80"/>
                  <a:pt x="364" y="1"/>
                  <a:pt x="2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1"/>
          <p:cNvSpPr/>
          <p:nvPr/>
        </p:nvSpPr>
        <p:spPr>
          <a:xfrm rot="526347">
            <a:off x="8177682" y="2374288"/>
            <a:ext cx="15847" cy="13612"/>
          </a:xfrm>
          <a:custGeom>
            <a:avLst/>
            <a:gdLst/>
            <a:ahLst/>
            <a:cxnLst/>
            <a:rect l="l" t="t" r="r" b="b"/>
            <a:pathLst>
              <a:path w="461" h="396" extrusionOk="0">
                <a:moveTo>
                  <a:pt x="270" y="1"/>
                </a:moveTo>
                <a:cubicBezTo>
                  <a:pt x="80" y="1"/>
                  <a:pt x="1" y="207"/>
                  <a:pt x="128" y="333"/>
                </a:cubicBezTo>
                <a:cubicBezTo>
                  <a:pt x="170" y="376"/>
                  <a:pt x="222" y="396"/>
                  <a:pt x="272" y="396"/>
                </a:cubicBezTo>
                <a:cubicBezTo>
                  <a:pt x="370" y="396"/>
                  <a:pt x="460" y="322"/>
                  <a:pt x="460" y="207"/>
                </a:cubicBezTo>
                <a:cubicBezTo>
                  <a:pt x="460" y="96"/>
                  <a:pt x="381" y="1"/>
                  <a:pt x="2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1"/>
          <p:cNvSpPr/>
          <p:nvPr/>
        </p:nvSpPr>
        <p:spPr>
          <a:xfrm rot="526347">
            <a:off x="8146946" y="2112072"/>
            <a:ext cx="19078" cy="16225"/>
          </a:xfrm>
          <a:custGeom>
            <a:avLst/>
            <a:gdLst/>
            <a:ahLst/>
            <a:cxnLst/>
            <a:rect l="l" t="t" r="r" b="b"/>
            <a:pathLst>
              <a:path w="555" h="472" extrusionOk="0">
                <a:moveTo>
                  <a:pt x="317" y="1"/>
                </a:moveTo>
                <a:cubicBezTo>
                  <a:pt x="111" y="1"/>
                  <a:pt x="0" y="254"/>
                  <a:pt x="143" y="397"/>
                </a:cubicBezTo>
                <a:cubicBezTo>
                  <a:pt x="195" y="449"/>
                  <a:pt x="257" y="472"/>
                  <a:pt x="318" y="472"/>
                </a:cubicBezTo>
                <a:cubicBezTo>
                  <a:pt x="441" y="472"/>
                  <a:pt x="555" y="376"/>
                  <a:pt x="555" y="238"/>
                </a:cubicBezTo>
                <a:cubicBezTo>
                  <a:pt x="555" y="112"/>
                  <a:pt x="444"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1"/>
          <p:cNvSpPr/>
          <p:nvPr/>
        </p:nvSpPr>
        <p:spPr>
          <a:xfrm rot="526347">
            <a:off x="8169372" y="2339977"/>
            <a:ext cx="22378" cy="19147"/>
          </a:xfrm>
          <a:custGeom>
            <a:avLst/>
            <a:gdLst/>
            <a:ahLst/>
            <a:cxnLst/>
            <a:rect l="l" t="t" r="r" b="b"/>
            <a:pathLst>
              <a:path w="651" h="557" extrusionOk="0">
                <a:moveTo>
                  <a:pt x="365" y="0"/>
                </a:moveTo>
                <a:cubicBezTo>
                  <a:pt x="128" y="0"/>
                  <a:pt x="1" y="301"/>
                  <a:pt x="175" y="475"/>
                </a:cubicBezTo>
                <a:cubicBezTo>
                  <a:pt x="231" y="531"/>
                  <a:pt x="301" y="556"/>
                  <a:pt x="369" y="556"/>
                </a:cubicBezTo>
                <a:cubicBezTo>
                  <a:pt x="512" y="556"/>
                  <a:pt x="650" y="446"/>
                  <a:pt x="650" y="285"/>
                </a:cubicBezTo>
                <a:cubicBezTo>
                  <a:pt x="650" y="127"/>
                  <a:pt x="523" y="0"/>
                  <a:pt x="3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1"/>
          <p:cNvSpPr/>
          <p:nvPr/>
        </p:nvSpPr>
        <p:spPr>
          <a:xfrm rot="526347">
            <a:off x="8157500" y="2456754"/>
            <a:ext cx="17978" cy="17978"/>
          </a:xfrm>
          <a:custGeom>
            <a:avLst/>
            <a:gdLst/>
            <a:ahLst/>
            <a:cxnLst/>
            <a:rect l="l" t="t" r="r" b="b"/>
            <a:pathLst>
              <a:path w="523" h="523" extrusionOk="0">
                <a:moveTo>
                  <a:pt x="253" y="0"/>
                </a:moveTo>
                <a:cubicBezTo>
                  <a:pt x="111" y="0"/>
                  <a:pt x="0" y="111"/>
                  <a:pt x="0" y="253"/>
                </a:cubicBezTo>
                <a:cubicBezTo>
                  <a:pt x="0" y="396"/>
                  <a:pt x="111" y="523"/>
                  <a:pt x="253" y="523"/>
                </a:cubicBezTo>
                <a:cubicBezTo>
                  <a:pt x="396" y="523"/>
                  <a:pt x="523" y="396"/>
                  <a:pt x="523" y="253"/>
                </a:cubicBezTo>
                <a:cubicBezTo>
                  <a:pt x="523" y="111"/>
                  <a:pt x="396" y="0"/>
                  <a:pt x="2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1"/>
          <p:cNvSpPr/>
          <p:nvPr/>
        </p:nvSpPr>
        <p:spPr>
          <a:xfrm rot="526347">
            <a:off x="8152385" y="2463616"/>
            <a:ext cx="24509" cy="21003"/>
          </a:xfrm>
          <a:custGeom>
            <a:avLst/>
            <a:gdLst/>
            <a:ahLst/>
            <a:cxnLst/>
            <a:rect l="l" t="t" r="r" b="b"/>
            <a:pathLst>
              <a:path w="713" h="611" extrusionOk="0">
                <a:moveTo>
                  <a:pt x="412" y="1"/>
                </a:moveTo>
                <a:cubicBezTo>
                  <a:pt x="143" y="1"/>
                  <a:pt x="0" y="318"/>
                  <a:pt x="190" y="523"/>
                </a:cubicBezTo>
                <a:cubicBezTo>
                  <a:pt x="250" y="584"/>
                  <a:pt x="325" y="610"/>
                  <a:pt x="399" y="610"/>
                </a:cubicBezTo>
                <a:cubicBezTo>
                  <a:pt x="558" y="610"/>
                  <a:pt x="713" y="486"/>
                  <a:pt x="713" y="302"/>
                </a:cubicBezTo>
                <a:cubicBezTo>
                  <a:pt x="713" y="128"/>
                  <a:pt x="570" y="1"/>
                  <a:pt x="4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1"/>
          <p:cNvSpPr/>
          <p:nvPr/>
        </p:nvSpPr>
        <p:spPr>
          <a:xfrm rot="526347">
            <a:off x="8084751" y="2444818"/>
            <a:ext cx="16362" cy="13578"/>
          </a:xfrm>
          <a:custGeom>
            <a:avLst/>
            <a:gdLst/>
            <a:ahLst/>
            <a:cxnLst/>
            <a:rect l="l" t="t" r="r" b="b"/>
            <a:pathLst>
              <a:path w="476" h="395" extrusionOk="0">
                <a:moveTo>
                  <a:pt x="270" y="0"/>
                </a:moveTo>
                <a:cubicBezTo>
                  <a:pt x="96" y="0"/>
                  <a:pt x="1" y="206"/>
                  <a:pt x="127" y="333"/>
                </a:cubicBezTo>
                <a:cubicBezTo>
                  <a:pt x="170" y="375"/>
                  <a:pt x="222" y="394"/>
                  <a:pt x="274" y="394"/>
                </a:cubicBezTo>
                <a:cubicBezTo>
                  <a:pt x="377" y="394"/>
                  <a:pt x="476" y="317"/>
                  <a:pt x="476" y="190"/>
                </a:cubicBezTo>
                <a:cubicBezTo>
                  <a:pt x="476" y="79"/>
                  <a:pt x="381" y="0"/>
                  <a:pt x="2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1"/>
          <p:cNvSpPr/>
          <p:nvPr/>
        </p:nvSpPr>
        <p:spPr>
          <a:xfrm rot="526347">
            <a:off x="7895589" y="2126415"/>
            <a:ext cx="22344" cy="19147"/>
          </a:xfrm>
          <a:custGeom>
            <a:avLst/>
            <a:gdLst/>
            <a:ahLst/>
            <a:cxnLst/>
            <a:rect l="l" t="t" r="r" b="b"/>
            <a:pathLst>
              <a:path w="650" h="557" extrusionOk="0">
                <a:moveTo>
                  <a:pt x="365" y="1"/>
                </a:moveTo>
                <a:cubicBezTo>
                  <a:pt x="127" y="1"/>
                  <a:pt x="1" y="302"/>
                  <a:pt x="175" y="476"/>
                </a:cubicBezTo>
                <a:cubicBezTo>
                  <a:pt x="231" y="532"/>
                  <a:pt x="300" y="557"/>
                  <a:pt x="368" y="557"/>
                </a:cubicBezTo>
                <a:cubicBezTo>
                  <a:pt x="512" y="557"/>
                  <a:pt x="650" y="447"/>
                  <a:pt x="650" y="286"/>
                </a:cubicBezTo>
                <a:cubicBezTo>
                  <a:pt x="650" y="127"/>
                  <a:pt x="523" y="1"/>
                  <a:pt x="3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1"/>
          <p:cNvSpPr/>
          <p:nvPr/>
        </p:nvSpPr>
        <p:spPr>
          <a:xfrm rot="-928300">
            <a:off x="870254" y="2151681"/>
            <a:ext cx="1042507" cy="1554585"/>
          </a:xfrm>
          <a:custGeom>
            <a:avLst/>
            <a:gdLst/>
            <a:ahLst/>
            <a:cxnLst/>
            <a:rect l="l" t="t" r="r" b="b"/>
            <a:pathLst>
              <a:path w="32555" h="48546" extrusionOk="0">
                <a:moveTo>
                  <a:pt x="808" y="0"/>
                </a:moveTo>
                <a:cubicBezTo>
                  <a:pt x="365" y="0"/>
                  <a:pt x="1" y="348"/>
                  <a:pt x="1" y="808"/>
                </a:cubicBezTo>
                <a:lnTo>
                  <a:pt x="1" y="47738"/>
                </a:lnTo>
                <a:cubicBezTo>
                  <a:pt x="1" y="48182"/>
                  <a:pt x="365" y="48546"/>
                  <a:pt x="808" y="48546"/>
                </a:cubicBezTo>
                <a:lnTo>
                  <a:pt x="31747" y="48546"/>
                </a:lnTo>
                <a:cubicBezTo>
                  <a:pt x="32206" y="48546"/>
                  <a:pt x="32555" y="48182"/>
                  <a:pt x="32555" y="47738"/>
                </a:cubicBezTo>
                <a:lnTo>
                  <a:pt x="32555" y="808"/>
                </a:lnTo>
                <a:cubicBezTo>
                  <a:pt x="32555" y="348"/>
                  <a:pt x="32206" y="0"/>
                  <a:pt x="31747" y="0"/>
                </a:cubicBezTo>
                <a:close/>
              </a:path>
            </a:pathLst>
          </a:custGeom>
          <a:solidFill>
            <a:srgbClr val="739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1"/>
          <p:cNvSpPr/>
          <p:nvPr/>
        </p:nvSpPr>
        <p:spPr>
          <a:xfrm rot="-928300">
            <a:off x="988342" y="2112227"/>
            <a:ext cx="917777" cy="1564769"/>
          </a:xfrm>
          <a:custGeom>
            <a:avLst/>
            <a:gdLst/>
            <a:ahLst/>
            <a:cxnLst/>
            <a:rect l="l" t="t" r="r" b="b"/>
            <a:pathLst>
              <a:path w="28660" h="48864" extrusionOk="0">
                <a:moveTo>
                  <a:pt x="1" y="1"/>
                </a:moveTo>
                <a:lnTo>
                  <a:pt x="1" y="48863"/>
                </a:lnTo>
                <a:lnTo>
                  <a:pt x="28660" y="48863"/>
                </a:lnTo>
                <a:lnTo>
                  <a:pt x="28660" y="2882"/>
                </a:lnTo>
                <a:cubicBezTo>
                  <a:pt x="28660" y="1600"/>
                  <a:pt x="20474" y="587"/>
                  <a:pt x="1" y="1"/>
                </a:cubicBezTo>
                <a:close/>
              </a:path>
            </a:pathLst>
          </a:custGeom>
          <a:solidFill>
            <a:srgbClr val="F2D0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1"/>
          <p:cNvSpPr/>
          <p:nvPr/>
        </p:nvSpPr>
        <p:spPr>
          <a:xfrm rot="-928300">
            <a:off x="1013796" y="2090517"/>
            <a:ext cx="889373" cy="1583022"/>
          </a:xfrm>
          <a:custGeom>
            <a:avLst/>
            <a:gdLst/>
            <a:ahLst/>
            <a:cxnLst/>
            <a:rect l="l" t="t" r="r" b="b"/>
            <a:pathLst>
              <a:path w="27773" h="49434" extrusionOk="0">
                <a:moveTo>
                  <a:pt x="0" y="1"/>
                </a:moveTo>
                <a:lnTo>
                  <a:pt x="0" y="49433"/>
                </a:lnTo>
                <a:lnTo>
                  <a:pt x="27773" y="49433"/>
                </a:lnTo>
                <a:lnTo>
                  <a:pt x="27773" y="2914"/>
                </a:lnTo>
                <a:cubicBezTo>
                  <a:pt x="27773" y="1632"/>
                  <a:pt x="19856" y="602"/>
                  <a:pt x="0" y="1"/>
                </a:cubicBezTo>
                <a:close/>
              </a:path>
            </a:pathLst>
          </a:custGeom>
          <a:solidFill>
            <a:srgbClr val="FFE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1"/>
          <p:cNvSpPr/>
          <p:nvPr/>
        </p:nvSpPr>
        <p:spPr>
          <a:xfrm rot="-928300">
            <a:off x="924827" y="2245523"/>
            <a:ext cx="81658" cy="1564769"/>
          </a:xfrm>
          <a:custGeom>
            <a:avLst/>
            <a:gdLst/>
            <a:ahLst/>
            <a:cxnLst/>
            <a:rect l="l" t="t" r="r" b="b"/>
            <a:pathLst>
              <a:path w="2550" h="48864" extrusionOk="0">
                <a:moveTo>
                  <a:pt x="2550" y="1"/>
                </a:moveTo>
                <a:lnTo>
                  <a:pt x="0" y="1822"/>
                </a:lnTo>
                <a:lnTo>
                  <a:pt x="0" y="48863"/>
                </a:lnTo>
                <a:lnTo>
                  <a:pt x="2550" y="48863"/>
                </a:lnTo>
                <a:lnTo>
                  <a:pt x="2550" y="1"/>
                </a:lnTo>
                <a:close/>
              </a:path>
            </a:pathLst>
          </a:custGeom>
          <a:solidFill>
            <a:srgbClr val="FFE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1"/>
          <p:cNvSpPr/>
          <p:nvPr/>
        </p:nvSpPr>
        <p:spPr>
          <a:xfrm rot="-928300">
            <a:off x="884510" y="1917186"/>
            <a:ext cx="744885" cy="1205279"/>
          </a:xfrm>
          <a:custGeom>
            <a:avLst/>
            <a:gdLst/>
            <a:ahLst/>
            <a:cxnLst/>
            <a:rect l="l" t="t" r="r" b="b"/>
            <a:pathLst>
              <a:path w="23261" h="37638" extrusionOk="0">
                <a:moveTo>
                  <a:pt x="21123" y="1"/>
                </a:moveTo>
                <a:cubicBezTo>
                  <a:pt x="20743" y="128"/>
                  <a:pt x="20394" y="318"/>
                  <a:pt x="20078" y="523"/>
                </a:cubicBezTo>
                <a:cubicBezTo>
                  <a:pt x="19698" y="777"/>
                  <a:pt x="19334" y="1062"/>
                  <a:pt x="19001" y="1363"/>
                </a:cubicBezTo>
                <a:cubicBezTo>
                  <a:pt x="18795" y="1553"/>
                  <a:pt x="18605" y="1758"/>
                  <a:pt x="18431" y="1980"/>
                </a:cubicBezTo>
                <a:cubicBezTo>
                  <a:pt x="18241" y="2218"/>
                  <a:pt x="18051" y="2471"/>
                  <a:pt x="17877" y="2756"/>
                </a:cubicBezTo>
                <a:cubicBezTo>
                  <a:pt x="18241" y="3152"/>
                  <a:pt x="18589" y="3500"/>
                  <a:pt x="18874" y="3864"/>
                </a:cubicBezTo>
                <a:cubicBezTo>
                  <a:pt x="19159" y="4165"/>
                  <a:pt x="19381" y="4529"/>
                  <a:pt x="19524" y="4925"/>
                </a:cubicBezTo>
                <a:cubicBezTo>
                  <a:pt x="19207" y="4387"/>
                  <a:pt x="18384" y="3643"/>
                  <a:pt x="17608" y="3184"/>
                </a:cubicBezTo>
                <a:cubicBezTo>
                  <a:pt x="17529" y="3310"/>
                  <a:pt x="17465" y="3421"/>
                  <a:pt x="17402" y="3548"/>
                </a:cubicBezTo>
                <a:cubicBezTo>
                  <a:pt x="17339" y="3674"/>
                  <a:pt x="17275" y="3801"/>
                  <a:pt x="17228" y="3928"/>
                </a:cubicBezTo>
                <a:cubicBezTo>
                  <a:pt x="17101" y="4197"/>
                  <a:pt x="16990" y="4482"/>
                  <a:pt x="16895" y="4783"/>
                </a:cubicBezTo>
                <a:cubicBezTo>
                  <a:pt x="16784" y="5068"/>
                  <a:pt x="16689" y="5384"/>
                  <a:pt x="16610" y="5717"/>
                </a:cubicBezTo>
                <a:cubicBezTo>
                  <a:pt x="16515" y="6049"/>
                  <a:pt x="16468" y="6398"/>
                  <a:pt x="16420" y="6762"/>
                </a:cubicBezTo>
                <a:cubicBezTo>
                  <a:pt x="16389" y="6999"/>
                  <a:pt x="16357" y="7221"/>
                  <a:pt x="16341" y="7459"/>
                </a:cubicBezTo>
                <a:cubicBezTo>
                  <a:pt x="16341" y="7443"/>
                  <a:pt x="16341" y="7443"/>
                  <a:pt x="16341" y="7427"/>
                </a:cubicBezTo>
                <a:cubicBezTo>
                  <a:pt x="15993" y="7981"/>
                  <a:pt x="15676" y="8504"/>
                  <a:pt x="15344" y="8994"/>
                </a:cubicBezTo>
                <a:cubicBezTo>
                  <a:pt x="15011" y="9469"/>
                  <a:pt x="14679" y="9929"/>
                  <a:pt x="14394" y="10372"/>
                </a:cubicBezTo>
                <a:cubicBezTo>
                  <a:pt x="13808" y="11227"/>
                  <a:pt x="13269" y="12003"/>
                  <a:pt x="12953" y="12747"/>
                </a:cubicBezTo>
                <a:cubicBezTo>
                  <a:pt x="12414" y="13618"/>
                  <a:pt x="12082" y="14568"/>
                  <a:pt x="11939" y="15565"/>
                </a:cubicBezTo>
                <a:cubicBezTo>
                  <a:pt x="11860" y="16040"/>
                  <a:pt x="11844" y="16515"/>
                  <a:pt x="11876" y="17006"/>
                </a:cubicBezTo>
                <a:cubicBezTo>
                  <a:pt x="11702" y="16246"/>
                  <a:pt x="11670" y="15470"/>
                  <a:pt x="11781" y="14695"/>
                </a:cubicBezTo>
                <a:cubicBezTo>
                  <a:pt x="11876" y="13808"/>
                  <a:pt x="12113" y="12953"/>
                  <a:pt x="12493" y="12129"/>
                </a:cubicBezTo>
                <a:cubicBezTo>
                  <a:pt x="11939" y="11765"/>
                  <a:pt x="11385" y="11417"/>
                  <a:pt x="10847" y="11037"/>
                </a:cubicBezTo>
                <a:cubicBezTo>
                  <a:pt x="10293" y="10657"/>
                  <a:pt x="9738" y="10261"/>
                  <a:pt x="9232" y="9849"/>
                </a:cubicBezTo>
                <a:cubicBezTo>
                  <a:pt x="8709" y="9406"/>
                  <a:pt x="8218" y="8947"/>
                  <a:pt x="7775" y="8440"/>
                </a:cubicBezTo>
                <a:cubicBezTo>
                  <a:pt x="7316" y="7902"/>
                  <a:pt x="6920" y="7300"/>
                  <a:pt x="6588" y="6683"/>
                </a:cubicBezTo>
                <a:cubicBezTo>
                  <a:pt x="5542" y="4672"/>
                  <a:pt x="4260" y="4134"/>
                  <a:pt x="3104" y="3928"/>
                </a:cubicBezTo>
                <a:cubicBezTo>
                  <a:pt x="1932" y="3706"/>
                  <a:pt x="808" y="3864"/>
                  <a:pt x="1" y="3263"/>
                </a:cubicBezTo>
                <a:lnTo>
                  <a:pt x="1" y="3263"/>
                </a:lnTo>
                <a:cubicBezTo>
                  <a:pt x="1204" y="4640"/>
                  <a:pt x="919" y="5638"/>
                  <a:pt x="792" y="6936"/>
                </a:cubicBezTo>
                <a:cubicBezTo>
                  <a:pt x="682" y="8250"/>
                  <a:pt x="761" y="9818"/>
                  <a:pt x="2597" y="12446"/>
                </a:cubicBezTo>
                <a:cubicBezTo>
                  <a:pt x="2739" y="12435"/>
                  <a:pt x="2881" y="12430"/>
                  <a:pt x="3023" y="12430"/>
                </a:cubicBezTo>
                <a:cubicBezTo>
                  <a:pt x="3719" y="12430"/>
                  <a:pt x="4410" y="12558"/>
                  <a:pt x="5067" y="12795"/>
                </a:cubicBezTo>
                <a:cubicBezTo>
                  <a:pt x="4935" y="12785"/>
                  <a:pt x="4803" y="12781"/>
                  <a:pt x="4671" y="12781"/>
                </a:cubicBezTo>
                <a:cubicBezTo>
                  <a:pt x="4108" y="12781"/>
                  <a:pt x="3548" y="12862"/>
                  <a:pt x="3009" y="13016"/>
                </a:cubicBezTo>
                <a:cubicBezTo>
                  <a:pt x="3136" y="13190"/>
                  <a:pt x="3278" y="13365"/>
                  <a:pt x="3405" y="13555"/>
                </a:cubicBezTo>
                <a:cubicBezTo>
                  <a:pt x="5416" y="16104"/>
                  <a:pt x="6287" y="17972"/>
                  <a:pt x="6746" y="19413"/>
                </a:cubicBezTo>
                <a:cubicBezTo>
                  <a:pt x="6936" y="20046"/>
                  <a:pt x="7063" y="20695"/>
                  <a:pt x="7142" y="21360"/>
                </a:cubicBezTo>
                <a:cubicBezTo>
                  <a:pt x="7205" y="21930"/>
                  <a:pt x="7221" y="22469"/>
                  <a:pt x="7268" y="23007"/>
                </a:cubicBezTo>
                <a:cubicBezTo>
                  <a:pt x="8030" y="22830"/>
                  <a:pt x="8776" y="22732"/>
                  <a:pt x="9465" y="22732"/>
                </a:cubicBezTo>
                <a:cubicBezTo>
                  <a:pt x="10193" y="22732"/>
                  <a:pt x="10855" y="22842"/>
                  <a:pt x="11401" y="23086"/>
                </a:cubicBezTo>
                <a:cubicBezTo>
                  <a:pt x="10936" y="22969"/>
                  <a:pt x="10461" y="22918"/>
                  <a:pt x="9988" y="22918"/>
                </a:cubicBezTo>
                <a:cubicBezTo>
                  <a:pt x="9057" y="22918"/>
                  <a:pt x="8134" y="23114"/>
                  <a:pt x="7316" y="23387"/>
                </a:cubicBezTo>
                <a:cubicBezTo>
                  <a:pt x="7363" y="23799"/>
                  <a:pt x="7427" y="24195"/>
                  <a:pt x="7538" y="24591"/>
                </a:cubicBezTo>
                <a:cubicBezTo>
                  <a:pt x="7553" y="24686"/>
                  <a:pt x="7585" y="24781"/>
                  <a:pt x="7633" y="24860"/>
                </a:cubicBezTo>
                <a:cubicBezTo>
                  <a:pt x="7110" y="24717"/>
                  <a:pt x="6588" y="24638"/>
                  <a:pt x="6049" y="24591"/>
                </a:cubicBezTo>
                <a:cubicBezTo>
                  <a:pt x="4957" y="24448"/>
                  <a:pt x="3943" y="24337"/>
                  <a:pt x="2946" y="23387"/>
                </a:cubicBezTo>
                <a:lnTo>
                  <a:pt x="2946" y="23387"/>
                </a:lnTo>
                <a:cubicBezTo>
                  <a:pt x="2946" y="23736"/>
                  <a:pt x="2962" y="24084"/>
                  <a:pt x="3009" y="24432"/>
                </a:cubicBezTo>
                <a:cubicBezTo>
                  <a:pt x="3120" y="25224"/>
                  <a:pt x="3357" y="26000"/>
                  <a:pt x="3706" y="26728"/>
                </a:cubicBezTo>
                <a:cubicBezTo>
                  <a:pt x="4450" y="26126"/>
                  <a:pt x="5147" y="25636"/>
                  <a:pt x="5685" y="25556"/>
                </a:cubicBezTo>
                <a:lnTo>
                  <a:pt x="5685" y="25556"/>
                </a:lnTo>
                <a:cubicBezTo>
                  <a:pt x="5210" y="25762"/>
                  <a:pt x="4450" y="26348"/>
                  <a:pt x="3864" y="27029"/>
                </a:cubicBezTo>
                <a:cubicBezTo>
                  <a:pt x="4339" y="27821"/>
                  <a:pt x="5004" y="28501"/>
                  <a:pt x="5796" y="28992"/>
                </a:cubicBezTo>
                <a:cubicBezTo>
                  <a:pt x="6398" y="30686"/>
                  <a:pt x="6366" y="32396"/>
                  <a:pt x="6667" y="33426"/>
                </a:cubicBezTo>
                <a:cubicBezTo>
                  <a:pt x="7284" y="32840"/>
                  <a:pt x="7997" y="32349"/>
                  <a:pt x="8773" y="32001"/>
                </a:cubicBezTo>
                <a:cubicBezTo>
                  <a:pt x="9042" y="31874"/>
                  <a:pt x="9343" y="31779"/>
                  <a:pt x="9643" y="31716"/>
                </a:cubicBezTo>
                <a:lnTo>
                  <a:pt x="9643" y="31716"/>
                </a:lnTo>
                <a:cubicBezTo>
                  <a:pt x="9358" y="31811"/>
                  <a:pt x="9105" y="31937"/>
                  <a:pt x="8868" y="32096"/>
                </a:cubicBezTo>
                <a:cubicBezTo>
                  <a:pt x="8108" y="32586"/>
                  <a:pt x="7427" y="33188"/>
                  <a:pt x="6841" y="33885"/>
                </a:cubicBezTo>
                <a:cubicBezTo>
                  <a:pt x="7035" y="34255"/>
                  <a:pt x="7332" y="34468"/>
                  <a:pt x="7835" y="34468"/>
                </a:cubicBezTo>
                <a:cubicBezTo>
                  <a:pt x="8194" y="34468"/>
                  <a:pt x="8657" y="34360"/>
                  <a:pt x="9263" y="34122"/>
                </a:cubicBezTo>
                <a:cubicBezTo>
                  <a:pt x="10797" y="33525"/>
                  <a:pt x="12079" y="33154"/>
                  <a:pt x="13142" y="33154"/>
                </a:cubicBezTo>
                <a:cubicBezTo>
                  <a:pt x="13517" y="33154"/>
                  <a:pt x="13865" y="33200"/>
                  <a:pt x="14188" y="33299"/>
                </a:cubicBezTo>
                <a:cubicBezTo>
                  <a:pt x="16024" y="34661"/>
                  <a:pt x="17814" y="36117"/>
                  <a:pt x="19508" y="37637"/>
                </a:cubicBezTo>
                <a:lnTo>
                  <a:pt x="19650" y="37479"/>
                </a:lnTo>
                <a:cubicBezTo>
                  <a:pt x="18194" y="36165"/>
                  <a:pt x="16674" y="34898"/>
                  <a:pt x="15106" y="33711"/>
                </a:cubicBezTo>
                <a:cubicBezTo>
                  <a:pt x="14093" y="32618"/>
                  <a:pt x="13301" y="31241"/>
                  <a:pt x="12493" y="29863"/>
                </a:cubicBezTo>
                <a:cubicBezTo>
                  <a:pt x="11765" y="28612"/>
                  <a:pt x="11005" y="27377"/>
                  <a:pt x="10087" y="26411"/>
                </a:cubicBezTo>
                <a:lnTo>
                  <a:pt x="10087" y="26411"/>
                </a:lnTo>
                <a:cubicBezTo>
                  <a:pt x="10688" y="26570"/>
                  <a:pt x="11353" y="26712"/>
                  <a:pt x="12050" y="26855"/>
                </a:cubicBezTo>
                <a:cubicBezTo>
                  <a:pt x="13127" y="27029"/>
                  <a:pt x="14172" y="27314"/>
                  <a:pt x="15185" y="27710"/>
                </a:cubicBezTo>
                <a:cubicBezTo>
                  <a:pt x="15850" y="27963"/>
                  <a:pt x="16436" y="28343"/>
                  <a:pt x="16911" y="28850"/>
                </a:cubicBezTo>
                <a:cubicBezTo>
                  <a:pt x="18304" y="31541"/>
                  <a:pt x="19619" y="34265"/>
                  <a:pt x="20838" y="37036"/>
                </a:cubicBezTo>
                <a:lnTo>
                  <a:pt x="21028" y="36957"/>
                </a:lnTo>
                <a:cubicBezTo>
                  <a:pt x="19793" y="34154"/>
                  <a:pt x="18479" y="31399"/>
                  <a:pt x="17069" y="28691"/>
                </a:cubicBezTo>
                <a:cubicBezTo>
                  <a:pt x="16911" y="28169"/>
                  <a:pt x="16800" y="27646"/>
                  <a:pt x="16705" y="27108"/>
                </a:cubicBezTo>
                <a:cubicBezTo>
                  <a:pt x="16563" y="26142"/>
                  <a:pt x="16499" y="25161"/>
                  <a:pt x="16515" y="24195"/>
                </a:cubicBezTo>
                <a:cubicBezTo>
                  <a:pt x="16515" y="23609"/>
                  <a:pt x="16563" y="22991"/>
                  <a:pt x="16626" y="22326"/>
                </a:cubicBezTo>
                <a:cubicBezTo>
                  <a:pt x="16705" y="21661"/>
                  <a:pt x="16784" y="20949"/>
                  <a:pt x="16943" y="20189"/>
                </a:cubicBezTo>
                <a:lnTo>
                  <a:pt x="16943" y="20157"/>
                </a:lnTo>
                <a:cubicBezTo>
                  <a:pt x="17133" y="20363"/>
                  <a:pt x="17339" y="20585"/>
                  <a:pt x="17513" y="20790"/>
                </a:cubicBezTo>
                <a:cubicBezTo>
                  <a:pt x="17719" y="21044"/>
                  <a:pt x="17924" y="21313"/>
                  <a:pt x="18130" y="21566"/>
                </a:cubicBezTo>
                <a:cubicBezTo>
                  <a:pt x="18320" y="21820"/>
                  <a:pt x="18494" y="22089"/>
                  <a:pt x="18653" y="22358"/>
                </a:cubicBezTo>
                <a:cubicBezTo>
                  <a:pt x="18748" y="22516"/>
                  <a:pt x="18827" y="22659"/>
                  <a:pt x="18906" y="22817"/>
                </a:cubicBezTo>
                <a:cubicBezTo>
                  <a:pt x="19872" y="26396"/>
                  <a:pt x="21281" y="29847"/>
                  <a:pt x="23086" y="33093"/>
                </a:cubicBezTo>
                <a:lnTo>
                  <a:pt x="23260" y="32982"/>
                </a:lnTo>
                <a:cubicBezTo>
                  <a:pt x="21693" y="30148"/>
                  <a:pt x="20410" y="27140"/>
                  <a:pt x="19476" y="24036"/>
                </a:cubicBezTo>
                <a:cubicBezTo>
                  <a:pt x="19049" y="21740"/>
                  <a:pt x="19207" y="19381"/>
                  <a:pt x="19539" y="17165"/>
                </a:cubicBezTo>
                <a:cubicBezTo>
                  <a:pt x="19935" y="14647"/>
                  <a:pt x="20553" y="12304"/>
                  <a:pt x="20806" y="10087"/>
                </a:cubicBezTo>
                <a:cubicBezTo>
                  <a:pt x="20917" y="9137"/>
                  <a:pt x="20949" y="8187"/>
                  <a:pt x="20869" y="7221"/>
                </a:cubicBezTo>
                <a:cubicBezTo>
                  <a:pt x="20838" y="6809"/>
                  <a:pt x="20774" y="6398"/>
                  <a:pt x="20727" y="6002"/>
                </a:cubicBezTo>
                <a:cubicBezTo>
                  <a:pt x="20664" y="5606"/>
                  <a:pt x="20616" y="5226"/>
                  <a:pt x="20569" y="4830"/>
                </a:cubicBezTo>
                <a:cubicBezTo>
                  <a:pt x="20347" y="3310"/>
                  <a:pt x="20284" y="1790"/>
                  <a:pt x="21123" y="1"/>
                </a:cubicBezTo>
                <a:close/>
              </a:path>
            </a:pathLst>
          </a:custGeom>
          <a:solidFill>
            <a:srgbClr val="FEE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1"/>
          <p:cNvSpPr/>
          <p:nvPr/>
        </p:nvSpPr>
        <p:spPr>
          <a:xfrm rot="-928300">
            <a:off x="1424219" y="2083644"/>
            <a:ext cx="208437" cy="819403"/>
          </a:xfrm>
          <a:custGeom>
            <a:avLst/>
            <a:gdLst/>
            <a:ahLst/>
            <a:cxnLst/>
            <a:rect l="l" t="t" r="r" b="b"/>
            <a:pathLst>
              <a:path w="6509" h="25588" extrusionOk="0">
                <a:moveTo>
                  <a:pt x="6318" y="25587"/>
                </a:moveTo>
                <a:cubicBezTo>
                  <a:pt x="2043" y="17956"/>
                  <a:pt x="1" y="8867"/>
                  <a:pt x="539" y="0"/>
                </a:cubicBezTo>
                <a:lnTo>
                  <a:pt x="745" y="0"/>
                </a:lnTo>
                <a:cubicBezTo>
                  <a:pt x="206" y="8835"/>
                  <a:pt x="2249" y="17892"/>
                  <a:pt x="6508" y="25476"/>
                </a:cubicBezTo>
                <a:close/>
              </a:path>
            </a:pathLst>
          </a:custGeom>
          <a:solidFill>
            <a:srgbClr val="99D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1"/>
          <p:cNvSpPr/>
          <p:nvPr/>
        </p:nvSpPr>
        <p:spPr>
          <a:xfrm rot="-928300">
            <a:off x="1249162" y="2121633"/>
            <a:ext cx="226178" cy="532926"/>
          </a:xfrm>
          <a:custGeom>
            <a:avLst/>
            <a:gdLst/>
            <a:ahLst/>
            <a:cxnLst/>
            <a:rect l="l" t="t" r="r" b="b"/>
            <a:pathLst>
              <a:path w="7063" h="16642" extrusionOk="0">
                <a:moveTo>
                  <a:pt x="3817" y="7996"/>
                </a:moveTo>
                <a:cubicBezTo>
                  <a:pt x="3817" y="7996"/>
                  <a:pt x="3753" y="7885"/>
                  <a:pt x="3611" y="7727"/>
                </a:cubicBezTo>
                <a:cubicBezTo>
                  <a:pt x="3484" y="7553"/>
                  <a:pt x="3263" y="7331"/>
                  <a:pt x="3009" y="7062"/>
                </a:cubicBezTo>
                <a:cubicBezTo>
                  <a:pt x="2297" y="6365"/>
                  <a:pt x="1457" y="5779"/>
                  <a:pt x="555" y="5368"/>
                </a:cubicBezTo>
                <a:cubicBezTo>
                  <a:pt x="872" y="4608"/>
                  <a:pt x="1426" y="3816"/>
                  <a:pt x="2012" y="2961"/>
                </a:cubicBezTo>
                <a:cubicBezTo>
                  <a:pt x="2313" y="2518"/>
                  <a:pt x="2645" y="2058"/>
                  <a:pt x="2978" y="1568"/>
                </a:cubicBezTo>
                <a:cubicBezTo>
                  <a:pt x="3310" y="1077"/>
                  <a:pt x="3611" y="570"/>
                  <a:pt x="3975" y="0"/>
                </a:cubicBezTo>
                <a:cubicBezTo>
                  <a:pt x="3848" y="1520"/>
                  <a:pt x="3975" y="3040"/>
                  <a:pt x="4339" y="4513"/>
                </a:cubicBezTo>
                <a:cubicBezTo>
                  <a:pt x="4798" y="6318"/>
                  <a:pt x="5147" y="8629"/>
                  <a:pt x="5653" y="10846"/>
                </a:cubicBezTo>
                <a:cubicBezTo>
                  <a:pt x="5748" y="11400"/>
                  <a:pt x="5891" y="11954"/>
                  <a:pt x="6002" y="12493"/>
                </a:cubicBezTo>
                <a:cubicBezTo>
                  <a:pt x="6128" y="13015"/>
                  <a:pt x="6239" y="13538"/>
                  <a:pt x="6382" y="14029"/>
                </a:cubicBezTo>
                <a:lnTo>
                  <a:pt x="6730" y="15438"/>
                </a:lnTo>
                <a:cubicBezTo>
                  <a:pt x="6841" y="15881"/>
                  <a:pt x="6968" y="16277"/>
                  <a:pt x="7063" y="16641"/>
                </a:cubicBezTo>
                <a:cubicBezTo>
                  <a:pt x="6968" y="16340"/>
                  <a:pt x="6857" y="16040"/>
                  <a:pt x="6714" y="15754"/>
                </a:cubicBezTo>
                <a:cubicBezTo>
                  <a:pt x="6588" y="15485"/>
                  <a:pt x="6445" y="15200"/>
                  <a:pt x="6287" y="14931"/>
                </a:cubicBezTo>
                <a:cubicBezTo>
                  <a:pt x="6128" y="14662"/>
                  <a:pt x="5954" y="14393"/>
                  <a:pt x="5764" y="14139"/>
                </a:cubicBezTo>
                <a:cubicBezTo>
                  <a:pt x="5558" y="13886"/>
                  <a:pt x="5353" y="13617"/>
                  <a:pt x="5147" y="13364"/>
                </a:cubicBezTo>
                <a:cubicBezTo>
                  <a:pt x="4672" y="12809"/>
                  <a:pt x="4165" y="12271"/>
                  <a:pt x="3643" y="11780"/>
                </a:cubicBezTo>
                <a:cubicBezTo>
                  <a:pt x="3088" y="11226"/>
                  <a:pt x="2487" y="10656"/>
                  <a:pt x="1822" y="10023"/>
                </a:cubicBezTo>
                <a:cubicBezTo>
                  <a:pt x="349" y="8582"/>
                  <a:pt x="1" y="7331"/>
                  <a:pt x="302" y="6112"/>
                </a:cubicBezTo>
                <a:cubicBezTo>
                  <a:pt x="1267" y="6334"/>
                  <a:pt x="2170" y="6729"/>
                  <a:pt x="2978" y="7284"/>
                </a:cubicBezTo>
                <a:cubicBezTo>
                  <a:pt x="3294" y="7474"/>
                  <a:pt x="3563" y="7711"/>
                  <a:pt x="3817" y="7996"/>
                </a:cubicBezTo>
                <a:close/>
              </a:path>
            </a:pathLst>
          </a:custGeom>
          <a:solidFill>
            <a:srgbClr val="99D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1"/>
          <p:cNvSpPr/>
          <p:nvPr/>
        </p:nvSpPr>
        <p:spPr>
          <a:xfrm rot="-928300">
            <a:off x="1343150" y="1863707"/>
            <a:ext cx="155183" cy="798620"/>
          </a:xfrm>
          <a:custGeom>
            <a:avLst/>
            <a:gdLst/>
            <a:ahLst/>
            <a:cxnLst/>
            <a:rect l="l" t="t" r="r" b="b"/>
            <a:pathLst>
              <a:path w="4846" h="24939" extrusionOk="0">
                <a:moveTo>
                  <a:pt x="3247" y="4940"/>
                </a:moveTo>
                <a:cubicBezTo>
                  <a:pt x="3088" y="4544"/>
                  <a:pt x="2867" y="4180"/>
                  <a:pt x="2597" y="3879"/>
                </a:cubicBezTo>
                <a:cubicBezTo>
                  <a:pt x="2312" y="3515"/>
                  <a:pt x="1964" y="3151"/>
                  <a:pt x="1584" y="2771"/>
                </a:cubicBezTo>
                <a:cubicBezTo>
                  <a:pt x="1774" y="2486"/>
                  <a:pt x="1964" y="2233"/>
                  <a:pt x="2154" y="1995"/>
                </a:cubicBezTo>
                <a:cubicBezTo>
                  <a:pt x="2328" y="1773"/>
                  <a:pt x="2518" y="1568"/>
                  <a:pt x="2724" y="1378"/>
                </a:cubicBezTo>
                <a:cubicBezTo>
                  <a:pt x="3041" y="1077"/>
                  <a:pt x="3405" y="792"/>
                  <a:pt x="3785" y="538"/>
                </a:cubicBezTo>
                <a:cubicBezTo>
                  <a:pt x="4117" y="317"/>
                  <a:pt x="4466" y="143"/>
                  <a:pt x="4846" y="0"/>
                </a:cubicBezTo>
                <a:cubicBezTo>
                  <a:pt x="4007" y="1805"/>
                  <a:pt x="4070" y="3309"/>
                  <a:pt x="4292" y="4845"/>
                </a:cubicBezTo>
                <a:cubicBezTo>
                  <a:pt x="4339" y="5225"/>
                  <a:pt x="4402" y="5605"/>
                  <a:pt x="4450" y="6001"/>
                </a:cubicBezTo>
                <a:cubicBezTo>
                  <a:pt x="4497" y="6397"/>
                  <a:pt x="4561" y="6809"/>
                  <a:pt x="4592" y="7236"/>
                </a:cubicBezTo>
                <a:cubicBezTo>
                  <a:pt x="4672" y="8186"/>
                  <a:pt x="4640" y="9152"/>
                  <a:pt x="4529" y="10086"/>
                </a:cubicBezTo>
                <a:cubicBezTo>
                  <a:pt x="4276" y="12319"/>
                  <a:pt x="3658" y="14646"/>
                  <a:pt x="3262" y="17180"/>
                </a:cubicBezTo>
                <a:cubicBezTo>
                  <a:pt x="2882" y="19713"/>
                  <a:pt x="2740" y="22373"/>
                  <a:pt x="3405" y="24938"/>
                </a:cubicBezTo>
                <a:cubicBezTo>
                  <a:pt x="3041" y="23671"/>
                  <a:pt x="2407" y="21439"/>
                  <a:pt x="1885" y="19000"/>
                </a:cubicBezTo>
                <a:cubicBezTo>
                  <a:pt x="1632" y="17781"/>
                  <a:pt x="1362" y="16515"/>
                  <a:pt x="1141" y="15311"/>
                </a:cubicBezTo>
                <a:cubicBezTo>
                  <a:pt x="1077" y="15010"/>
                  <a:pt x="1014" y="14710"/>
                  <a:pt x="951" y="14409"/>
                </a:cubicBezTo>
                <a:cubicBezTo>
                  <a:pt x="887" y="14108"/>
                  <a:pt x="840" y="13823"/>
                  <a:pt x="792" y="13538"/>
                </a:cubicBezTo>
                <a:cubicBezTo>
                  <a:pt x="729" y="13269"/>
                  <a:pt x="666" y="12984"/>
                  <a:pt x="602" y="12715"/>
                </a:cubicBezTo>
                <a:cubicBezTo>
                  <a:pt x="571" y="12588"/>
                  <a:pt x="539" y="12445"/>
                  <a:pt x="507" y="12319"/>
                </a:cubicBezTo>
                <a:cubicBezTo>
                  <a:pt x="476" y="12192"/>
                  <a:pt x="460" y="12065"/>
                  <a:pt x="428" y="11939"/>
                </a:cubicBezTo>
                <a:cubicBezTo>
                  <a:pt x="207" y="11020"/>
                  <a:pt x="80" y="10102"/>
                  <a:pt x="32" y="9168"/>
                </a:cubicBezTo>
                <a:cubicBezTo>
                  <a:pt x="17" y="8740"/>
                  <a:pt x="1" y="8313"/>
                  <a:pt x="17" y="7917"/>
                </a:cubicBezTo>
                <a:cubicBezTo>
                  <a:pt x="48" y="7521"/>
                  <a:pt x="80" y="7141"/>
                  <a:pt x="143" y="6777"/>
                </a:cubicBezTo>
                <a:cubicBezTo>
                  <a:pt x="191" y="6413"/>
                  <a:pt x="254" y="6049"/>
                  <a:pt x="317" y="5716"/>
                </a:cubicBezTo>
                <a:cubicBezTo>
                  <a:pt x="397" y="5399"/>
                  <a:pt x="507" y="5083"/>
                  <a:pt x="618" y="4782"/>
                </a:cubicBezTo>
                <a:cubicBezTo>
                  <a:pt x="713" y="4481"/>
                  <a:pt x="824" y="4196"/>
                  <a:pt x="951" y="3943"/>
                </a:cubicBezTo>
                <a:cubicBezTo>
                  <a:pt x="998" y="3800"/>
                  <a:pt x="1062" y="3674"/>
                  <a:pt x="1125" y="3547"/>
                </a:cubicBezTo>
                <a:cubicBezTo>
                  <a:pt x="1188" y="3420"/>
                  <a:pt x="1252" y="3309"/>
                  <a:pt x="1315" y="3183"/>
                </a:cubicBezTo>
                <a:cubicBezTo>
                  <a:pt x="2107" y="3658"/>
                  <a:pt x="2914" y="4402"/>
                  <a:pt x="3247" y="4940"/>
                </a:cubicBezTo>
                <a:close/>
              </a:path>
            </a:pathLst>
          </a:custGeom>
          <a:solidFill>
            <a:srgbClr val="8D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1"/>
          <p:cNvSpPr/>
          <p:nvPr/>
        </p:nvSpPr>
        <p:spPr>
          <a:xfrm rot="-928300">
            <a:off x="866592" y="2049183"/>
            <a:ext cx="556783" cy="841210"/>
          </a:xfrm>
          <a:custGeom>
            <a:avLst/>
            <a:gdLst/>
            <a:ahLst/>
            <a:cxnLst/>
            <a:rect l="l" t="t" r="r" b="b"/>
            <a:pathLst>
              <a:path w="17387" h="26269" extrusionOk="0">
                <a:moveTo>
                  <a:pt x="11876" y="13744"/>
                </a:moveTo>
                <a:cubicBezTo>
                  <a:pt x="11718" y="12984"/>
                  <a:pt x="11686" y="12209"/>
                  <a:pt x="11781" y="11449"/>
                </a:cubicBezTo>
                <a:cubicBezTo>
                  <a:pt x="11892" y="10562"/>
                  <a:pt x="12129" y="9691"/>
                  <a:pt x="12494" y="8883"/>
                </a:cubicBezTo>
                <a:cubicBezTo>
                  <a:pt x="11955" y="8519"/>
                  <a:pt x="11385" y="8155"/>
                  <a:pt x="10847" y="7775"/>
                </a:cubicBezTo>
                <a:cubicBezTo>
                  <a:pt x="10309" y="7411"/>
                  <a:pt x="9754" y="7015"/>
                  <a:pt x="9232" y="6588"/>
                </a:cubicBezTo>
                <a:cubicBezTo>
                  <a:pt x="8709" y="6160"/>
                  <a:pt x="8234" y="5685"/>
                  <a:pt x="7791" y="5178"/>
                </a:cubicBezTo>
                <a:cubicBezTo>
                  <a:pt x="7332" y="4640"/>
                  <a:pt x="6936" y="4054"/>
                  <a:pt x="6604" y="3437"/>
                </a:cubicBezTo>
                <a:cubicBezTo>
                  <a:pt x="5558" y="1426"/>
                  <a:pt x="4276" y="888"/>
                  <a:pt x="3104" y="666"/>
                </a:cubicBezTo>
                <a:cubicBezTo>
                  <a:pt x="1933" y="460"/>
                  <a:pt x="808" y="618"/>
                  <a:pt x="1" y="1"/>
                </a:cubicBezTo>
                <a:cubicBezTo>
                  <a:pt x="1204" y="1394"/>
                  <a:pt x="919" y="2376"/>
                  <a:pt x="793" y="3690"/>
                </a:cubicBezTo>
                <a:cubicBezTo>
                  <a:pt x="682" y="4988"/>
                  <a:pt x="777" y="6556"/>
                  <a:pt x="2613" y="9200"/>
                </a:cubicBezTo>
                <a:cubicBezTo>
                  <a:pt x="3453" y="9137"/>
                  <a:pt x="4292" y="9248"/>
                  <a:pt x="5083" y="9533"/>
                </a:cubicBezTo>
                <a:cubicBezTo>
                  <a:pt x="4387" y="9501"/>
                  <a:pt x="3690" y="9580"/>
                  <a:pt x="3009" y="9770"/>
                </a:cubicBezTo>
                <a:cubicBezTo>
                  <a:pt x="3152" y="9944"/>
                  <a:pt x="3278" y="10119"/>
                  <a:pt x="3405" y="10293"/>
                </a:cubicBezTo>
                <a:cubicBezTo>
                  <a:pt x="5416" y="12858"/>
                  <a:pt x="6287" y="14726"/>
                  <a:pt x="6746" y="16167"/>
                </a:cubicBezTo>
                <a:cubicBezTo>
                  <a:pt x="6936" y="16800"/>
                  <a:pt x="7063" y="17449"/>
                  <a:pt x="7142" y="18099"/>
                </a:cubicBezTo>
                <a:cubicBezTo>
                  <a:pt x="7205" y="18684"/>
                  <a:pt x="7237" y="19223"/>
                  <a:pt x="7284" y="19761"/>
                </a:cubicBezTo>
                <a:cubicBezTo>
                  <a:pt x="8836" y="19397"/>
                  <a:pt x="10356" y="19365"/>
                  <a:pt x="11417" y="19840"/>
                </a:cubicBezTo>
                <a:cubicBezTo>
                  <a:pt x="10024" y="19476"/>
                  <a:pt x="8551" y="19729"/>
                  <a:pt x="7316" y="20141"/>
                </a:cubicBezTo>
                <a:cubicBezTo>
                  <a:pt x="7364" y="20537"/>
                  <a:pt x="7443" y="20949"/>
                  <a:pt x="7538" y="21345"/>
                </a:cubicBezTo>
                <a:cubicBezTo>
                  <a:pt x="7744" y="22073"/>
                  <a:pt x="8314" y="22532"/>
                  <a:pt x="9137" y="22865"/>
                </a:cubicBezTo>
                <a:cubicBezTo>
                  <a:pt x="9960" y="23181"/>
                  <a:pt x="10989" y="23387"/>
                  <a:pt x="12066" y="23593"/>
                </a:cubicBezTo>
                <a:cubicBezTo>
                  <a:pt x="13143" y="23783"/>
                  <a:pt x="14188" y="24068"/>
                  <a:pt x="15217" y="24464"/>
                </a:cubicBezTo>
                <a:cubicBezTo>
                  <a:pt x="16167" y="24860"/>
                  <a:pt x="16959" y="25414"/>
                  <a:pt x="17386" y="26269"/>
                </a:cubicBezTo>
                <a:cubicBezTo>
                  <a:pt x="17291" y="26063"/>
                  <a:pt x="17212" y="25857"/>
                  <a:pt x="17149" y="25651"/>
                </a:cubicBezTo>
                <a:cubicBezTo>
                  <a:pt x="16959" y="25065"/>
                  <a:pt x="16816" y="24464"/>
                  <a:pt x="16721" y="23846"/>
                </a:cubicBezTo>
                <a:cubicBezTo>
                  <a:pt x="16579" y="22880"/>
                  <a:pt x="16500" y="21915"/>
                  <a:pt x="16515" y="20933"/>
                </a:cubicBezTo>
                <a:cubicBezTo>
                  <a:pt x="16515" y="20363"/>
                  <a:pt x="16563" y="19729"/>
                  <a:pt x="16642" y="19064"/>
                </a:cubicBezTo>
                <a:cubicBezTo>
                  <a:pt x="16705" y="18399"/>
                  <a:pt x="16800" y="17687"/>
                  <a:pt x="16943" y="16943"/>
                </a:cubicBezTo>
                <a:cubicBezTo>
                  <a:pt x="17133" y="16072"/>
                  <a:pt x="17149" y="15201"/>
                  <a:pt x="17006" y="14330"/>
                </a:cubicBezTo>
                <a:cubicBezTo>
                  <a:pt x="16880" y="13618"/>
                  <a:pt x="16626" y="12921"/>
                  <a:pt x="16230" y="12304"/>
                </a:cubicBezTo>
                <a:cubicBezTo>
                  <a:pt x="15850" y="11686"/>
                  <a:pt x="15375" y="11148"/>
                  <a:pt x="14837" y="10673"/>
                </a:cubicBezTo>
                <a:cubicBezTo>
                  <a:pt x="14283" y="10166"/>
                  <a:pt x="13697" y="9707"/>
                  <a:pt x="13079" y="9279"/>
                </a:cubicBezTo>
                <a:cubicBezTo>
                  <a:pt x="12478" y="10198"/>
                  <a:pt x="12082" y="11227"/>
                  <a:pt x="11939" y="12319"/>
                </a:cubicBezTo>
                <a:cubicBezTo>
                  <a:pt x="11876" y="12794"/>
                  <a:pt x="11844" y="13269"/>
                  <a:pt x="11876" y="13744"/>
                </a:cubicBezTo>
                <a:close/>
              </a:path>
            </a:pathLst>
          </a:custGeom>
          <a:solidFill>
            <a:srgbClr val="8D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1"/>
          <p:cNvSpPr/>
          <p:nvPr/>
        </p:nvSpPr>
        <p:spPr>
          <a:xfrm rot="-928300">
            <a:off x="945309" y="2074809"/>
            <a:ext cx="631300" cy="1029313"/>
          </a:xfrm>
          <a:custGeom>
            <a:avLst/>
            <a:gdLst/>
            <a:ahLst/>
            <a:cxnLst/>
            <a:rect l="l" t="t" r="r" b="b"/>
            <a:pathLst>
              <a:path w="19714" h="32143" extrusionOk="0">
                <a:moveTo>
                  <a:pt x="19508" y="32143"/>
                </a:moveTo>
                <a:cubicBezTo>
                  <a:pt x="14457" y="20648"/>
                  <a:pt x="7902" y="9881"/>
                  <a:pt x="1" y="143"/>
                </a:cubicBezTo>
                <a:lnTo>
                  <a:pt x="159" y="1"/>
                </a:lnTo>
                <a:cubicBezTo>
                  <a:pt x="8076" y="9770"/>
                  <a:pt x="14647" y="20553"/>
                  <a:pt x="19714" y="32064"/>
                </a:cubicBezTo>
                <a:close/>
              </a:path>
            </a:pathLst>
          </a:custGeom>
          <a:solidFill>
            <a:srgbClr val="99D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1"/>
          <p:cNvSpPr/>
          <p:nvPr/>
        </p:nvSpPr>
        <p:spPr>
          <a:xfrm rot="-928300">
            <a:off x="1305482" y="2400637"/>
            <a:ext cx="52774" cy="264734"/>
          </a:xfrm>
          <a:custGeom>
            <a:avLst/>
            <a:gdLst/>
            <a:ahLst/>
            <a:cxnLst/>
            <a:rect l="l" t="t" r="r" b="b"/>
            <a:pathLst>
              <a:path w="1648" h="8267" extrusionOk="0">
                <a:moveTo>
                  <a:pt x="1315" y="8266"/>
                </a:moveTo>
                <a:cubicBezTo>
                  <a:pt x="365" y="6603"/>
                  <a:pt x="1" y="3310"/>
                  <a:pt x="1457" y="1"/>
                </a:cubicBezTo>
                <a:lnTo>
                  <a:pt x="1647" y="96"/>
                </a:lnTo>
                <a:cubicBezTo>
                  <a:pt x="222" y="3326"/>
                  <a:pt x="571" y="6540"/>
                  <a:pt x="1505" y="8155"/>
                </a:cubicBezTo>
                <a:close/>
              </a:path>
            </a:pathLst>
          </a:custGeom>
          <a:solidFill>
            <a:srgbClr val="99D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1"/>
          <p:cNvSpPr/>
          <p:nvPr/>
        </p:nvSpPr>
        <p:spPr>
          <a:xfrm rot="-928300">
            <a:off x="1144794" y="2536700"/>
            <a:ext cx="181058" cy="91297"/>
          </a:xfrm>
          <a:custGeom>
            <a:avLst/>
            <a:gdLst/>
            <a:ahLst/>
            <a:cxnLst/>
            <a:rect l="l" t="t" r="r" b="b"/>
            <a:pathLst>
              <a:path w="5654" h="2851" extrusionOk="0">
                <a:moveTo>
                  <a:pt x="5463" y="2850"/>
                </a:moveTo>
                <a:cubicBezTo>
                  <a:pt x="4893" y="1916"/>
                  <a:pt x="4038" y="1172"/>
                  <a:pt x="3025" y="729"/>
                </a:cubicBezTo>
                <a:cubicBezTo>
                  <a:pt x="2091" y="333"/>
                  <a:pt x="1046" y="222"/>
                  <a:pt x="48" y="428"/>
                </a:cubicBezTo>
                <a:lnTo>
                  <a:pt x="1" y="222"/>
                </a:lnTo>
                <a:cubicBezTo>
                  <a:pt x="1046" y="0"/>
                  <a:pt x="2138" y="111"/>
                  <a:pt x="3120" y="539"/>
                </a:cubicBezTo>
                <a:cubicBezTo>
                  <a:pt x="4165" y="998"/>
                  <a:pt x="5051" y="1774"/>
                  <a:pt x="5653" y="2755"/>
                </a:cubicBezTo>
                <a:close/>
              </a:path>
            </a:pathLst>
          </a:custGeom>
          <a:solidFill>
            <a:srgbClr val="99D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1"/>
          <p:cNvSpPr/>
          <p:nvPr/>
        </p:nvSpPr>
        <p:spPr>
          <a:xfrm rot="-928300">
            <a:off x="1120760" y="2295018"/>
            <a:ext cx="27412" cy="163317"/>
          </a:xfrm>
          <a:custGeom>
            <a:avLst/>
            <a:gdLst/>
            <a:ahLst/>
            <a:cxnLst/>
            <a:rect l="l" t="t" r="r" b="b"/>
            <a:pathLst>
              <a:path w="856" h="5100" extrusionOk="0">
                <a:moveTo>
                  <a:pt x="681" y="5099"/>
                </a:moveTo>
                <a:cubicBezTo>
                  <a:pt x="159" y="4308"/>
                  <a:pt x="0" y="3184"/>
                  <a:pt x="190" y="1838"/>
                </a:cubicBezTo>
                <a:cubicBezTo>
                  <a:pt x="254" y="1394"/>
                  <a:pt x="349" y="967"/>
                  <a:pt x="475" y="539"/>
                </a:cubicBezTo>
                <a:cubicBezTo>
                  <a:pt x="570" y="207"/>
                  <a:pt x="634" y="17"/>
                  <a:pt x="634" y="1"/>
                </a:cubicBezTo>
                <a:lnTo>
                  <a:pt x="839" y="80"/>
                </a:lnTo>
                <a:cubicBezTo>
                  <a:pt x="839" y="80"/>
                  <a:pt x="760" y="270"/>
                  <a:pt x="681" y="603"/>
                </a:cubicBezTo>
                <a:cubicBezTo>
                  <a:pt x="554" y="1014"/>
                  <a:pt x="475" y="1442"/>
                  <a:pt x="412" y="1869"/>
                </a:cubicBezTo>
                <a:cubicBezTo>
                  <a:pt x="285" y="2772"/>
                  <a:pt x="254" y="4039"/>
                  <a:pt x="855" y="4973"/>
                </a:cubicBezTo>
                <a:close/>
              </a:path>
            </a:pathLst>
          </a:custGeom>
          <a:solidFill>
            <a:srgbClr val="99D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1"/>
          <p:cNvSpPr/>
          <p:nvPr/>
        </p:nvSpPr>
        <p:spPr>
          <a:xfrm rot="-928300">
            <a:off x="1058380" y="2443951"/>
            <a:ext cx="136930" cy="53799"/>
          </a:xfrm>
          <a:custGeom>
            <a:avLst/>
            <a:gdLst/>
            <a:ahLst/>
            <a:cxnLst/>
            <a:rect l="l" t="t" r="r" b="b"/>
            <a:pathLst>
              <a:path w="4276" h="1680" extrusionOk="0">
                <a:moveTo>
                  <a:pt x="4102" y="1679"/>
                </a:moveTo>
                <a:cubicBezTo>
                  <a:pt x="3722" y="1125"/>
                  <a:pt x="3168" y="713"/>
                  <a:pt x="2534" y="492"/>
                </a:cubicBezTo>
                <a:cubicBezTo>
                  <a:pt x="1727" y="238"/>
                  <a:pt x="856" y="254"/>
                  <a:pt x="64" y="555"/>
                </a:cubicBezTo>
                <a:lnTo>
                  <a:pt x="1" y="349"/>
                </a:lnTo>
                <a:cubicBezTo>
                  <a:pt x="840" y="33"/>
                  <a:pt x="1758" y="1"/>
                  <a:pt x="2613" y="270"/>
                </a:cubicBezTo>
                <a:cubicBezTo>
                  <a:pt x="3294" y="508"/>
                  <a:pt x="3880" y="951"/>
                  <a:pt x="4276" y="1553"/>
                </a:cubicBezTo>
                <a:close/>
              </a:path>
            </a:pathLst>
          </a:custGeom>
          <a:solidFill>
            <a:srgbClr val="99D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1"/>
          <p:cNvSpPr/>
          <p:nvPr/>
        </p:nvSpPr>
        <p:spPr>
          <a:xfrm rot="-928300">
            <a:off x="935587" y="2166861"/>
            <a:ext cx="49732" cy="158225"/>
          </a:xfrm>
          <a:custGeom>
            <a:avLst/>
            <a:gdLst/>
            <a:ahLst/>
            <a:cxnLst/>
            <a:rect l="l" t="t" r="r" b="b"/>
            <a:pathLst>
              <a:path w="1553" h="4941" extrusionOk="0">
                <a:moveTo>
                  <a:pt x="1378" y="4941"/>
                </a:moveTo>
                <a:cubicBezTo>
                  <a:pt x="523" y="3753"/>
                  <a:pt x="0" y="1537"/>
                  <a:pt x="650" y="1"/>
                </a:cubicBezTo>
                <a:lnTo>
                  <a:pt x="840" y="80"/>
                </a:lnTo>
                <a:cubicBezTo>
                  <a:pt x="254" y="1505"/>
                  <a:pt x="729" y="3674"/>
                  <a:pt x="1552" y="4830"/>
                </a:cubicBezTo>
                <a:close/>
              </a:path>
            </a:pathLst>
          </a:custGeom>
          <a:solidFill>
            <a:srgbClr val="99D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1"/>
          <p:cNvSpPr/>
          <p:nvPr/>
        </p:nvSpPr>
        <p:spPr>
          <a:xfrm rot="-928300">
            <a:off x="895057" y="2287689"/>
            <a:ext cx="109038" cy="45152"/>
          </a:xfrm>
          <a:custGeom>
            <a:avLst/>
            <a:gdLst/>
            <a:ahLst/>
            <a:cxnLst/>
            <a:rect l="l" t="t" r="r" b="b"/>
            <a:pathLst>
              <a:path w="3405" h="1410" extrusionOk="0">
                <a:moveTo>
                  <a:pt x="3230" y="1410"/>
                </a:moveTo>
                <a:cubicBezTo>
                  <a:pt x="2724" y="729"/>
                  <a:pt x="1536" y="238"/>
                  <a:pt x="79" y="729"/>
                </a:cubicBezTo>
                <a:lnTo>
                  <a:pt x="0" y="539"/>
                </a:lnTo>
                <a:cubicBezTo>
                  <a:pt x="1568" y="1"/>
                  <a:pt x="2834" y="539"/>
                  <a:pt x="3404" y="1283"/>
                </a:cubicBezTo>
                <a:close/>
              </a:path>
            </a:pathLst>
          </a:custGeom>
          <a:solidFill>
            <a:srgbClr val="99D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1"/>
          <p:cNvSpPr/>
          <p:nvPr/>
        </p:nvSpPr>
        <p:spPr>
          <a:xfrm rot="-928300">
            <a:off x="1202963" y="2784017"/>
            <a:ext cx="428499" cy="310334"/>
          </a:xfrm>
          <a:custGeom>
            <a:avLst/>
            <a:gdLst/>
            <a:ahLst/>
            <a:cxnLst/>
            <a:rect l="l" t="t" r="r" b="b"/>
            <a:pathLst>
              <a:path w="13381" h="9691" extrusionOk="0">
                <a:moveTo>
                  <a:pt x="13238" y="9691"/>
                </a:moveTo>
                <a:cubicBezTo>
                  <a:pt x="9184" y="6065"/>
                  <a:pt x="4735" y="2866"/>
                  <a:pt x="1" y="190"/>
                </a:cubicBezTo>
                <a:lnTo>
                  <a:pt x="112" y="0"/>
                </a:lnTo>
                <a:cubicBezTo>
                  <a:pt x="4862" y="2692"/>
                  <a:pt x="9311" y="5890"/>
                  <a:pt x="13380" y="9532"/>
                </a:cubicBezTo>
                <a:close/>
              </a:path>
            </a:pathLst>
          </a:custGeom>
          <a:solidFill>
            <a:srgbClr val="99D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1"/>
          <p:cNvSpPr/>
          <p:nvPr/>
        </p:nvSpPr>
        <p:spPr>
          <a:xfrm rot="-928300">
            <a:off x="1182110" y="2840561"/>
            <a:ext cx="295155" cy="182563"/>
          </a:xfrm>
          <a:custGeom>
            <a:avLst/>
            <a:gdLst/>
            <a:ahLst/>
            <a:cxnLst/>
            <a:rect l="l" t="t" r="r" b="b"/>
            <a:pathLst>
              <a:path w="9217" h="5701" extrusionOk="0">
                <a:moveTo>
                  <a:pt x="3864" y="2724"/>
                </a:moveTo>
                <a:cubicBezTo>
                  <a:pt x="3564" y="2787"/>
                  <a:pt x="3263" y="2882"/>
                  <a:pt x="2994" y="3009"/>
                </a:cubicBezTo>
                <a:cubicBezTo>
                  <a:pt x="2218" y="3373"/>
                  <a:pt x="1505" y="3848"/>
                  <a:pt x="888" y="4434"/>
                </a:cubicBezTo>
                <a:cubicBezTo>
                  <a:pt x="587" y="3405"/>
                  <a:pt x="619" y="1710"/>
                  <a:pt x="1" y="0"/>
                </a:cubicBezTo>
                <a:cubicBezTo>
                  <a:pt x="793" y="460"/>
                  <a:pt x="1648" y="792"/>
                  <a:pt x="2550" y="982"/>
                </a:cubicBezTo>
                <a:cubicBezTo>
                  <a:pt x="3674" y="1235"/>
                  <a:pt x="5004" y="1853"/>
                  <a:pt x="6192" y="2565"/>
                </a:cubicBezTo>
                <a:cubicBezTo>
                  <a:pt x="7253" y="3199"/>
                  <a:pt x="8250" y="3911"/>
                  <a:pt x="9216" y="4687"/>
                </a:cubicBezTo>
                <a:cubicBezTo>
                  <a:pt x="7902" y="3769"/>
                  <a:pt x="6034" y="4133"/>
                  <a:pt x="3469" y="5130"/>
                </a:cubicBezTo>
                <a:cubicBezTo>
                  <a:pt x="2028" y="5701"/>
                  <a:pt x="1394" y="5526"/>
                  <a:pt x="1046" y="4893"/>
                </a:cubicBezTo>
                <a:cubicBezTo>
                  <a:pt x="1632" y="4196"/>
                  <a:pt x="2313" y="3595"/>
                  <a:pt x="3073" y="3104"/>
                </a:cubicBezTo>
                <a:cubicBezTo>
                  <a:pt x="3326" y="2945"/>
                  <a:pt x="3579" y="2819"/>
                  <a:pt x="3864" y="2724"/>
                </a:cubicBezTo>
                <a:close/>
              </a:path>
            </a:pathLst>
          </a:custGeom>
          <a:solidFill>
            <a:srgbClr val="99D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1"/>
          <p:cNvSpPr/>
          <p:nvPr/>
        </p:nvSpPr>
        <p:spPr>
          <a:xfrm rot="-928300">
            <a:off x="1065545" y="2675059"/>
            <a:ext cx="400095" cy="341268"/>
          </a:xfrm>
          <a:custGeom>
            <a:avLst/>
            <a:gdLst/>
            <a:ahLst/>
            <a:cxnLst/>
            <a:rect l="l" t="t" r="r" b="b"/>
            <a:pathLst>
              <a:path w="12494" h="10657" extrusionOk="0">
                <a:moveTo>
                  <a:pt x="2756" y="2170"/>
                </a:moveTo>
                <a:cubicBezTo>
                  <a:pt x="2202" y="2249"/>
                  <a:pt x="1521" y="2740"/>
                  <a:pt x="777" y="3341"/>
                </a:cubicBezTo>
                <a:cubicBezTo>
                  <a:pt x="413" y="2629"/>
                  <a:pt x="175" y="1853"/>
                  <a:pt x="64" y="1061"/>
                </a:cubicBezTo>
                <a:cubicBezTo>
                  <a:pt x="17" y="697"/>
                  <a:pt x="1" y="349"/>
                  <a:pt x="17" y="0"/>
                </a:cubicBezTo>
                <a:cubicBezTo>
                  <a:pt x="998" y="950"/>
                  <a:pt x="2012" y="1061"/>
                  <a:pt x="3104" y="1204"/>
                </a:cubicBezTo>
                <a:cubicBezTo>
                  <a:pt x="4197" y="1330"/>
                  <a:pt x="5353" y="1473"/>
                  <a:pt x="6540" y="2455"/>
                </a:cubicBezTo>
                <a:cubicBezTo>
                  <a:pt x="7744" y="3468"/>
                  <a:pt x="8678" y="4972"/>
                  <a:pt x="9564" y="6492"/>
                </a:cubicBezTo>
                <a:cubicBezTo>
                  <a:pt x="10451" y="7996"/>
                  <a:pt x="11306" y="9532"/>
                  <a:pt x="12494" y="10656"/>
                </a:cubicBezTo>
                <a:cubicBezTo>
                  <a:pt x="11528" y="9849"/>
                  <a:pt x="10514" y="9089"/>
                  <a:pt x="9438" y="8424"/>
                </a:cubicBezTo>
                <a:cubicBezTo>
                  <a:pt x="8139" y="7600"/>
                  <a:pt x="6651" y="6872"/>
                  <a:pt x="5400" y="6587"/>
                </a:cubicBezTo>
                <a:cubicBezTo>
                  <a:pt x="2962" y="6049"/>
                  <a:pt x="1679" y="4893"/>
                  <a:pt x="935" y="3642"/>
                </a:cubicBezTo>
                <a:cubicBezTo>
                  <a:pt x="1505" y="2961"/>
                  <a:pt x="2281" y="2375"/>
                  <a:pt x="2756" y="2170"/>
                </a:cubicBezTo>
                <a:close/>
              </a:path>
            </a:pathLst>
          </a:custGeom>
          <a:solidFill>
            <a:srgbClr val="8D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1"/>
          <p:cNvSpPr/>
          <p:nvPr/>
        </p:nvSpPr>
        <p:spPr>
          <a:xfrm rot="-928300">
            <a:off x="1442480" y="2142423"/>
            <a:ext cx="22352" cy="19054"/>
          </a:xfrm>
          <a:custGeom>
            <a:avLst/>
            <a:gdLst/>
            <a:ahLst/>
            <a:cxnLst/>
            <a:rect l="l" t="t" r="r" b="b"/>
            <a:pathLst>
              <a:path w="698" h="595" extrusionOk="0">
                <a:moveTo>
                  <a:pt x="397" y="0"/>
                </a:moveTo>
                <a:cubicBezTo>
                  <a:pt x="127" y="0"/>
                  <a:pt x="1" y="317"/>
                  <a:pt x="191" y="507"/>
                </a:cubicBezTo>
                <a:cubicBezTo>
                  <a:pt x="252" y="568"/>
                  <a:pt x="325" y="595"/>
                  <a:pt x="397" y="595"/>
                </a:cubicBezTo>
                <a:cubicBezTo>
                  <a:pt x="551" y="595"/>
                  <a:pt x="697" y="474"/>
                  <a:pt x="697" y="301"/>
                </a:cubicBezTo>
                <a:cubicBezTo>
                  <a:pt x="697" y="127"/>
                  <a:pt x="555" y="0"/>
                  <a:pt x="3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1"/>
          <p:cNvSpPr/>
          <p:nvPr/>
        </p:nvSpPr>
        <p:spPr>
          <a:xfrm rot="-928300">
            <a:off x="1338571" y="2164306"/>
            <a:ext cx="18285" cy="15595"/>
          </a:xfrm>
          <a:custGeom>
            <a:avLst/>
            <a:gdLst/>
            <a:ahLst/>
            <a:cxnLst/>
            <a:rect l="l" t="t" r="r" b="b"/>
            <a:pathLst>
              <a:path w="571" h="487" extrusionOk="0">
                <a:moveTo>
                  <a:pt x="333" y="1"/>
                </a:moveTo>
                <a:cubicBezTo>
                  <a:pt x="111" y="1"/>
                  <a:pt x="0" y="254"/>
                  <a:pt x="159" y="412"/>
                </a:cubicBezTo>
                <a:cubicBezTo>
                  <a:pt x="205" y="464"/>
                  <a:pt x="265" y="487"/>
                  <a:pt x="324" y="487"/>
                </a:cubicBezTo>
                <a:cubicBezTo>
                  <a:pt x="448" y="487"/>
                  <a:pt x="570" y="388"/>
                  <a:pt x="570" y="238"/>
                </a:cubicBezTo>
                <a:cubicBezTo>
                  <a:pt x="570" y="112"/>
                  <a:pt x="460" y="1"/>
                  <a:pt x="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1"/>
          <p:cNvSpPr/>
          <p:nvPr/>
        </p:nvSpPr>
        <p:spPr>
          <a:xfrm rot="-928300">
            <a:off x="1320482" y="2238409"/>
            <a:ext cx="16780" cy="14410"/>
          </a:xfrm>
          <a:custGeom>
            <a:avLst/>
            <a:gdLst/>
            <a:ahLst/>
            <a:cxnLst/>
            <a:rect l="l" t="t" r="r" b="b"/>
            <a:pathLst>
              <a:path w="524" h="450" extrusionOk="0">
                <a:moveTo>
                  <a:pt x="301" y="1"/>
                </a:moveTo>
                <a:cubicBezTo>
                  <a:pt x="111" y="1"/>
                  <a:pt x="1" y="238"/>
                  <a:pt x="143" y="381"/>
                </a:cubicBezTo>
                <a:cubicBezTo>
                  <a:pt x="190" y="428"/>
                  <a:pt x="247" y="449"/>
                  <a:pt x="303" y="449"/>
                </a:cubicBezTo>
                <a:cubicBezTo>
                  <a:pt x="416" y="449"/>
                  <a:pt x="523" y="361"/>
                  <a:pt x="523" y="223"/>
                </a:cubicBezTo>
                <a:cubicBezTo>
                  <a:pt x="523" y="96"/>
                  <a:pt x="428" y="1"/>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1"/>
          <p:cNvSpPr/>
          <p:nvPr/>
        </p:nvSpPr>
        <p:spPr>
          <a:xfrm rot="-928300">
            <a:off x="1456352" y="2238345"/>
            <a:ext cx="15755" cy="15723"/>
          </a:xfrm>
          <a:custGeom>
            <a:avLst/>
            <a:gdLst/>
            <a:ahLst/>
            <a:cxnLst/>
            <a:rect l="l" t="t" r="r" b="b"/>
            <a:pathLst>
              <a:path w="492" h="491" extrusionOk="0">
                <a:moveTo>
                  <a:pt x="238" y="0"/>
                </a:moveTo>
                <a:cubicBezTo>
                  <a:pt x="111" y="0"/>
                  <a:pt x="1" y="111"/>
                  <a:pt x="1" y="238"/>
                </a:cubicBezTo>
                <a:cubicBezTo>
                  <a:pt x="1" y="380"/>
                  <a:pt x="111" y="491"/>
                  <a:pt x="238" y="491"/>
                </a:cubicBezTo>
                <a:cubicBezTo>
                  <a:pt x="381" y="491"/>
                  <a:pt x="491" y="380"/>
                  <a:pt x="491" y="238"/>
                </a:cubicBezTo>
                <a:cubicBezTo>
                  <a:pt x="491" y="111"/>
                  <a:pt x="381"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1"/>
          <p:cNvSpPr/>
          <p:nvPr/>
        </p:nvSpPr>
        <p:spPr>
          <a:xfrm rot="-928300">
            <a:off x="1360881" y="2350518"/>
            <a:ext cx="23889" cy="20399"/>
          </a:xfrm>
          <a:custGeom>
            <a:avLst/>
            <a:gdLst/>
            <a:ahLst/>
            <a:cxnLst/>
            <a:rect l="l" t="t" r="r" b="b"/>
            <a:pathLst>
              <a:path w="746" h="637" extrusionOk="0">
                <a:moveTo>
                  <a:pt x="428" y="1"/>
                </a:moveTo>
                <a:cubicBezTo>
                  <a:pt x="143" y="1"/>
                  <a:pt x="1" y="349"/>
                  <a:pt x="207" y="539"/>
                </a:cubicBezTo>
                <a:cubicBezTo>
                  <a:pt x="269" y="606"/>
                  <a:pt x="346" y="636"/>
                  <a:pt x="423" y="636"/>
                </a:cubicBezTo>
                <a:cubicBezTo>
                  <a:pt x="580" y="636"/>
                  <a:pt x="734" y="509"/>
                  <a:pt x="745" y="317"/>
                </a:cubicBezTo>
                <a:cubicBezTo>
                  <a:pt x="745" y="143"/>
                  <a:pt x="603" y="1"/>
                  <a:pt x="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1"/>
          <p:cNvSpPr/>
          <p:nvPr/>
        </p:nvSpPr>
        <p:spPr>
          <a:xfrm rot="-928300">
            <a:off x="1384232" y="2355087"/>
            <a:ext cx="20335" cy="20815"/>
          </a:xfrm>
          <a:custGeom>
            <a:avLst/>
            <a:gdLst/>
            <a:ahLst/>
            <a:cxnLst/>
            <a:rect l="l" t="t" r="r" b="b"/>
            <a:pathLst>
              <a:path w="635" h="650" extrusionOk="0">
                <a:moveTo>
                  <a:pt x="318" y="0"/>
                </a:moveTo>
                <a:cubicBezTo>
                  <a:pt x="143" y="0"/>
                  <a:pt x="1" y="143"/>
                  <a:pt x="1" y="333"/>
                </a:cubicBezTo>
                <a:cubicBezTo>
                  <a:pt x="1" y="507"/>
                  <a:pt x="143" y="650"/>
                  <a:pt x="318" y="650"/>
                </a:cubicBezTo>
                <a:cubicBezTo>
                  <a:pt x="492" y="650"/>
                  <a:pt x="634" y="507"/>
                  <a:pt x="634" y="333"/>
                </a:cubicBezTo>
                <a:cubicBezTo>
                  <a:pt x="634" y="143"/>
                  <a:pt x="492" y="0"/>
                  <a:pt x="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1"/>
          <p:cNvSpPr/>
          <p:nvPr/>
        </p:nvSpPr>
        <p:spPr>
          <a:xfrm rot="-928300">
            <a:off x="1059287" y="2381206"/>
            <a:ext cx="12713" cy="12585"/>
          </a:xfrm>
          <a:custGeom>
            <a:avLst/>
            <a:gdLst/>
            <a:ahLst/>
            <a:cxnLst/>
            <a:rect l="l" t="t" r="r" b="b"/>
            <a:pathLst>
              <a:path w="397" h="393" extrusionOk="0">
                <a:moveTo>
                  <a:pt x="198" y="1"/>
                </a:moveTo>
                <a:cubicBezTo>
                  <a:pt x="99" y="1"/>
                  <a:pt x="1" y="64"/>
                  <a:pt x="1" y="191"/>
                </a:cubicBezTo>
                <a:cubicBezTo>
                  <a:pt x="1" y="325"/>
                  <a:pt x="99" y="393"/>
                  <a:pt x="198" y="393"/>
                </a:cubicBezTo>
                <a:cubicBezTo>
                  <a:pt x="297" y="393"/>
                  <a:pt x="396" y="325"/>
                  <a:pt x="396" y="191"/>
                </a:cubicBezTo>
                <a:cubicBezTo>
                  <a:pt x="396" y="64"/>
                  <a:pt x="297" y="1"/>
                  <a:pt x="1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1"/>
          <p:cNvSpPr/>
          <p:nvPr/>
        </p:nvSpPr>
        <p:spPr>
          <a:xfrm rot="-928300">
            <a:off x="1122084" y="2326760"/>
            <a:ext cx="19278" cy="19278"/>
          </a:xfrm>
          <a:custGeom>
            <a:avLst/>
            <a:gdLst/>
            <a:ahLst/>
            <a:cxnLst/>
            <a:rect l="l" t="t" r="r" b="b"/>
            <a:pathLst>
              <a:path w="602" h="602" extrusionOk="0">
                <a:moveTo>
                  <a:pt x="301" y="0"/>
                </a:moveTo>
                <a:cubicBezTo>
                  <a:pt x="143" y="0"/>
                  <a:pt x="0" y="143"/>
                  <a:pt x="0" y="301"/>
                </a:cubicBezTo>
                <a:cubicBezTo>
                  <a:pt x="0" y="459"/>
                  <a:pt x="143" y="602"/>
                  <a:pt x="301" y="602"/>
                </a:cubicBezTo>
                <a:cubicBezTo>
                  <a:pt x="459" y="602"/>
                  <a:pt x="602" y="459"/>
                  <a:pt x="602" y="301"/>
                </a:cubicBezTo>
                <a:cubicBezTo>
                  <a:pt x="602" y="143"/>
                  <a:pt x="459" y="0"/>
                  <a:pt x="3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1"/>
          <p:cNvSpPr/>
          <p:nvPr/>
        </p:nvSpPr>
        <p:spPr>
          <a:xfrm rot="-928300">
            <a:off x="1041550" y="2344384"/>
            <a:ext cx="14218" cy="14763"/>
          </a:xfrm>
          <a:custGeom>
            <a:avLst/>
            <a:gdLst/>
            <a:ahLst/>
            <a:cxnLst/>
            <a:rect l="l" t="t" r="r" b="b"/>
            <a:pathLst>
              <a:path w="444" h="461" extrusionOk="0">
                <a:moveTo>
                  <a:pt x="222" y="1"/>
                </a:moveTo>
                <a:cubicBezTo>
                  <a:pt x="95" y="1"/>
                  <a:pt x="0" y="112"/>
                  <a:pt x="0" y="238"/>
                </a:cubicBezTo>
                <a:cubicBezTo>
                  <a:pt x="0" y="365"/>
                  <a:pt x="95" y="460"/>
                  <a:pt x="222" y="460"/>
                </a:cubicBezTo>
                <a:cubicBezTo>
                  <a:pt x="348" y="460"/>
                  <a:pt x="443" y="365"/>
                  <a:pt x="443" y="238"/>
                </a:cubicBezTo>
                <a:cubicBezTo>
                  <a:pt x="443" y="112"/>
                  <a:pt x="348" y="1"/>
                  <a:pt x="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1"/>
          <p:cNvSpPr/>
          <p:nvPr/>
        </p:nvSpPr>
        <p:spPr>
          <a:xfrm rot="-928300">
            <a:off x="989355" y="2257714"/>
            <a:ext cx="14731" cy="12553"/>
          </a:xfrm>
          <a:custGeom>
            <a:avLst/>
            <a:gdLst/>
            <a:ahLst/>
            <a:cxnLst/>
            <a:rect l="l" t="t" r="r" b="b"/>
            <a:pathLst>
              <a:path w="460" h="392" extrusionOk="0">
                <a:moveTo>
                  <a:pt x="254" y="1"/>
                </a:moveTo>
                <a:cubicBezTo>
                  <a:pt x="80" y="1"/>
                  <a:pt x="1" y="207"/>
                  <a:pt x="112" y="333"/>
                </a:cubicBezTo>
                <a:cubicBezTo>
                  <a:pt x="152" y="374"/>
                  <a:pt x="202" y="392"/>
                  <a:pt x="251" y="392"/>
                </a:cubicBezTo>
                <a:cubicBezTo>
                  <a:pt x="357" y="392"/>
                  <a:pt x="460" y="310"/>
                  <a:pt x="460" y="191"/>
                </a:cubicBezTo>
                <a:cubicBezTo>
                  <a:pt x="460" y="80"/>
                  <a:pt x="365" y="1"/>
                  <a:pt x="2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1"/>
          <p:cNvSpPr/>
          <p:nvPr/>
        </p:nvSpPr>
        <p:spPr>
          <a:xfrm rot="-928300">
            <a:off x="1009681" y="2159986"/>
            <a:ext cx="15723" cy="16236"/>
          </a:xfrm>
          <a:custGeom>
            <a:avLst/>
            <a:gdLst/>
            <a:ahLst/>
            <a:cxnLst/>
            <a:rect l="l" t="t" r="r" b="b"/>
            <a:pathLst>
              <a:path w="491" h="507" extrusionOk="0">
                <a:moveTo>
                  <a:pt x="253" y="0"/>
                </a:moveTo>
                <a:cubicBezTo>
                  <a:pt x="111" y="0"/>
                  <a:pt x="0" y="111"/>
                  <a:pt x="0" y="253"/>
                </a:cubicBezTo>
                <a:cubicBezTo>
                  <a:pt x="0" y="396"/>
                  <a:pt x="111" y="507"/>
                  <a:pt x="253" y="507"/>
                </a:cubicBezTo>
                <a:cubicBezTo>
                  <a:pt x="380" y="507"/>
                  <a:pt x="491" y="396"/>
                  <a:pt x="491" y="253"/>
                </a:cubicBezTo>
                <a:cubicBezTo>
                  <a:pt x="491" y="111"/>
                  <a:pt x="380" y="0"/>
                  <a:pt x="2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1"/>
          <p:cNvSpPr/>
          <p:nvPr/>
        </p:nvSpPr>
        <p:spPr>
          <a:xfrm rot="-928300">
            <a:off x="852167" y="2235218"/>
            <a:ext cx="14731" cy="12649"/>
          </a:xfrm>
          <a:custGeom>
            <a:avLst/>
            <a:gdLst/>
            <a:ahLst/>
            <a:cxnLst/>
            <a:rect l="l" t="t" r="r" b="b"/>
            <a:pathLst>
              <a:path w="460" h="395" extrusionOk="0">
                <a:moveTo>
                  <a:pt x="269" y="0"/>
                </a:moveTo>
                <a:cubicBezTo>
                  <a:pt x="95" y="0"/>
                  <a:pt x="0" y="206"/>
                  <a:pt x="127" y="333"/>
                </a:cubicBezTo>
                <a:cubicBezTo>
                  <a:pt x="169" y="375"/>
                  <a:pt x="220" y="394"/>
                  <a:pt x="269" y="394"/>
                </a:cubicBezTo>
                <a:cubicBezTo>
                  <a:pt x="368" y="394"/>
                  <a:pt x="459" y="317"/>
                  <a:pt x="459" y="190"/>
                </a:cubicBezTo>
                <a:cubicBezTo>
                  <a:pt x="459" y="79"/>
                  <a:pt x="380" y="0"/>
                  <a:pt x="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1"/>
          <p:cNvSpPr/>
          <p:nvPr/>
        </p:nvSpPr>
        <p:spPr>
          <a:xfrm rot="-928300">
            <a:off x="944760" y="2196870"/>
            <a:ext cx="19310" cy="16652"/>
          </a:xfrm>
          <a:custGeom>
            <a:avLst/>
            <a:gdLst/>
            <a:ahLst/>
            <a:cxnLst/>
            <a:rect l="l" t="t" r="r" b="b"/>
            <a:pathLst>
              <a:path w="603" h="520" extrusionOk="0">
                <a:moveTo>
                  <a:pt x="373" y="1"/>
                </a:moveTo>
                <a:cubicBezTo>
                  <a:pt x="365" y="1"/>
                  <a:pt x="357" y="1"/>
                  <a:pt x="349" y="2"/>
                </a:cubicBezTo>
                <a:cubicBezTo>
                  <a:pt x="112" y="2"/>
                  <a:pt x="1" y="271"/>
                  <a:pt x="159" y="445"/>
                </a:cubicBezTo>
                <a:cubicBezTo>
                  <a:pt x="210" y="496"/>
                  <a:pt x="274" y="519"/>
                  <a:pt x="337" y="519"/>
                </a:cubicBezTo>
                <a:cubicBezTo>
                  <a:pt x="471" y="519"/>
                  <a:pt x="602" y="416"/>
                  <a:pt x="602" y="255"/>
                </a:cubicBezTo>
                <a:cubicBezTo>
                  <a:pt x="602" y="121"/>
                  <a:pt x="504" y="1"/>
                  <a:pt x="3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1"/>
          <p:cNvSpPr/>
          <p:nvPr/>
        </p:nvSpPr>
        <p:spPr>
          <a:xfrm rot="-928300">
            <a:off x="729844" y="2416437"/>
            <a:ext cx="22832" cy="19630"/>
          </a:xfrm>
          <a:custGeom>
            <a:avLst/>
            <a:gdLst/>
            <a:ahLst/>
            <a:cxnLst/>
            <a:rect l="l" t="t" r="r" b="b"/>
            <a:pathLst>
              <a:path w="713" h="613" extrusionOk="0">
                <a:moveTo>
                  <a:pt x="412" y="0"/>
                </a:moveTo>
                <a:cubicBezTo>
                  <a:pt x="143" y="0"/>
                  <a:pt x="0" y="333"/>
                  <a:pt x="190" y="523"/>
                </a:cubicBezTo>
                <a:cubicBezTo>
                  <a:pt x="252" y="585"/>
                  <a:pt x="329" y="613"/>
                  <a:pt x="405" y="613"/>
                </a:cubicBezTo>
                <a:cubicBezTo>
                  <a:pt x="562" y="613"/>
                  <a:pt x="713" y="493"/>
                  <a:pt x="713" y="301"/>
                </a:cubicBezTo>
                <a:cubicBezTo>
                  <a:pt x="713" y="143"/>
                  <a:pt x="586" y="0"/>
                  <a:pt x="4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1"/>
          <p:cNvSpPr/>
          <p:nvPr/>
        </p:nvSpPr>
        <p:spPr>
          <a:xfrm rot="-928300">
            <a:off x="630660" y="2638741"/>
            <a:ext cx="16780" cy="14891"/>
          </a:xfrm>
          <a:custGeom>
            <a:avLst/>
            <a:gdLst/>
            <a:ahLst/>
            <a:cxnLst/>
            <a:rect l="l" t="t" r="r" b="b"/>
            <a:pathLst>
              <a:path w="524" h="465" extrusionOk="0">
                <a:moveTo>
                  <a:pt x="302" y="1"/>
                </a:moveTo>
                <a:cubicBezTo>
                  <a:pt x="96" y="1"/>
                  <a:pt x="1" y="254"/>
                  <a:pt x="143" y="397"/>
                </a:cubicBezTo>
                <a:cubicBezTo>
                  <a:pt x="190" y="443"/>
                  <a:pt x="247" y="465"/>
                  <a:pt x="303" y="465"/>
                </a:cubicBezTo>
                <a:cubicBezTo>
                  <a:pt x="416" y="465"/>
                  <a:pt x="523" y="376"/>
                  <a:pt x="523" y="238"/>
                </a:cubicBezTo>
                <a:cubicBezTo>
                  <a:pt x="523" y="112"/>
                  <a:pt x="428" y="1"/>
                  <a:pt x="3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1"/>
          <p:cNvSpPr/>
          <p:nvPr/>
        </p:nvSpPr>
        <p:spPr>
          <a:xfrm rot="-928300">
            <a:off x="697582" y="2557309"/>
            <a:ext cx="15243" cy="15243"/>
          </a:xfrm>
          <a:custGeom>
            <a:avLst/>
            <a:gdLst/>
            <a:ahLst/>
            <a:cxnLst/>
            <a:rect l="l" t="t" r="r" b="b"/>
            <a:pathLst>
              <a:path w="476" h="476" extrusionOk="0">
                <a:moveTo>
                  <a:pt x="238" y="1"/>
                </a:moveTo>
                <a:cubicBezTo>
                  <a:pt x="111" y="1"/>
                  <a:pt x="0" y="112"/>
                  <a:pt x="0" y="238"/>
                </a:cubicBezTo>
                <a:cubicBezTo>
                  <a:pt x="0" y="365"/>
                  <a:pt x="111" y="476"/>
                  <a:pt x="238" y="476"/>
                </a:cubicBezTo>
                <a:cubicBezTo>
                  <a:pt x="365" y="476"/>
                  <a:pt x="475" y="365"/>
                  <a:pt x="475" y="238"/>
                </a:cubicBezTo>
                <a:cubicBezTo>
                  <a:pt x="475" y="112"/>
                  <a:pt x="365"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1"/>
          <p:cNvSpPr/>
          <p:nvPr/>
        </p:nvSpPr>
        <p:spPr>
          <a:xfrm>
            <a:off x="1550365" y="-438345"/>
            <a:ext cx="6019994" cy="6020189"/>
          </a:xfrm>
          <a:custGeom>
            <a:avLst/>
            <a:gdLst/>
            <a:ahLst/>
            <a:cxnLst/>
            <a:rect l="l" t="t" r="r" b="b"/>
            <a:pathLst>
              <a:path w="78093" h="78093" extrusionOk="0">
                <a:moveTo>
                  <a:pt x="78092" y="39047"/>
                </a:moveTo>
                <a:cubicBezTo>
                  <a:pt x="78092" y="60612"/>
                  <a:pt x="60612" y="78092"/>
                  <a:pt x="39046" y="78092"/>
                </a:cubicBezTo>
                <a:cubicBezTo>
                  <a:pt x="17497" y="78092"/>
                  <a:pt x="1" y="60612"/>
                  <a:pt x="1" y="39047"/>
                </a:cubicBezTo>
                <a:cubicBezTo>
                  <a:pt x="1" y="17481"/>
                  <a:pt x="17497" y="1"/>
                  <a:pt x="39046" y="1"/>
                </a:cubicBezTo>
                <a:cubicBezTo>
                  <a:pt x="60612" y="1"/>
                  <a:pt x="78092" y="17481"/>
                  <a:pt x="78092" y="39047"/>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71" name="Google Shape;1371;p21"/>
          <p:cNvSpPr/>
          <p:nvPr/>
        </p:nvSpPr>
        <p:spPr>
          <a:xfrm>
            <a:off x="1619891" y="3538401"/>
            <a:ext cx="278008" cy="278738"/>
          </a:xfrm>
          <a:custGeom>
            <a:avLst/>
            <a:gdLst/>
            <a:ahLst/>
            <a:cxnLst/>
            <a:rect l="l" t="t" r="r" b="b"/>
            <a:pathLst>
              <a:path w="6097" h="6113" extrusionOk="0">
                <a:moveTo>
                  <a:pt x="3040" y="1"/>
                </a:moveTo>
                <a:cubicBezTo>
                  <a:pt x="1362" y="1"/>
                  <a:pt x="0" y="1378"/>
                  <a:pt x="0" y="3057"/>
                </a:cubicBezTo>
                <a:cubicBezTo>
                  <a:pt x="0" y="4751"/>
                  <a:pt x="1362" y="6113"/>
                  <a:pt x="3040" y="6113"/>
                </a:cubicBezTo>
                <a:cubicBezTo>
                  <a:pt x="4735" y="6113"/>
                  <a:pt x="6096" y="4751"/>
                  <a:pt x="6096" y="3057"/>
                </a:cubicBezTo>
                <a:cubicBezTo>
                  <a:pt x="6096" y="1378"/>
                  <a:pt x="4735" y="1"/>
                  <a:pt x="3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1"/>
          <p:cNvSpPr/>
          <p:nvPr/>
        </p:nvSpPr>
        <p:spPr>
          <a:xfrm>
            <a:off x="1037838" y="3931070"/>
            <a:ext cx="394983" cy="382210"/>
          </a:xfrm>
          <a:custGeom>
            <a:avLst/>
            <a:gdLst/>
            <a:ahLst/>
            <a:cxnLst/>
            <a:rect l="l" t="t" r="r" b="b"/>
            <a:pathLst>
              <a:path w="13080" h="12657" extrusionOk="0">
                <a:moveTo>
                  <a:pt x="9362" y="1"/>
                </a:moveTo>
                <a:cubicBezTo>
                  <a:pt x="7980" y="1"/>
                  <a:pt x="6750" y="892"/>
                  <a:pt x="6286" y="2204"/>
                </a:cubicBezTo>
                <a:cubicBezTo>
                  <a:pt x="6246" y="2326"/>
                  <a:pt x="6139" y="2396"/>
                  <a:pt x="6030" y="2396"/>
                </a:cubicBezTo>
                <a:cubicBezTo>
                  <a:pt x="5970" y="2396"/>
                  <a:pt x="5909" y="2375"/>
                  <a:pt x="5859" y="2330"/>
                </a:cubicBezTo>
                <a:cubicBezTo>
                  <a:pt x="5257" y="1847"/>
                  <a:pt x="4529" y="1605"/>
                  <a:pt x="3800" y="1605"/>
                </a:cubicBezTo>
                <a:cubicBezTo>
                  <a:pt x="3166" y="1605"/>
                  <a:pt x="2532" y="1788"/>
                  <a:pt x="1980" y="2156"/>
                </a:cubicBezTo>
                <a:cubicBezTo>
                  <a:pt x="317" y="3217"/>
                  <a:pt x="1" y="5750"/>
                  <a:pt x="1552" y="7745"/>
                </a:cubicBezTo>
                <a:cubicBezTo>
                  <a:pt x="3452" y="10200"/>
                  <a:pt x="7886" y="12195"/>
                  <a:pt x="8883" y="12638"/>
                </a:cubicBezTo>
                <a:cubicBezTo>
                  <a:pt x="8917" y="12651"/>
                  <a:pt x="8952" y="12657"/>
                  <a:pt x="8987" y="12657"/>
                </a:cubicBezTo>
                <a:cubicBezTo>
                  <a:pt x="9081" y="12657"/>
                  <a:pt x="9169" y="12613"/>
                  <a:pt x="9216" y="12543"/>
                </a:cubicBezTo>
                <a:cubicBezTo>
                  <a:pt x="9849" y="11640"/>
                  <a:pt x="12509" y="7587"/>
                  <a:pt x="12826" y="4500"/>
                </a:cubicBezTo>
                <a:cubicBezTo>
                  <a:pt x="13079" y="1982"/>
                  <a:pt x="11448" y="3"/>
                  <a:pt x="9469" y="3"/>
                </a:cubicBezTo>
                <a:cubicBezTo>
                  <a:pt x="9433" y="2"/>
                  <a:pt x="9397" y="1"/>
                  <a:pt x="9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1"/>
          <p:cNvSpPr/>
          <p:nvPr/>
        </p:nvSpPr>
        <p:spPr>
          <a:xfrm>
            <a:off x="1565108" y="3072950"/>
            <a:ext cx="200036" cy="199991"/>
          </a:xfrm>
          <a:custGeom>
            <a:avLst/>
            <a:gdLst/>
            <a:ahLst/>
            <a:cxnLst/>
            <a:rect l="l" t="t" r="r" b="b"/>
            <a:pathLst>
              <a:path w="4387" h="4386" extrusionOk="0">
                <a:moveTo>
                  <a:pt x="1140" y="0"/>
                </a:moveTo>
                <a:lnTo>
                  <a:pt x="0" y="3262"/>
                </a:lnTo>
                <a:lnTo>
                  <a:pt x="3262" y="4386"/>
                </a:lnTo>
                <a:lnTo>
                  <a:pt x="4386" y="1140"/>
                </a:lnTo>
                <a:lnTo>
                  <a:pt x="1140" y="0"/>
                </a:lnTo>
                <a:close/>
              </a:path>
            </a:pathLst>
          </a:custGeom>
          <a:solidFill>
            <a:srgbClr val="FDB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1"/>
          <p:cNvSpPr/>
          <p:nvPr/>
        </p:nvSpPr>
        <p:spPr>
          <a:xfrm rot="526347">
            <a:off x="7190475" y="3376673"/>
            <a:ext cx="468389" cy="470795"/>
          </a:xfrm>
          <a:custGeom>
            <a:avLst/>
            <a:gdLst/>
            <a:ahLst/>
            <a:cxnLst/>
            <a:rect l="l" t="t" r="r" b="b"/>
            <a:pathLst>
              <a:path w="13626" h="13696" extrusionOk="0">
                <a:moveTo>
                  <a:pt x="5592" y="0"/>
                </a:moveTo>
                <a:cubicBezTo>
                  <a:pt x="5282" y="0"/>
                  <a:pt x="4976" y="230"/>
                  <a:pt x="4957" y="609"/>
                </a:cubicBezTo>
                <a:lnTo>
                  <a:pt x="4782" y="4425"/>
                </a:lnTo>
                <a:cubicBezTo>
                  <a:pt x="4767" y="4694"/>
                  <a:pt x="4577" y="4948"/>
                  <a:pt x="4323" y="5011"/>
                </a:cubicBezTo>
                <a:lnTo>
                  <a:pt x="634" y="6040"/>
                </a:lnTo>
                <a:cubicBezTo>
                  <a:pt x="32" y="6199"/>
                  <a:pt x="1" y="7038"/>
                  <a:pt x="587" y="7244"/>
                </a:cubicBezTo>
                <a:lnTo>
                  <a:pt x="4165" y="8590"/>
                </a:lnTo>
                <a:cubicBezTo>
                  <a:pt x="4418" y="8685"/>
                  <a:pt x="4592" y="8938"/>
                  <a:pt x="4577" y="9207"/>
                </a:cubicBezTo>
                <a:lnTo>
                  <a:pt x="4402" y="13023"/>
                </a:lnTo>
                <a:cubicBezTo>
                  <a:pt x="4382" y="13427"/>
                  <a:pt x="4713" y="13695"/>
                  <a:pt x="5051" y="13695"/>
                </a:cubicBezTo>
                <a:cubicBezTo>
                  <a:pt x="5230" y="13695"/>
                  <a:pt x="5411" y="13620"/>
                  <a:pt x="5542" y="13450"/>
                </a:cubicBezTo>
                <a:lnTo>
                  <a:pt x="7917" y="10474"/>
                </a:lnTo>
                <a:cubicBezTo>
                  <a:pt x="8043" y="10314"/>
                  <a:pt x="8226" y="10228"/>
                  <a:pt x="8419" y="10228"/>
                </a:cubicBezTo>
                <a:cubicBezTo>
                  <a:pt x="8494" y="10228"/>
                  <a:pt x="8571" y="10241"/>
                  <a:pt x="8646" y="10268"/>
                </a:cubicBezTo>
                <a:lnTo>
                  <a:pt x="12208" y="11598"/>
                </a:lnTo>
                <a:cubicBezTo>
                  <a:pt x="12288" y="11628"/>
                  <a:pt x="12366" y="11642"/>
                  <a:pt x="12442" y="11642"/>
                </a:cubicBezTo>
                <a:cubicBezTo>
                  <a:pt x="12920" y="11642"/>
                  <a:pt x="13269" y="11086"/>
                  <a:pt x="12968" y="10648"/>
                </a:cubicBezTo>
                <a:lnTo>
                  <a:pt x="10863" y="7465"/>
                </a:lnTo>
                <a:cubicBezTo>
                  <a:pt x="10720" y="7228"/>
                  <a:pt x="10736" y="6927"/>
                  <a:pt x="10894" y="6705"/>
                </a:cubicBezTo>
                <a:lnTo>
                  <a:pt x="13269" y="3729"/>
                </a:lnTo>
                <a:cubicBezTo>
                  <a:pt x="13625" y="3287"/>
                  <a:pt x="13290" y="2692"/>
                  <a:pt x="12781" y="2692"/>
                </a:cubicBezTo>
                <a:cubicBezTo>
                  <a:pt x="12724" y="2692"/>
                  <a:pt x="12665" y="2699"/>
                  <a:pt x="12604" y="2715"/>
                </a:cubicBezTo>
                <a:lnTo>
                  <a:pt x="8931" y="3729"/>
                </a:lnTo>
                <a:cubicBezTo>
                  <a:pt x="8872" y="3746"/>
                  <a:pt x="8813" y="3754"/>
                  <a:pt x="8754" y="3754"/>
                </a:cubicBezTo>
                <a:cubicBezTo>
                  <a:pt x="8543" y="3754"/>
                  <a:pt x="8342" y="3649"/>
                  <a:pt x="8218" y="3475"/>
                </a:cubicBezTo>
                <a:lnTo>
                  <a:pt x="6112" y="293"/>
                </a:lnTo>
                <a:cubicBezTo>
                  <a:pt x="5984" y="91"/>
                  <a:pt x="5787"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1"/>
          <p:cNvSpPr/>
          <p:nvPr/>
        </p:nvSpPr>
        <p:spPr>
          <a:xfrm>
            <a:off x="913688" y="3336202"/>
            <a:ext cx="536834" cy="147228"/>
          </a:xfrm>
          <a:custGeom>
            <a:avLst/>
            <a:gdLst/>
            <a:ahLst/>
            <a:cxnLst/>
            <a:rect l="l" t="t" r="r" b="b"/>
            <a:pathLst>
              <a:path w="15617" h="4283" extrusionOk="0">
                <a:moveTo>
                  <a:pt x="7909" y="1"/>
                </a:moveTo>
                <a:cubicBezTo>
                  <a:pt x="7728" y="1"/>
                  <a:pt x="7537" y="53"/>
                  <a:pt x="7351" y="173"/>
                </a:cubicBezTo>
                <a:cubicBezTo>
                  <a:pt x="6873" y="481"/>
                  <a:pt x="6591" y="1315"/>
                  <a:pt x="5962" y="1315"/>
                </a:cubicBezTo>
                <a:cubicBezTo>
                  <a:pt x="5945" y="1315"/>
                  <a:pt x="5928" y="1314"/>
                  <a:pt x="5910" y="1313"/>
                </a:cubicBezTo>
                <a:cubicBezTo>
                  <a:pt x="5372" y="1281"/>
                  <a:pt x="5119" y="569"/>
                  <a:pt x="4612" y="347"/>
                </a:cubicBezTo>
                <a:cubicBezTo>
                  <a:pt x="4504" y="297"/>
                  <a:pt x="4391" y="274"/>
                  <a:pt x="4276" y="274"/>
                </a:cubicBezTo>
                <a:cubicBezTo>
                  <a:pt x="3922" y="274"/>
                  <a:pt x="3561" y="495"/>
                  <a:pt x="3345" y="806"/>
                </a:cubicBezTo>
                <a:cubicBezTo>
                  <a:pt x="3045" y="1202"/>
                  <a:pt x="2965" y="1709"/>
                  <a:pt x="2902" y="2184"/>
                </a:cubicBezTo>
                <a:cubicBezTo>
                  <a:pt x="2506" y="1740"/>
                  <a:pt x="1984" y="1408"/>
                  <a:pt x="1414" y="1234"/>
                </a:cubicBezTo>
                <a:cubicBezTo>
                  <a:pt x="1337" y="1214"/>
                  <a:pt x="1263" y="1205"/>
                  <a:pt x="1192" y="1205"/>
                </a:cubicBezTo>
                <a:cubicBezTo>
                  <a:pt x="399" y="1205"/>
                  <a:pt x="1" y="2350"/>
                  <a:pt x="844" y="2975"/>
                </a:cubicBezTo>
                <a:cubicBezTo>
                  <a:pt x="1254" y="3291"/>
                  <a:pt x="1775" y="3389"/>
                  <a:pt x="2264" y="3389"/>
                </a:cubicBezTo>
                <a:cubicBezTo>
                  <a:pt x="3077" y="3389"/>
                  <a:pt x="3805" y="3118"/>
                  <a:pt x="3805" y="3118"/>
                </a:cubicBezTo>
                <a:cubicBezTo>
                  <a:pt x="3817" y="3666"/>
                  <a:pt x="4298" y="3933"/>
                  <a:pt x="4923" y="3933"/>
                </a:cubicBezTo>
                <a:cubicBezTo>
                  <a:pt x="5111" y="3933"/>
                  <a:pt x="5310" y="3909"/>
                  <a:pt x="5515" y="3862"/>
                </a:cubicBezTo>
                <a:cubicBezTo>
                  <a:pt x="6103" y="3718"/>
                  <a:pt x="6746" y="3218"/>
                  <a:pt x="7389" y="3218"/>
                </a:cubicBezTo>
                <a:cubicBezTo>
                  <a:pt x="7525" y="3218"/>
                  <a:pt x="7660" y="3240"/>
                  <a:pt x="7795" y="3292"/>
                </a:cubicBezTo>
                <a:cubicBezTo>
                  <a:pt x="7536" y="3773"/>
                  <a:pt x="8343" y="4283"/>
                  <a:pt x="9580" y="4283"/>
                </a:cubicBezTo>
                <a:cubicBezTo>
                  <a:pt x="9932" y="4283"/>
                  <a:pt x="10318" y="4242"/>
                  <a:pt x="10724" y="4147"/>
                </a:cubicBezTo>
                <a:cubicBezTo>
                  <a:pt x="11310" y="4005"/>
                  <a:pt x="11484" y="3435"/>
                  <a:pt x="11151" y="3181"/>
                </a:cubicBezTo>
                <a:lnTo>
                  <a:pt x="11151" y="3181"/>
                </a:lnTo>
                <a:cubicBezTo>
                  <a:pt x="11261" y="3195"/>
                  <a:pt x="11369" y="3202"/>
                  <a:pt x="11476" y="3202"/>
                </a:cubicBezTo>
                <a:cubicBezTo>
                  <a:pt x="11852" y="3202"/>
                  <a:pt x="12216" y="3116"/>
                  <a:pt x="12561" y="2944"/>
                </a:cubicBezTo>
                <a:cubicBezTo>
                  <a:pt x="13074" y="2733"/>
                  <a:pt x="13620" y="2446"/>
                  <a:pt x="14163" y="2446"/>
                </a:cubicBezTo>
                <a:cubicBezTo>
                  <a:pt x="14273" y="2446"/>
                  <a:pt x="14383" y="2458"/>
                  <a:pt x="14492" y="2485"/>
                </a:cubicBezTo>
                <a:cubicBezTo>
                  <a:pt x="14658" y="2526"/>
                  <a:pt x="14918" y="2642"/>
                  <a:pt x="15154" y="2642"/>
                </a:cubicBezTo>
                <a:cubicBezTo>
                  <a:pt x="15279" y="2642"/>
                  <a:pt x="15397" y="2609"/>
                  <a:pt x="15490" y="2516"/>
                </a:cubicBezTo>
                <a:cubicBezTo>
                  <a:pt x="15617" y="2390"/>
                  <a:pt x="15617" y="2184"/>
                  <a:pt x="15474" y="2073"/>
                </a:cubicBezTo>
                <a:cubicBezTo>
                  <a:pt x="15409" y="2051"/>
                  <a:pt x="15337" y="2041"/>
                  <a:pt x="15257" y="2041"/>
                </a:cubicBezTo>
                <a:cubicBezTo>
                  <a:pt x="14809" y="2041"/>
                  <a:pt x="14119" y="2333"/>
                  <a:pt x="13164" y="2333"/>
                </a:cubicBezTo>
                <a:cubicBezTo>
                  <a:pt x="12449" y="2333"/>
                  <a:pt x="11586" y="2170"/>
                  <a:pt x="10566" y="1598"/>
                </a:cubicBezTo>
                <a:cubicBezTo>
                  <a:pt x="10330" y="1466"/>
                  <a:pt x="10007" y="1395"/>
                  <a:pt x="9683" y="1395"/>
                </a:cubicBezTo>
                <a:cubicBezTo>
                  <a:pt x="9309" y="1395"/>
                  <a:pt x="8935" y="1489"/>
                  <a:pt x="8697" y="1693"/>
                </a:cubicBezTo>
                <a:cubicBezTo>
                  <a:pt x="9301" y="961"/>
                  <a:pt x="8686" y="1"/>
                  <a:pt x="79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1"/>
          <p:cNvSpPr/>
          <p:nvPr/>
        </p:nvSpPr>
        <p:spPr>
          <a:xfrm rot="-125535">
            <a:off x="7920649" y="439168"/>
            <a:ext cx="950480" cy="259775"/>
          </a:xfrm>
          <a:custGeom>
            <a:avLst/>
            <a:gdLst/>
            <a:ahLst/>
            <a:cxnLst/>
            <a:rect l="l" t="t" r="r" b="b"/>
            <a:pathLst>
              <a:path w="27650" h="7557" extrusionOk="0">
                <a:moveTo>
                  <a:pt x="13995" y="0"/>
                </a:moveTo>
                <a:cubicBezTo>
                  <a:pt x="13668" y="0"/>
                  <a:pt x="13324" y="95"/>
                  <a:pt x="12988" y="314"/>
                </a:cubicBezTo>
                <a:cubicBezTo>
                  <a:pt x="12154" y="854"/>
                  <a:pt x="11667" y="2312"/>
                  <a:pt x="10543" y="2312"/>
                </a:cubicBezTo>
                <a:cubicBezTo>
                  <a:pt x="10514" y="2312"/>
                  <a:pt x="10484" y="2311"/>
                  <a:pt x="10454" y="2309"/>
                </a:cubicBezTo>
                <a:cubicBezTo>
                  <a:pt x="9488" y="2245"/>
                  <a:pt x="9061" y="1010"/>
                  <a:pt x="8174" y="614"/>
                </a:cubicBezTo>
                <a:cubicBezTo>
                  <a:pt x="7983" y="526"/>
                  <a:pt x="7781" y="486"/>
                  <a:pt x="7578" y="486"/>
                </a:cubicBezTo>
                <a:cubicBezTo>
                  <a:pt x="6942" y="486"/>
                  <a:pt x="6294" y="878"/>
                  <a:pt x="5910" y="1406"/>
                </a:cubicBezTo>
                <a:cubicBezTo>
                  <a:pt x="5387" y="2087"/>
                  <a:pt x="5245" y="2989"/>
                  <a:pt x="5118" y="3860"/>
                </a:cubicBezTo>
                <a:cubicBezTo>
                  <a:pt x="4422" y="3069"/>
                  <a:pt x="3519" y="2483"/>
                  <a:pt x="2506" y="2182"/>
                </a:cubicBezTo>
                <a:cubicBezTo>
                  <a:pt x="2361" y="2144"/>
                  <a:pt x="2222" y="2126"/>
                  <a:pt x="2089" y="2126"/>
                </a:cubicBezTo>
                <a:cubicBezTo>
                  <a:pt x="680" y="2126"/>
                  <a:pt x="0" y="4139"/>
                  <a:pt x="1476" y="5254"/>
                </a:cubicBezTo>
                <a:cubicBezTo>
                  <a:pt x="2204" y="5808"/>
                  <a:pt x="3129" y="5981"/>
                  <a:pt x="3999" y="5981"/>
                </a:cubicBezTo>
                <a:cubicBezTo>
                  <a:pt x="5441" y="5981"/>
                  <a:pt x="6733" y="5507"/>
                  <a:pt x="6733" y="5507"/>
                </a:cubicBezTo>
                <a:cubicBezTo>
                  <a:pt x="6757" y="6462"/>
                  <a:pt x="7593" y="6946"/>
                  <a:pt x="8691" y="6946"/>
                </a:cubicBezTo>
                <a:cubicBezTo>
                  <a:pt x="9032" y="6946"/>
                  <a:pt x="9398" y="6899"/>
                  <a:pt x="9773" y="6805"/>
                </a:cubicBezTo>
                <a:cubicBezTo>
                  <a:pt x="10800" y="6558"/>
                  <a:pt x="11933" y="5682"/>
                  <a:pt x="13059" y="5682"/>
                </a:cubicBezTo>
                <a:cubicBezTo>
                  <a:pt x="13305" y="5682"/>
                  <a:pt x="13551" y="5724"/>
                  <a:pt x="13795" y="5824"/>
                </a:cubicBezTo>
                <a:cubicBezTo>
                  <a:pt x="13328" y="6671"/>
                  <a:pt x="14757" y="7557"/>
                  <a:pt x="16929" y="7557"/>
                </a:cubicBezTo>
                <a:cubicBezTo>
                  <a:pt x="17558" y="7557"/>
                  <a:pt x="18248" y="7483"/>
                  <a:pt x="18973" y="7312"/>
                </a:cubicBezTo>
                <a:cubicBezTo>
                  <a:pt x="20034" y="7075"/>
                  <a:pt x="20319" y="6061"/>
                  <a:pt x="19749" y="5602"/>
                </a:cubicBezTo>
                <a:lnTo>
                  <a:pt x="19749" y="5602"/>
                </a:lnTo>
                <a:cubicBezTo>
                  <a:pt x="19921" y="5637"/>
                  <a:pt x="20099" y="5652"/>
                  <a:pt x="20280" y="5652"/>
                </a:cubicBezTo>
                <a:cubicBezTo>
                  <a:pt x="20928" y="5652"/>
                  <a:pt x="21612" y="5450"/>
                  <a:pt x="22219" y="5190"/>
                </a:cubicBezTo>
                <a:cubicBezTo>
                  <a:pt x="23140" y="4809"/>
                  <a:pt x="24095" y="4317"/>
                  <a:pt x="25064" y="4317"/>
                </a:cubicBezTo>
                <a:cubicBezTo>
                  <a:pt x="25260" y="4317"/>
                  <a:pt x="25457" y="4337"/>
                  <a:pt x="25654" y="4383"/>
                </a:cubicBezTo>
                <a:cubicBezTo>
                  <a:pt x="25946" y="4456"/>
                  <a:pt x="26402" y="4666"/>
                  <a:pt x="26820" y="4666"/>
                </a:cubicBezTo>
                <a:cubicBezTo>
                  <a:pt x="27037" y="4666"/>
                  <a:pt x="27244" y="4609"/>
                  <a:pt x="27412" y="4446"/>
                </a:cubicBezTo>
                <a:cubicBezTo>
                  <a:pt x="27634" y="4224"/>
                  <a:pt x="27650" y="3797"/>
                  <a:pt x="27380" y="3654"/>
                </a:cubicBezTo>
                <a:cubicBezTo>
                  <a:pt x="27266" y="3614"/>
                  <a:pt x="27138" y="3597"/>
                  <a:pt x="26995" y="3597"/>
                </a:cubicBezTo>
                <a:cubicBezTo>
                  <a:pt x="26204" y="3597"/>
                  <a:pt x="24973" y="4121"/>
                  <a:pt x="23273" y="4121"/>
                </a:cubicBezTo>
                <a:cubicBezTo>
                  <a:pt x="22013" y="4121"/>
                  <a:pt x="20494" y="3833"/>
                  <a:pt x="18704" y="2831"/>
                </a:cubicBezTo>
                <a:cubicBezTo>
                  <a:pt x="18286" y="2596"/>
                  <a:pt x="17711" y="2470"/>
                  <a:pt x="17138" y="2470"/>
                </a:cubicBezTo>
                <a:cubicBezTo>
                  <a:pt x="16474" y="2470"/>
                  <a:pt x="15811" y="2640"/>
                  <a:pt x="15394" y="3005"/>
                </a:cubicBezTo>
                <a:cubicBezTo>
                  <a:pt x="16457" y="1699"/>
                  <a:pt x="15377" y="0"/>
                  <a:pt x="139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1"/>
          <p:cNvSpPr/>
          <p:nvPr/>
        </p:nvSpPr>
        <p:spPr>
          <a:xfrm rot="-125535">
            <a:off x="1343299" y="1068118"/>
            <a:ext cx="950480" cy="259775"/>
          </a:xfrm>
          <a:custGeom>
            <a:avLst/>
            <a:gdLst/>
            <a:ahLst/>
            <a:cxnLst/>
            <a:rect l="l" t="t" r="r" b="b"/>
            <a:pathLst>
              <a:path w="27650" h="7557" extrusionOk="0">
                <a:moveTo>
                  <a:pt x="13995" y="0"/>
                </a:moveTo>
                <a:cubicBezTo>
                  <a:pt x="13668" y="0"/>
                  <a:pt x="13324" y="95"/>
                  <a:pt x="12988" y="314"/>
                </a:cubicBezTo>
                <a:cubicBezTo>
                  <a:pt x="12154" y="854"/>
                  <a:pt x="11667" y="2312"/>
                  <a:pt x="10543" y="2312"/>
                </a:cubicBezTo>
                <a:cubicBezTo>
                  <a:pt x="10514" y="2312"/>
                  <a:pt x="10484" y="2311"/>
                  <a:pt x="10454" y="2309"/>
                </a:cubicBezTo>
                <a:cubicBezTo>
                  <a:pt x="9488" y="2245"/>
                  <a:pt x="9061" y="1010"/>
                  <a:pt x="8174" y="614"/>
                </a:cubicBezTo>
                <a:cubicBezTo>
                  <a:pt x="7983" y="526"/>
                  <a:pt x="7781" y="486"/>
                  <a:pt x="7578" y="486"/>
                </a:cubicBezTo>
                <a:cubicBezTo>
                  <a:pt x="6942" y="486"/>
                  <a:pt x="6294" y="878"/>
                  <a:pt x="5910" y="1406"/>
                </a:cubicBezTo>
                <a:cubicBezTo>
                  <a:pt x="5387" y="2087"/>
                  <a:pt x="5245" y="2989"/>
                  <a:pt x="5118" y="3860"/>
                </a:cubicBezTo>
                <a:cubicBezTo>
                  <a:pt x="4422" y="3069"/>
                  <a:pt x="3519" y="2483"/>
                  <a:pt x="2506" y="2182"/>
                </a:cubicBezTo>
                <a:cubicBezTo>
                  <a:pt x="2361" y="2144"/>
                  <a:pt x="2222" y="2126"/>
                  <a:pt x="2089" y="2126"/>
                </a:cubicBezTo>
                <a:cubicBezTo>
                  <a:pt x="680" y="2126"/>
                  <a:pt x="0" y="4139"/>
                  <a:pt x="1476" y="5254"/>
                </a:cubicBezTo>
                <a:cubicBezTo>
                  <a:pt x="2204" y="5808"/>
                  <a:pt x="3129" y="5981"/>
                  <a:pt x="3999" y="5981"/>
                </a:cubicBezTo>
                <a:cubicBezTo>
                  <a:pt x="5441" y="5981"/>
                  <a:pt x="6733" y="5507"/>
                  <a:pt x="6733" y="5507"/>
                </a:cubicBezTo>
                <a:cubicBezTo>
                  <a:pt x="6757" y="6462"/>
                  <a:pt x="7593" y="6946"/>
                  <a:pt x="8691" y="6946"/>
                </a:cubicBezTo>
                <a:cubicBezTo>
                  <a:pt x="9032" y="6946"/>
                  <a:pt x="9398" y="6899"/>
                  <a:pt x="9773" y="6805"/>
                </a:cubicBezTo>
                <a:cubicBezTo>
                  <a:pt x="10800" y="6558"/>
                  <a:pt x="11933" y="5682"/>
                  <a:pt x="13059" y="5682"/>
                </a:cubicBezTo>
                <a:cubicBezTo>
                  <a:pt x="13305" y="5682"/>
                  <a:pt x="13551" y="5724"/>
                  <a:pt x="13795" y="5824"/>
                </a:cubicBezTo>
                <a:cubicBezTo>
                  <a:pt x="13328" y="6671"/>
                  <a:pt x="14757" y="7557"/>
                  <a:pt x="16929" y="7557"/>
                </a:cubicBezTo>
                <a:cubicBezTo>
                  <a:pt x="17558" y="7557"/>
                  <a:pt x="18248" y="7483"/>
                  <a:pt x="18973" y="7312"/>
                </a:cubicBezTo>
                <a:cubicBezTo>
                  <a:pt x="20034" y="7075"/>
                  <a:pt x="20319" y="6061"/>
                  <a:pt x="19749" y="5602"/>
                </a:cubicBezTo>
                <a:lnTo>
                  <a:pt x="19749" y="5602"/>
                </a:lnTo>
                <a:cubicBezTo>
                  <a:pt x="19921" y="5637"/>
                  <a:pt x="20099" y="5652"/>
                  <a:pt x="20280" y="5652"/>
                </a:cubicBezTo>
                <a:cubicBezTo>
                  <a:pt x="20928" y="5652"/>
                  <a:pt x="21612" y="5450"/>
                  <a:pt x="22219" y="5190"/>
                </a:cubicBezTo>
                <a:cubicBezTo>
                  <a:pt x="23140" y="4809"/>
                  <a:pt x="24095" y="4317"/>
                  <a:pt x="25064" y="4317"/>
                </a:cubicBezTo>
                <a:cubicBezTo>
                  <a:pt x="25260" y="4317"/>
                  <a:pt x="25457" y="4337"/>
                  <a:pt x="25654" y="4383"/>
                </a:cubicBezTo>
                <a:cubicBezTo>
                  <a:pt x="25946" y="4456"/>
                  <a:pt x="26402" y="4666"/>
                  <a:pt x="26820" y="4666"/>
                </a:cubicBezTo>
                <a:cubicBezTo>
                  <a:pt x="27037" y="4666"/>
                  <a:pt x="27244" y="4609"/>
                  <a:pt x="27412" y="4446"/>
                </a:cubicBezTo>
                <a:cubicBezTo>
                  <a:pt x="27634" y="4224"/>
                  <a:pt x="27650" y="3797"/>
                  <a:pt x="27380" y="3654"/>
                </a:cubicBezTo>
                <a:cubicBezTo>
                  <a:pt x="27266" y="3614"/>
                  <a:pt x="27138" y="3597"/>
                  <a:pt x="26995" y="3597"/>
                </a:cubicBezTo>
                <a:cubicBezTo>
                  <a:pt x="26204" y="3597"/>
                  <a:pt x="24973" y="4121"/>
                  <a:pt x="23273" y="4121"/>
                </a:cubicBezTo>
                <a:cubicBezTo>
                  <a:pt x="22013" y="4121"/>
                  <a:pt x="20494" y="3833"/>
                  <a:pt x="18704" y="2831"/>
                </a:cubicBezTo>
                <a:cubicBezTo>
                  <a:pt x="18286" y="2596"/>
                  <a:pt x="17711" y="2470"/>
                  <a:pt x="17138" y="2470"/>
                </a:cubicBezTo>
                <a:cubicBezTo>
                  <a:pt x="16474" y="2470"/>
                  <a:pt x="15811" y="2640"/>
                  <a:pt x="15394" y="3005"/>
                </a:cubicBezTo>
                <a:cubicBezTo>
                  <a:pt x="16457" y="1699"/>
                  <a:pt x="15377" y="0"/>
                  <a:pt x="139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1"/>
          <p:cNvSpPr txBox="1">
            <a:spLocks noGrp="1"/>
          </p:cNvSpPr>
          <p:nvPr>
            <p:ph type="title"/>
          </p:nvPr>
        </p:nvSpPr>
        <p:spPr>
          <a:xfrm>
            <a:off x="2634963" y="3347425"/>
            <a:ext cx="3850800" cy="8454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sz="25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379" name="Google Shape;1379;p21"/>
          <p:cNvSpPr txBox="1">
            <a:spLocks noGrp="1"/>
          </p:cNvSpPr>
          <p:nvPr>
            <p:ph type="subTitle" idx="1"/>
          </p:nvPr>
        </p:nvSpPr>
        <p:spPr>
          <a:xfrm>
            <a:off x="2646450" y="923700"/>
            <a:ext cx="3851100" cy="2029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 name="Espace réservé du numéro de diapositive 1">
            <a:extLst>
              <a:ext uri="{FF2B5EF4-FFF2-40B4-BE49-F238E27FC236}">
                <a16:creationId xmlns:a16="http://schemas.microsoft.com/office/drawing/2014/main" id="{BA4A9542-5F75-40D5-83EF-F53596C552D5}"/>
              </a:ext>
            </a:extLst>
          </p:cNvPr>
          <p:cNvSpPr>
            <a:spLocks noGrp="1"/>
          </p:cNvSpPr>
          <p:nvPr>
            <p:ph type="sldNum" sz="quarter" idx="10"/>
          </p:nvPr>
        </p:nvSpPr>
        <p:spPr/>
        <p:txBody>
          <a:bodyPr/>
          <a:lstStyle/>
          <a:p>
            <a:fld id="{B155B846-58B1-4FD9-BD7C-950EBE99AA96}" type="slidenum">
              <a:rPr lang="fr-FR" smtClean="0"/>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4_1">
    <p:spTree>
      <p:nvGrpSpPr>
        <p:cNvPr id="1" name="Shape 1390"/>
        <p:cNvGrpSpPr/>
        <p:nvPr/>
      </p:nvGrpSpPr>
      <p:grpSpPr>
        <a:xfrm>
          <a:off x="0" y="0"/>
          <a:ext cx="0" cy="0"/>
          <a:chOff x="0" y="0"/>
          <a:chExt cx="0" cy="0"/>
        </a:xfrm>
      </p:grpSpPr>
      <p:sp>
        <p:nvSpPr>
          <p:cNvPr id="1391" name="Google Shape;1391;p23"/>
          <p:cNvSpPr txBox="1">
            <a:spLocks noGrp="1"/>
          </p:cNvSpPr>
          <p:nvPr>
            <p:ph type="title"/>
          </p:nvPr>
        </p:nvSpPr>
        <p:spPr>
          <a:xfrm>
            <a:off x="710400" y="539500"/>
            <a:ext cx="7723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2" name="Google Shape;1392;p23"/>
          <p:cNvSpPr txBox="1">
            <a:spLocks noGrp="1"/>
          </p:cNvSpPr>
          <p:nvPr>
            <p:ph type="subTitle" idx="1"/>
          </p:nvPr>
        </p:nvSpPr>
        <p:spPr>
          <a:xfrm>
            <a:off x="713588" y="1459200"/>
            <a:ext cx="3657600" cy="305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u="sng"/>
            </a:lvl1pPr>
            <a:lvl2pPr lvl="1" algn="ctr" rtl="0">
              <a:spcBef>
                <a:spcPts val="16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1393" name="Google Shape;1393;p23"/>
          <p:cNvSpPr txBox="1">
            <a:spLocks noGrp="1"/>
          </p:cNvSpPr>
          <p:nvPr>
            <p:ph type="subTitle" idx="2"/>
          </p:nvPr>
        </p:nvSpPr>
        <p:spPr>
          <a:xfrm>
            <a:off x="2743200" y="1043351"/>
            <a:ext cx="36576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andal"/>
              <a:buNone/>
              <a:defRPr>
                <a:latin typeface="Candal"/>
                <a:ea typeface="Candal"/>
                <a:cs typeface="Candal"/>
                <a:sym typeface="Canda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94" name="Google Shape;1394;p23"/>
          <p:cNvSpPr txBox="1">
            <a:spLocks noGrp="1"/>
          </p:cNvSpPr>
          <p:nvPr>
            <p:ph type="subTitle" idx="3"/>
          </p:nvPr>
        </p:nvSpPr>
        <p:spPr>
          <a:xfrm>
            <a:off x="4775988" y="1459200"/>
            <a:ext cx="3657600" cy="305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u="sng"/>
            </a:lvl1pPr>
            <a:lvl2pPr lvl="1" algn="ctr" rtl="0">
              <a:spcBef>
                <a:spcPts val="16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1395" name="Google Shape;1395;p23"/>
          <p:cNvSpPr/>
          <p:nvPr/>
        </p:nvSpPr>
        <p:spPr>
          <a:xfrm>
            <a:off x="-275308" y="4494499"/>
            <a:ext cx="832747" cy="228176"/>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3"/>
          <p:cNvSpPr/>
          <p:nvPr/>
        </p:nvSpPr>
        <p:spPr>
          <a:xfrm>
            <a:off x="303421" y="365362"/>
            <a:ext cx="647137" cy="177333"/>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3"/>
          <p:cNvSpPr/>
          <p:nvPr/>
        </p:nvSpPr>
        <p:spPr>
          <a:xfrm>
            <a:off x="8364133" y="4761437"/>
            <a:ext cx="647137" cy="177333"/>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3"/>
          <p:cNvSpPr/>
          <p:nvPr/>
        </p:nvSpPr>
        <p:spPr>
          <a:xfrm>
            <a:off x="8519600" y="97648"/>
            <a:ext cx="780615" cy="213853"/>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5A48144E-6653-C6F8-EC2C-6C844D67727E}"/>
              </a:ext>
            </a:extLst>
          </p:cNvPr>
          <p:cNvSpPr>
            <a:spLocks noGrp="1"/>
          </p:cNvSpPr>
          <p:nvPr>
            <p:ph type="sldNum" sz="quarter" idx="10"/>
          </p:nvPr>
        </p:nvSpPr>
        <p:spPr/>
        <p:txBody>
          <a:bodyPr/>
          <a:lstStyle/>
          <a:p>
            <a:fld id="{B155B846-58B1-4FD9-BD7C-950EBE99AA96}" type="slidenum">
              <a:rPr lang="fr-FR" smtClean="0"/>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6775" y="445025"/>
            <a:ext cx="7723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Candal"/>
              <a:buNone/>
              <a:defRPr sz="2800">
                <a:solidFill>
                  <a:schemeClr val="dk1"/>
                </a:solidFill>
                <a:latin typeface="Candal"/>
                <a:ea typeface="Candal"/>
                <a:cs typeface="Candal"/>
                <a:sym typeface="Candal"/>
              </a:defRPr>
            </a:lvl1pPr>
            <a:lvl2pPr lvl="1">
              <a:spcBef>
                <a:spcPts val="0"/>
              </a:spcBef>
              <a:spcAft>
                <a:spcPts val="0"/>
              </a:spcAft>
              <a:buClr>
                <a:schemeClr val="dk1"/>
              </a:buClr>
              <a:buSzPts val="2800"/>
              <a:buFont typeface="Candal"/>
              <a:buNone/>
              <a:defRPr sz="2800">
                <a:solidFill>
                  <a:schemeClr val="dk1"/>
                </a:solidFill>
                <a:latin typeface="Candal"/>
                <a:ea typeface="Candal"/>
                <a:cs typeface="Candal"/>
                <a:sym typeface="Candal"/>
              </a:defRPr>
            </a:lvl2pPr>
            <a:lvl3pPr lvl="2">
              <a:spcBef>
                <a:spcPts val="0"/>
              </a:spcBef>
              <a:spcAft>
                <a:spcPts val="0"/>
              </a:spcAft>
              <a:buClr>
                <a:schemeClr val="dk1"/>
              </a:buClr>
              <a:buSzPts val="2800"/>
              <a:buFont typeface="Candal"/>
              <a:buNone/>
              <a:defRPr sz="2800">
                <a:solidFill>
                  <a:schemeClr val="dk1"/>
                </a:solidFill>
                <a:latin typeface="Candal"/>
                <a:ea typeface="Candal"/>
                <a:cs typeface="Candal"/>
                <a:sym typeface="Candal"/>
              </a:defRPr>
            </a:lvl3pPr>
            <a:lvl4pPr lvl="3">
              <a:spcBef>
                <a:spcPts val="0"/>
              </a:spcBef>
              <a:spcAft>
                <a:spcPts val="0"/>
              </a:spcAft>
              <a:buClr>
                <a:schemeClr val="dk1"/>
              </a:buClr>
              <a:buSzPts val="2800"/>
              <a:buFont typeface="Candal"/>
              <a:buNone/>
              <a:defRPr sz="2800">
                <a:solidFill>
                  <a:schemeClr val="dk1"/>
                </a:solidFill>
                <a:latin typeface="Candal"/>
                <a:ea typeface="Candal"/>
                <a:cs typeface="Candal"/>
                <a:sym typeface="Candal"/>
              </a:defRPr>
            </a:lvl4pPr>
            <a:lvl5pPr lvl="4">
              <a:spcBef>
                <a:spcPts val="0"/>
              </a:spcBef>
              <a:spcAft>
                <a:spcPts val="0"/>
              </a:spcAft>
              <a:buClr>
                <a:schemeClr val="dk1"/>
              </a:buClr>
              <a:buSzPts val="2800"/>
              <a:buFont typeface="Candal"/>
              <a:buNone/>
              <a:defRPr sz="2800">
                <a:solidFill>
                  <a:schemeClr val="dk1"/>
                </a:solidFill>
                <a:latin typeface="Candal"/>
                <a:ea typeface="Candal"/>
                <a:cs typeface="Candal"/>
                <a:sym typeface="Candal"/>
              </a:defRPr>
            </a:lvl5pPr>
            <a:lvl6pPr lvl="5">
              <a:spcBef>
                <a:spcPts val="0"/>
              </a:spcBef>
              <a:spcAft>
                <a:spcPts val="0"/>
              </a:spcAft>
              <a:buClr>
                <a:schemeClr val="dk1"/>
              </a:buClr>
              <a:buSzPts val="2800"/>
              <a:buFont typeface="Candal"/>
              <a:buNone/>
              <a:defRPr sz="2800">
                <a:solidFill>
                  <a:schemeClr val="dk1"/>
                </a:solidFill>
                <a:latin typeface="Candal"/>
                <a:ea typeface="Candal"/>
                <a:cs typeface="Candal"/>
                <a:sym typeface="Candal"/>
              </a:defRPr>
            </a:lvl6pPr>
            <a:lvl7pPr lvl="6">
              <a:spcBef>
                <a:spcPts val="0"/>
              </a:spcBef>
              <a:spcAft>
                <a:spcPts val="0"/>
              </a:spcAft>
              <a:buClr>
                <a:schemeClr val="dk1"/>
              </a:buClr>
              <a:buSzPts val="2800"/>
              <a:buFont typeface="Candal"/>
              <a:buNone/>
              <a:defRPr sz="2800">
                <a:solidFill>
                  <a:schemeClr val="dk1"/>
                </a:solidFill>
                <a:latin typeface="Candal"/>
                <a:ea typeface="Candal"/>
                <a:cs typeface="Candal"/>
                <a:sym typeface="Candal"/>
              </a:defRPr>
            </a:lvl7pPr>
            <a:lvl8pPr lvl="7">
              <a:spcBef>
                <a:spcPts val="0"/>
              </a:spcBef>
              <a:spcAft>
                <a:spcPts val="0"/>
              </a:spcAft>
              <a:buClr>
                <a:schemeClr val="dk1"/>
              </a:buClr>
              <a:buSzPts val="2800"/>
              <a:buFont typeface="Candal"/>
              <a:buNone/>
              <a:defRPr sz="2800">
                <a:solidFill>
                  <a:schemeClr val="dk1"/>
                </a:solidFill>
                <a:latin typeface="Candal"/>
                <a:ea typeface="Candal"/>
                <a:cs typeface="Candal"/>
                <a:sym typeface="Candal"/>
              </a:defRPr>
            </a:lvl8pPr>
            <a:lvl9pPr lvl="8">
              <a:spcBef>
                <a:spcPts val="0"/>
              </a:spcBef>
              <a:spcAft>
                <a:spcPts val="0"/>
              </a:spcAft>
              <a:buClr>
                <a:schemeClr val="dk1"/>
              </a:buClr>
              <a:buSzPts val="2800"/>
              <a:buFont typeface="Candal"/>
              <a:buNone/>
              <a:defRPr sz="2800">
                <a:solidFill>
                  <a:schemeClr val="dk1"/>
                </a:solidFill>
                <a:latin typeface="Candal"/>
                <a:ea typeface="Candal"/>
                <a:cs typeface="Candal"/>
                <a:sym typeface="Candal"/>
              </a:defRPr>
            </a:lvl9pPr>
          </a:lstStyle>
          <a:p>
            <a:endParaRPr/>
          </a:p>
        </p:txBody>
      </p:sp>
      <p:sp>
        <p:nvSpPr>
          <p:cNvPr id="7" name="Google Shape;7;p1"/>
          <p:cNvSpPr txBox="1">
            <a:spLocks noGrp="1"/>
          </p:cNvSpPr>
          <p:nvPr>
            <p:ph type="body" idx="1"/>
          </p:nvPr>
        </p:nvSpPr>
        <p:spPr>
          <a:xfrm>
            <a:off x="716775" y="1152475"/>
            <a:ext cx="77232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2" name="Espace réservé du numéro de diapositive 1">
            <a:extLst>
              <a:ext uri="{FF2B5EF4-FFF2-40B4-BE49-F238E27FC236}">
                <a16:creationId xmlns:a16="http://schemas.microsoft.com/office/drawing/2014/main" id="{5DF942B3-F69D-E4F4-4355-DE009BEC8280}"/>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155B846-58B1-4FD9-BD7C-950EBE99AA96}" type="slidenum">
              <a:rPr lang="fr-FR" smtClean="0"/>
              <a:t>‹N°›</a:t>
            </a:fld>
            <a:endParaRPr lang="fr-F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8" r:id="rId6"/>
    <p:sldLayoutId id="2147483659" r:id="rId7"/>
    <p:sldLayoutId id="2147483667" r:id="rId8"/>
    <p:sldLayoutId id="2147483669" r:id="rId9"/>
    <p:sldLayoutId id="2147483678" r:id="rId10"/>
    <p:sldLayoutId id="2147483683" r:id="rId11"/>
    <p:sldLayoutId id="2147483684" r:id="rId12"/>
    <p:sldLayoutId id="2147483685" r:id="rId13"/>
    <p:sldLayoutId id="214748368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tags" Target="../tags/tag75.xml"/><Relationship Id="rId18" Type="http://schemas.openxmlformats.org/officeDocument/2006/relationships/notesSlide" Target="../notesSlides/notesSlide10.xml"/><Relationship Id="rId26" Type="http://schemas.openxmlformats.org/officeDocument/2006/relationships/image" Target="../media/image18.svg"/><Relationship Id="rId3" Type="http://schemas.openxmlformats.org/officeDocument/2006/relationships/tags" Target="../tags/tag65.xml"/><Relationship Id="rId21" Type="http://schemas.openxmlformats.org/officeDocument/2006/relationships/image" Target="../media/image13.png"/><Relationship Id="rId7" Type="http://schemas.openxmlformats.org/officeDocument/2006/relationships/tags" Target="../tags/tag69.xml"/><Relationship Id="rId12" Type="http://schemas.openxmlformats.org/officeDocument/2006/relationships/tags" Target="../tags/tag74.xml"/><Relationship Id="rId17" Type="http://schemas.openxmlformats.org/officeDocument/2006/relationships/slideLayout" Target="../slideLayouts/slideLayout4.xml"/><Relationship Id="rId25" Type="http://schemas.openxmlformats.org/officeDocument/2006/relationships/image" Target="../media/image17.png"/><Relationship Id="rId2" Type="http://schemas.openxmlformats.org/officeDocument/2006/relationships/tags" Target="../tags/tag64.xml"/><Relationship Id="rId16" Type="http://schemas.openxmlformats.org/officeDocument/2006/relationships/tags" Target="../tags/tag78.xml"/><Relationship Id="rId20" Type="http://schemas.openxmlformats.org/officeDocument/2006/relationships/image" Target="../media/image12.svg"/><Relationship Id="rId29" Type="http://schemas.openxmlformats.org/officeDocument/2006/relationships/image" Target="../media/image21.png"/><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24" Type="http://schemas.openxmlformats.org/officeDocument/2006/relationships/image" Target="../media/image16.svg"/><Relationship Id="rId5" Type="http://schemas.openxmlformats.org/officeDocument/2006/relationships/tags" Target="../tags/tag67.xml"/><Relationship Id="rId15" Type="http://schemas.openxmlformats.org/officeDocument/2006/relationships/tags" Target="../tags/tag77.xml"/><Relationship Id="rId23" Type="http://schemas.openxmlformats.org/officeDocument/2006/relationships/image" Target="../media/image15.png"/><Relationship Id="rId28" Type="http://schemas.openxmlformats.org/officeDocument/2006/relationships/image" Target="../media/image20.svg"/><Relationship Id="rId10" Type="http://schemas.openxmlformats.org/officeDocument/2006/relationships/tags" Target="../tags/tag72.xml"/><Relationship Id="rId19" Type="http://schemas.openxmlformats.org/officeDocument/2006/relationships/image" Target="../media/image11.png"/><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tags" Target="../tags/tag76.xml"/><Relationship Id="rId22" Type="http://schemas.openxmlformats.org/officeDocument/2006/relationships/image" Target="../media/image14.svg"/><Relationship Id="rId27"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tags" Target="../tags/tag81.xml"/><Relationship Id="rId7" Type="http://schemas.openxmlformats.org/officeDocument/2006/relationships/image" Target="../media/image22.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notesSlide" Target="../notesSlides/notesSlide11.xml"/><Relationship Id="rId5" Type="http://schemas.openxmlformats.org/officeDocument/2006/relationships/slideLayout" Target="../slideLayouts/slideLayout4.xml"/><Relationship Id="rId10" Type="http://schemas.openxmlformats.org/officeDocument/2006/relationships/image" Target="../media/image25.svg"/><Relationship Id="rId4" Type="http://schemas.openxmlformats.org/officeDocument/2006/relationships/tags" Target="../tags/tag82.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85.xml"/><Relationship Id="rId7" Type="http://schemas.openxmlformats.org/officeDocument/2006/relationships/notesSlide" Target="../notesSlides/notesSlide12.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slideLayout" Target="../slideLayouts/slideLayout4.xml"/><Relationship Id="rId5" Type="http://schemas.openxmlformats.org/officeDocument/2006/relationships/tags" Target="../tags/tag87.xml"/><Relationship Id="rId4" Type="http://schemas.openxmlformats.org/officeDocument/2006/relationships/tags" Target="../tags/tag86.xml"/><Relationship Id="rId9" Type="http://schemas.openxmlformats.org/officeDocument/2006/relationships/image" Target="../media/image27.svg"/></Relationships>
</file>

<file path=ppt/slides/_rels/slide13.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image" Target="../media/image29.svg"/><Relationship Id="rId18" Type="http://schemas.openxmlformats.org/officeDocument/2006/relationships/image" Target="../media/image11.png"/><Relationship Id="rId3" Type="http://schemas.openxmlformats.org/officeDocument/2006/relationships/tags" Target="../tags/tag90.xml"/><Relationship Id="rId21" Type="http://schemas.openxmlformats.org/officeDocument/2006/relationships/image" Target="../media/image16.svg"/><Relationship Id="rId7" Type="http://schemas.openxmlformats.org/officeDocument/2006/relationships/tags" Target="../tags/tag94.xml"/><Relationship Id="rId12" Type="http://schemas.openxmlformats.org/officeDocument/2006/relationships/image" Target="../media/image28.png"/><Relationship Id="rId17" Type="http://schemas.openxmlformats.org/officeDocument/2006/relationships/image" Target="../media/image33.svg"/><Relationship Id="rId25" Type="http://schemas.openxmlformats.org/officeDocument/2006/relationships/image" Target="../media/image37.svg"/><Relationship Id="rId2" Type="http://schemas.openxmlformats.org/officeDocument/2006/relationships/tags" Target="../tags/tag89.xml"/><Relationship Id="rId16" Type="http://schemas.openxmlformats.org/officeDocument/2006/relationships/image" Target="../media/image32.png"/><Relationship Id="rId20" Type="http://schemas.openxmlformats.org/officeDocument/2006/relationships/image" Target="../media/image15.png"/><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notesSlide" Target="../notesSlides/notesSlide13.xml"/><Relationship Id="rId24" Type="http://schemas.openxmlformats.org/officeDocument/2006/relationships/image" Target="../media/image36.png"/><Relationship Id="rId5" Type="http://schemas.openxmlformats.org/officeDocument/2006/relationships/tags" Target="../tags/tag92.xml"/><Relationship Id="rId15" Type="http://schemas.openxmlformats.org/officeDocument/2006/relationships/image" Target="../media/image31.svg"/><Relationship Id="rId23" Type="http://schemas.openxmlformats.org/officeDocument/2006/relationships/image" Target="../media/image35.svg"/><Relationship Id="rId10" Type="http://schemas.openxmlformats.org/officeDocument/2006/relationships/slideLayout" Target="../slideLayouts/slideLayout4.xml"/><Relationship Id="rId19" Type="http://schemas.openxmlformats.org/officeDocument/2006/relationships/image" Target="../media/image12.svg"/><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image" Target="../media/image30.png"/><Relationship Id="rId22"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8.xml"/><Relationship Id="rId1" Type="http://schemas.openxmlformats.org/officeDocument/2006/relationships/tags" Target="../tags/tag97.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tags" Target="../tags/tag101.xml"/><Relationship Id="rId7" Type="http://schemas.openxmlformats.org/officeDocument/2006/relationships/image" Target="../media/image11.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notesSlide" Target="../notesSlides/notesSlide15.xml"/><Relationship Id="rId5" Type="http://schemas.openxmlformats.org/officeDocument/2006/relationships/slideLayout" Target="../slideLayouts/slideLayout4.xml"/><Relationship Id="rId10" Type="http://schemas.openxmlformats.org/officeDocument/2006/relationships/image" Target="../media/image16.svg"/><Relationship Id="rId4" Type="http://schemas.openxmlformats.org/officeDocument/2006/relationships/tags" Target="../tags/tag102.xml"/><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notesSlide" Target="../notesSlides/notesSlide16.xml"/><Relationship Id="rId5" Type="http://schemas.openxmlformats.org/officeDocument/2006/relationships/slideLayout" Target="../slideLayouts/slideLayout4.xml"/><Relationship Id="rId4" Type="http://schemas.openxmlformats.org/officeDocument/2006/relationships/tags" Target="../tags/tag106.xml"/></Relationships>
</file>

<file path=ppt/slides/_rels/slide17.xml.rels><?xml version="1.0" encoding="UTF-8" standalone="yes"?>
<Relationships xmlns="http://schemas.openxmlformats.org/package/2006/relationships"><Relationship Id="rId3" Type="http://schemas.openxmlformats.org/officeDocument/2006/relationships/tags" Target="../tags/tag109.xml"/><Relationship Id="rId7" Type="http://schemas.openxmlformats.org/officeDocument/2006/relationships/image" Target="../media/image39.sv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38.png"/><Relationship Id="rId5" Type="http://schemas.openxmlformats.org/officeDocument/2006/relationships/notesSlide" Target="../notesSlides/notesSlide17.xml"/><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tags" Target="../tags/tag112.xml"/><Relationship Id="rId7" Type="http://schemas.openxmlformats.org/officeDocument/2006/relationships/image" Target="../media/image38.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notesSlide" Target="../notesSlides/notesSlide18.xml"/><Relationship Id="rId5" Type="http://schemas.openxmlformats.org/officeDocument/2006/relationships/slideLayout" Target="../slideLayouts/slideLayout4.xml"/><Relationship Id="rId4" Type="http://schemas.openxmlformats.org/officeDocument/2006/relationships/tags" Target="../tags/tag113.xml"/></Relationships>
</file>

<file path=ppt/slides/_rels/slide19.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tags" Target="../tags/tag116.xml"/><Relationship Id="rId7" Type="http://schemas.openxmlformats.org/officeDocument/2006/relationships/image" Target="../media/image38.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notesSlide" Target="../notesSlides/notesSlide19.xml"/><Relationship Id="rId5" Type="http://schemas.openxmlformats.org/officeDocument/2006/relationships/slideLayout" Target="../slideLayouts/slideLayout4.xml"/><Relationship Id="rId4" Type="http://schemas.openxmlformats.org/officeDocument/2006/relationships/tags" Target="../tags/tag117.xml"/></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3" Type="http://schemas.openxmlformats.org/officeDocument/2006/relationships/tags" Target="../tags/tag7.xml"/><Relationship Id="rId7" Type="http://schemas.openxmlformats.org/officeDocument/2006/relationships/tags" Target="../tags/tag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notesSlide" Target="../notesSlides/notesSlide2.xml"/><Relationship Id="rId5" Type="http://schemas.openxmlformats.org/officeDocument/2006/relationships/tags" Target="../tags/tag9.xml"/><Relationship Id="rId10" Type="http://schemas.openxmlformats.org/officeDocument/2006/relationships/slideLayout" Target="../slideLayouts/slideLayout10.xml"/><Relationship Id="rId4" Type="http://schemas.openxmlformats.org/officeDocument/2006/relationships/tags" Target="../tags/tag8.xml"/><Relationship Id="rId9" Type="http://schemas.openxmlformats.org/officeDocument/2006/relationships/tags" Target="../tags/tag13.xml"/></Relationships>
</file>

<file path=ppt/slides/_rels/slide20.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tags" Target="../tags/tag120.xml"/><Relationship Id="rId7" Type="http://schemas.openxmlformats.org/officeDocument/2006/relationships/image" Target="../media/image38.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notesSlide" Target="../notesSlides/notesSlide20.xml"/><Relationship Id="rId5" Type="http://schemas.openxmlformats.org/officeDocument/2006/relationships/slideLayout" Target="../slideLayouts/slideLayout4.xml"/><Relationship Id="rId4" Type="http://schemas.openxmlformats.org/officeDocument/2006/relationships/tags" Target="../tags/tag12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3.xml"/><Relationship Id="rId1" Type="http://schemas.openxmlformats.org/officeDocument/2006/relationships/tags" Target="../tags/tag122.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tags" Target="../tags/tag126.xml"/><Relationship Id="rId7" Type="http://schemas.openxmlformats.org/officeDocument/2006/relationships/image" Target="../media/image41.sv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40.png"/><Relationship Id="rId5" Type="http://schemas.openxmlformats.org/officeDocument/2006/relationships/notesSlide" Target="../notesSlides/notesSlide22.xml"/><Relationship Id="rId4"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tags" Target="../tags/tag134.xml"/><Relationship Id="rId13" Type="http://schemas.openxmlformats.org/officeDocument/2006/relationships/image" Target="../media/image12.svg"/><Relationship Id="rId18" Type="http://schemas.openxmlformats.org/officeDocument/2006/relationships/image" Target="../media/image47.png"/><Relationship Id="rId3" Type="http://schemas.openxmlformats.org/officeDocument/2006/relationships/tags" Target="../tags/tag129.xml"/><Relationship Id="rId21" Type="http://schemas.openxmlformats.org/officeDocument/2006/relationships/image" Target="../media/image50.svg"/><Relationship Id="rId7" Type="http://schemas.openxmlformats.org/officeDocument/2006/relationships/tags" Target="../tags/tag133.xml"/><Relationship Id="rId12" Type="http://schemas.openxmlformats.org/officeDocument/2006/relationships/image" Target="../media/image11.png"/><Relationship Id="rId17" Type="http://schemas.openxmlformats.org/officeDocument/2006/relationships/image" Target="../media/image46.svg"/><Relationship Id="rId2" Type="http://schemas.openxmlformats.org/officeDocument/2006/relationships/tags" Target="../tags/tag128.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42.png"/><Relationship Id="rId5" Type="http://schemas.openxmlformats.org/officeDocument/2006/relationships/tags" Target="../tags/tag131.xml"/><Relationship Id="rId15" Type="http://schemas.openxmlformats.org/officeDocument/2006/relationships/image" Target="../media/image44.svg"/><Relationship Id="rId10" Type="http://schemas.openxmlformats.org/officeDocument/2006/relationships/notesSlide" Target="../notesSlides/notesSlide23.xml"/><Relationship Id="rId19" Type="http://schemas.openxmlformats.org/officeDocument/2006/relationships/image" Target="../media/image48.svg"/><Relationship Id="rId4" Type="http://schemas.openxmlformats.org/officeDocument/2006/relationships/tags" Target="../tags/tag130.xml"/><Relationship Id="rId9" Type="http://schemas.openxmlformats.org/officeDocument/2006/relationships/slideLayout" Target="../slideLayouts/slideLayout4.xml"/><Relationship Id="rId14"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image" Target="../media/image52.svg"/><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image" Target="../media/image51.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notesSlide" Target="../notesSlides/notesSlide24.xml"/><Relationship Id="rId5" Type="http://schemas.openxmlformats.org/officeDocument/2006/relationships/tags" Target="../tags/tag139.xml"/><Relationship Id="rId15" Type="http://schemas.openxmlformats.org/officeDocument/2006/relationships/image" Target="../media/image14.svg"/><Relationship Id="rId10" Type="http://schemas.openxmlformats.org/officeDocument/2006/relationships/slideLayout" Target="../slideLayouts/slideLayout4.xml"/><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tags" Target="../tags/tag146.xml"/><Relationship Id="rId7" Type="http://schemas.openxmlformats.org/officeDocument/2006/relationships/notesSlide" Target="../notesSlides/notesSlide25.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slideLayout" Target="../slideLayouts/slideLayout4.xml"/><Relationship Id="rId5" Type="http://schemas.openxmlformats.org/officeDocument/2006/relationships/tags" Target="../tags/tag148.xml"/><Relationship Id="rId4" Type="http://schemas.openxmlformats.org/officeDocument/2006/relationships/tags" Target="../tags/tag147.xml"/></Relationships>
</file>

<file path=ppt/slides/_rels/slide26.xml.rels><?xml version="1.0" encoding="UTF-8" standalone="yes"?>
<Relationships xmlns="http://schemas.openxmlformats.org/package/2006/relationships"><Relationship Id="rId8" Type="http://schemas.openxmlformats.org/officeDocument/2006/relationships/tags" Target="../tags/tag156.xml"/><Relationship Id="rId3" Type="http://schemas.openxmlformats.org/officeDocument/2006/relationships/tags" Target="../tags/tag151.xml"/><Relationship Id="rId7" Type="http://schemas.openxmlformats.org/officeDocument/2006/relationships/tags" Target="../tags/tag155.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tags" Target="../tags/tag154.xml"/><Relationship Id="rId5" Type="http://schemas.openxmlformats.org/officeDocument/2006/relationships/tags" Target="../tags/tag153.xml"/><Relationship Id="rId10" Type="http://schemas.openxmlformats.org/officeDocument/2006/relationships/notesSlide" Target="../notesSlides/notesSlide26.xml"/><Relationship Id="rId4" Type="http://schemas.openxmlformats.org/officeDocument/2006/relationships/tags" Target="../tags/tag152.xml"/><Relationship Id="rId9"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59.xml"/><Relationship Id="rId7" Type="http://schemas.openxmlformats.org/officeDocument/2006/relationships/notesSlide" Target="../notesSlides/notesSlide27.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slideLayout" Target="../slideLayouts/slideLayout4.xml"/><Relationship Id="rId11" Type="http://schemas.openxmlformats.org/officeDocument/2006/relationships/image" Target="../media/image31.svg"/><Relationship Id="rId5" Type="http://schemas.openxmlformats.org/officeDocument/2006/relationships/tags" Target="../tags/tag161.xml"/><Relationship Id="rId10" Type="http://schemas.openxmlformats.org/officeDocument/2006/relationships/image" Target="../media/image30.png"/><Relationship Id="rId4" Type="http://schemas.openxmlformats.org/officeDocument/2006/relationships/tags" Target="../tags/tag160.xml"/><Relationship Id="rId9" Type="http://schemas.openxmlformats.org/officeDocument/2006/relationships/image" Target="../media/image12.svg"/></Relationships>
</file>

<file path=ppt/slides/_rels/slide28.xml.rels><?xml version="1.0" encoding="UTF-8" standalone="yes"?>
<Relationships xmlns="http://schemas.openxmlformats.org/package/2006/relationships"><Relationship Id="rId8" Type="http://schemas.openxmlformats.org/officeDocument/2006/relationships/tags" Target="../tags/tag169.xml"/><Relationship Id="rId13" Type="http://schemas.openxmlformats.org/officeDocument/2006/relationships/image" Target="../media/image12.svg"/><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image" Target="../media/image11.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tags" Target="../tags/tag167.xml"/><Relationship Id="rId11" Type="http://schemas.openxmlformats.org/officeDocument/2006/relationships/notesSlide" Target="../notesSlides/notesSlide28.xml"/><Relationship Id="rId5" Type="http://schemas.openxmlformats.org/officeDocument/2006/relationships/tags" Target="../tags/tag166.xml"/><Relationship Id="rId15" Type="http://schemas.openxmlformats.org/officeDocument/2006/relationships/image" Target="../media/image54.svg"/><Relationship Id="rId10" Type="http://schemas.openxmlformats.org/officeDocument/2006/relationships/slideLayout" Target="../slideLayouts/slideLayout4.xml"/><Relationship Id="rId4" Type="http://schemas.openxmlformats.org/officeDocument/2006/relationships/tags" Target="../tags/tag165.xml"/><Relationship Id="rId9" Type="http://schemas.openxmlformats.org/officeDocument/2006/relationships/tags" Target="../tags/tag170.xml"/><Relationship Id="rId14"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9.xml"/><Relationship Id="rId3" Type="http://schemas.openxmlformats.org/officeDocument/2006/relationships/tags" Target="../tags/tag173.xml"/><Relationship Id="rId7" Type="http://schemas.openxmlformats.org/officeDocument/2006/relationships/slideLayout" Target="../slideLayouts/slideLayout4.xml"/><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tags" Target="../tags/tag176.xml"/><Relationship Id="rId5" Type="http://schemas.openxmlformats.org/officeDocument/2006/relationships/tags" Target="../tags/tag175.xml"/><Relationship Id="rId10" Type="http://schemas.openxmlformats.org/officeDocument/2006/relationships/image" Target="../media/image56.svg"/><Relationship Id="rId4" Type="http://schemas.openxmlformats.org/officeDocument/2006/relationships/tags" Target="../tags/tag174.xml"/><Relationship Id="rId9"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184.xml"/><Relationship Id="rId3" Type="http://schemas.openxmlformats.org/officeDocument/2006/relationships/tags" Target="../tags/tag179.xml"/><Relationship Id="rId7" Type="http://schemas.openxmlformats.org/officeDocument/2006/relationships/tags" Target="../tags/tag183.xml"/><Relationship Id="rId12" Type="http://schemas.openxmlformats.org/officeDocument/2006/relationships/image" Target="../media/image58.svg"/><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image" Target="../media/image57.png"/><Relationship Id="rId5" Type="http://schemas.openxmlformats.org/officeDocument/2006/relationships/tags" Target="../tags/tag181.xml"/><Relationship Id="rId10" Type="http://schemas.openxmlformats.org/officeDocument/2006/relationships/notesSlide" Target="../notesSlides/notesSlide30.xml"/><Relationship Id="rId4" Type="http://schemas.openxmlformats.org/officeDocument/2006/relationships/tags" Target="../tags/tag180.xml"/><Relationship Id="rId9"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tags" Target="../tags/tag192.xml"/><Relationship Id="rId13" Type="http://schemas.openxmlformats.org/officeDocument/2006/relationships/image" Target="../media/image57.png"/><Relationship Id="rId3" Type="http://schemas.openxmlformats.org/officeDocument/2006/relationships/tags" Target="../tags/tag187.xml"/><Relationship Id="rId7" Type="http://schemas.openxmlformats.org/officeDocument/2006/relationships/tags" Target="../tags/tag191.xml"/><Relationship Id="rId12" Type="http://schemas.openxmlformats.org/officeDocument/2006/relationships/notesSlide" Target="../notesSlides/notesSlide31.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slideLayout" Target="../slideLayouts/slideLayout4.xml"/><Relationship Id="rId5" Type="http://schemas.openxmlformats.org/officeDocument/2006/relationships/tags" Target="../tags/tag189.xml"/><Relationship Id="rId10" Type="http://schemas.openxmlformats.org/officeDocument/2006/relationships/tags" Target="../tags/tag194.xml"/><Relationship Id="rId4" Type="http://schemas.openxmlformats.org/officeDocument/2006/relationships/tags" Target="../tags/tag188.xml"/><Relationship Id="rId9" Type="http://schemas.openxmlformats.org/officeDocument/2006/relationships/tags" Target="../tags/tag193.xml"/><Relationship Id="rId14" Type="http://schemas.openxmlformats.org/officeDocument/2006/relationships/image" Target="../media/image58.svg"/></Relationships>
</file>

<file path=ppt/slides/_rels/slide32.xml.rels><?xml version="1.0" encoding="UTF-8" standalone="yes"?>
<Relationships xmlns="http://schemas.openxmlformats.org/package/2006/relationships"><Relationship Id="rId8" Type="http://schemas.openxmlformats.org/officeDocument/2006/relationships/tags" Target="../tags/tag202.xml"/><Relationship Id="rId3" Type="http://schemas.openxmlformats.org/officeDocument/2006/relationships/tags" Target="../tags/tag197.xml"/><Relationship Id="rId7" Type="http://schemas.openxmlformats.org/officeDocument/2006/relationships/tags" Target="../tags/tag201.xml"/><Relationship Id="rId12" Type="http://schemas.openxmlformats.org/officeDocument/2006/relationships/image" Target="../media/image44.svg"/><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image" Target="../media/image43.png"/><Relationship Id="rId5" Type="http://schemas.openxmlformats.org/officeDocument/2006/relationships/tags" Target="../tags/tag199.xml"/><Relationship Id="rId10" Type="http://schemas.openxmlformats.org/officeDocument/2006/relationships/notesSlide" Target="../notesSlides/notesSlide32.xml"/><Relationship Id="rId4" Type="http://schemas.openxmlformats.org/officeDocument/2006/relationships/tags" Target="../tags/tag198.xml"/><Relationship Id="rId9"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tags" Target="../tags/tag215.xml"/><Relationship Id="rId18" Type="http://schemas.openxmlformats.org/officeDocument/2006/relationships/image" Target="../media/image60.svg"/><Relationship Id="rId26" Type="http://schemas.openxmlformats.org/officeDocument/2006/relationships/image" Target="../media/image68.svg"/><Relationship Id="rId3" Type="http://schemas.openxmlformats.org/officeDocument/2006/relationships/tags" Target="../tags/tag205.xml"/><Relationship Id="rId21" Type="http://schemas.openxmlformats.org/officeDocument/2006/relationships/image" Target="../media/image63.png"/><Relationship Id="rId7" Type="http://schemas.openxmlformats.org/officeDocument/2006/relationships/tags" Target="../tags/tag209.xml"/><Relationship Id="rId12" Type="http://schemas.openxmlformats.org/officeDocument/2006/relationships/tags" Target="../tags/tag214.xml"/><Relationship Id="rId17" Type="http://schemas.openxmlformats.org/officeDocument/2006/relationships/image" Target="../media/image59.png"/><Relationship Id="rId25" Type="http://schemas.openxmlformats.org/officeDocument/2006/relationships/image" Target="../media/image67.png"/><Relationship Id="rId2" Type="http://schemas.openxmlformats.org/officeDocument/2006/relationships/tags" Target="../tags/tag204.xml"/><Relationship Id="rId16" Type="http://schemas.openxmlformats.org/officeDocument/2006/relationships/notesSlide" Target="../notesSlides/notesSlide33.xml"/><Relationship Id="rId20" Type="http://schemas.openxmlformats.org/officeDocument/2006/relationships/image" Target="../media/image62.svg"/><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tags" Target="../tags/tag213.xml"/><Relationship Id="rId24" Type="http://schemas.openxmlformats.org/officeDocument/2006/relationships/image" Target="../media/image66.svg"/><Relationship Id="rId5" Type="http://schemas.openxmlformats.org/officeDocument/2006/relationships/tags" Target="../tags/tag207.xml"/><Relationship Id="rId15" Type="http://schemas.openxmlformats.org/officeDocument/2006/relationships/slideLayout" Target="../slideLayouts/slideLayout4.xml"/><Relationship Id="rId23" Type="http://schemas.openxmlformats.org/officeDocument/2006/relationships/image" Target="../media/image65.png"/><Relationship Id="rId10" Type="http://schemas.openxmlformats.org/officeDocument/2006/relationships/tags" Target="../tags/tag212.xml"/><Relationship Id="rId19" Type="http://schemas.openxmlformats.org/officeDocument/2006/relationships/image" Target="../media/image61.png"/><Relationship Id="rId4" Type="http://schemas.openxmlformats.org/officeDocument/2006/relationships/tags" Target="../tags/tag206.xml"/><Relationship Id="rId9" Type="http://schemas.openxmlformats.org/officeDocument/2006/relationships/tags" Target="../tags/tag211.xml"/><Relationship Id="rId14" Type="http://schemas.openxmlformats.org/officeDocument/2006/relationships/tags" Target="../tags/tag216.xml"/><Relationship Id="rId22" Type="http://schemas.openxmlformats.org/officeDocument/2006/relationships/image" Target="../media/image64.svg"/></Relationships>
</file>

<file path=ppt/slides/_rels/slide34.xml.rels><?xml version="1.0" encoding="UTF-8" standalone="yes"?>
<Relationships xmlns="http://schemas.openxmlformats.org/package/2006/relationships"><Relationship Id="rId8" Type="http://schemas.openxmlformats.org/officeDocument/2006/relationships/tags" Target="../tags/tag224.xml"/><Relationship Id="rId13" Type="http://schemas.openxmlformats.org/officeDocument/2006/relationships/tags" Target="../tags/tag229.xml"/><Relationship Id="rId18" Type="http://schemas.openxmlformats.org/officeDocument/2006/relationships/image" Target="../media/image56.svg"/><Relationship Id="rId3" Type="http://schemas.openxmlformats.org/officeDocument/2006/relationships/tags" Target="../tags/tag219.xml"/><Relationship Id="rId21" Type="http://schemas.openxmlformats.org/officeDocument/2006/relationships/image" Target="../media/image13.png"/><Relationship Id="rId7" Type="http://schemas.openxmlformats.org/officeDocument/2006/relationships/tags" Target="../tags/tag223.xml"/><Relationship Id="rId12" Type="http://schemas.openxmlformats.org/officeDocument/2006/relationships/tags" Target="../tags/tag228.xml"/><Relationship Id="rId17" Type="http://schemas.openxmlformats.org/officeDocument/2006/relationships/image" Target="../media/image55.png"/><Relationship Id="rId2" Type="http://schemas.openxmlformats.org/officeDocument/2006/relationships/tags" Target="../tags/tag218.xml"/><Relationship Id="rId16" Type="http://schemas.openxmlformats.org/officeDocument/2006/relationships/notesSlide" Target="../notesSlides/notesSlide34.xml"/><Relationship Id="rId20" Type="http://schemas.openxmlformats.org/officeDocument/2006/relationships/image" Target="../media/image52.svg"/><Relationship Id="rId1" Type="http://schemas.openxmlformats.org/officeDocument/2006/relationships/tags" Target="../tags/tag217.xml"/><Relationship Id="rId6" Type="http://schemas.openxmlformats.org/officeDocument/2006/relationships/tags" Target="../tags/tag222.xml"/><Relationship Id="rId11" Type="http://schemas.openxmlformats.org/officeDocument/2006/relationships/tags" Target="../tags/tag227.xml"/><Relationship Id="rId24" Type="http://schemas.openxmlformats.org/officeDocument/2006/relationships/image" Target="../media/image68.svg"/><Relationship Id="rId5" Type="http://schemas.openxmlformats.org/officeDocument/2006/relationships/tags" Target="../tags/tag221.xml"/><Relationship Id="rId15" Type="http://schemas.openxmlformats.org/officeDocument/2006/relationships/slideLayout" Target="../slideLayouts/slideLayout4.xml"/><Relationship Id="rId23" Type="http://schemas.openxmlformats.org/officeDocument/2006/relationships/image" Target="../media/image67.png"/><Relationship Id="rId10" Type="http://schemas.openxmlformats.org/officeDocument/2006/relationships/tags" Target="../tags/tag226.xml"/><Relationship Id="rId19" Type="http://schemas.openxmlformats.org/officeDocument/2006/relationships/image" Target="../media/image51.png"/><Relationship Id="rId4" Type="http://schemas.openxmlformats.org/officeDocument/2006/relationships/tags" Target="../tags/tag220.xml"/><Relationship Id="rId9" Type="http://schemas.openxmlformats.org/officeDocument/2006/relationships/tags" Target="../tags/tag225.xml"/><Relationship Id="rId14" Type="http://schemas.openxmlformats.org/officeDocument/2006/relationships/tags" Target="../tags/tag230.xml"/><Relationship Id="rId22" Type="http://schemas.openxmlformats.org/officeDocument/2006/relationships/image" Target="../media/image14.svg"/></Relationships>
</file>

<file path=ppt/slides/_rels/slide35.xml.rels><?xml version="1.0" encoding="UTF-8" standalone="yes"?>
<Relationships xmlns="http://schemas.openxmlformats.org/package/2006/relationships"><Relationship Id="rId8" Type="http://schemas.openxmlformats.org/officeDocument/2006/relationships/tags" Target="../tags/tag238.xml"/><Relationship Id="rId3" Type="http://schemas.openxmlformats.org/officeDocument/2006/relationships/tags" Target="../tags/tag233.xml"/><Relationship Id="rId7" Type="http://schemas.openxmlformats.org/officeDocument/2006/relationships/tags" Target="../tags/tag237.xml"/><Relationship Id="rId12" Type="http://schemas.openxmlformats.org/officeDocument/2006/relationships/chart" Target="../charts/chart1.xml"/><Relationship Id="rId2" Type="http://schemas.openxmlformats.org/officeDocument/2006/relationships/tags" Target="../tags/tag232.xml"/><Relationship Id="rId1" Type="http://schemas.openxmlformats.org/officeDocument/2006/relationships/tags" Target="../tags/tag231.xml"/><Relationship Id="rId6" Type="http://schemas.openxmlformats.org/officeDocument/2006/relationships/tags" Target="../tags/tag236.xml"/><Relationship Id="rId11" Type="http://schemas.openxmlformats.org/officeDocument/2006/relationships/notesSlide" Target="../notesSlides/notesSlide35.xml"/><Relationship Id="rId5" Type="http://schemas.openxmlformats.org/officeDocument/2006/relationships/tags" Target="../tags/tag235.xml"/><Relationship Id="rId10" Type="http://schemas.openxmlformats.org/officeDocument/2006/relationships/slideLayout" Target="../slideLayouts/slideLayout4.xml"/><Relationship Id="rId4" Type="http://schemas.openxmlformats.org/officeDocument/2006/relationships/tags" Target="../tags/tag234.xml"/><Relationship Id="rId9" Type="http://schemas.openxmlformats.org/officeDocument/2006/relationships/tags" Target="../tags/tag239.xml"/></Relationships>
</file>

<file path=ppt/slides/_rels/slide3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42.xml"/><Relationship Id="rId7" Type="http://schemas.openxmlformats.org/officeDocument/2006/relationships/notesSlide" Target="../notesSlides/notesSlide36.xml"/><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slideLayout" Target="../slideLayouts/slideLayout4.xml"/><Relationship Id="rId11" Type="http://schemas.openxmlformats.org/officeDocument/2006/relationships/image" Target="../media/image70.svg"/><Relationship Id="rId5" Type="http://schemas.openxmlformats.org/officeDocument/2006/relationships/tags" Target="../tags/tag244.xml"/><Relationship Id="rId10" Type="http://schemas.openxmlformats.org/officeDocument/2006/relationships/image" Target="../media/image69.png"/><Relationship Id="rId4" Type="http://schemas.openxmlformats.org/officeDocument/2006/relationships/tags" Target="../tags/tag243.xml"/><Relationship Id="rId9" Type="http://schemas.openxmlformats.org/officeDocument/2006/relationships/image" Target="../media/image39.svg"/></Relationships>
</file>

<file path=ppt/slides/_rels/slide37.xml.rels><?xml version="1.0" encoding="UTF-8" standalone="yes"?>
<Relationships xmlns="http://schemas.openxmlformats.org/package/2006/relationships"><Relationship Id="rId3" Type="http://schemas.openxmlformats.org/officeDocument/2006/relationships/tags" Target="../tags/tag247.xml"/><Relationship Id="rId2" Type="http://schemas.openxmlformats.org/officeDocument/2006/relationships/tags" Target="../tags/tag246.xml"/><Relationship Id="rId1" Type="http://schemas.openxmlformats.org/officeDocument/2006/relationships/tags" Target="../tags/tag245.xml"/><Relationship Id="rId5" Type="http://schemas.openxmlformats.org/officeDocument/2006/relationships/notesSlide" Target="../notesSlides/notesSlide37.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image" Target="../media/image1.png"/><Relationship Id="rId5" Type="http://schemas.openxmlformats.org/officeDocument/2006/relationships/notesSlide" Target="../notesSlides/notesSlide38.xml"/><Relationship Id="rId4"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notesSlide" Target="../notesSlides/notesSlide39.xml"/><Relationship Id="rId5" Type="http://schemas.openxmlformats.org/officeDocument/2006/relationships/slideLayout" Target="../slideLayouts/slideLayout4.xml"/><Relationship Id="rId4" Type="http://schemas.openxmlformats.org/officeDocument/2006/relationships/tags" Target="../tags/tag254.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9.xml"/><Relationship Id="rId7" Type="http://schemas.openxmlformats.org/officeDocument/2006/relationships/slideLayout" Target="../slideLayouts/slideLayout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9"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40.xml"/><Relationship Id="rId3" Type="http://schemas.openxmlformats.org/officeDocument/2006/relationships/tags" Target="../tags/tag257.xml"/><Relationship Id="rId7" Type="http://schemas.openxmlformats.org/officeDocument/2006/relationships/slideLayout" Target="../slideLayouts/slideLayout4.xml"/><Relationship Id="rId12" Type="http://schemas.openxmlformats.org/officeDocument/2006/relationships/image" Target="../media/image74.svg"/><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tags" Target="../tags/tag260.xml"/><Relationship Id="rId11" Type="http://schemas.openxmlformats.org/officeDocument/2006/relationships/image" Target="../media/image73.png"/><Relationship Id="rId5" Type="http://schemas.openxmlformats.org/officeDocument/2006/relationships/tags" Target="../tags/tag259.xml"/><Relationship Id="rId10" Type="http://schemas.openxmlformats.org/officeDocument/2006/relationships/image" Target="../media/image72.svg"/><Relationship Id="rId4" Type="http://schemas.openxmlformats.org/officeDocument/2006/relationships/tags" Target="../tags/tag258.xml"/><Relationship Id="rId9"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image" Target="../media/image75.png"/><Relationship Id="rId5" Type="http://schemas.openxmlformats.org/officeDocument/2006/relationships/notesSlide" Target="../notesSlides/notesSlide41.xml"/><Relationship Id="rId4"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tags" Target="../tags/tag266.xml"/><Relationship Id="rId7" Type="http://schemas.openxmlformats.org/officeDocument/2006/relationships/image" Target="../media/image76.png"/><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notesSlide" Target="../notesSlides/notesSlide42.xml"/><Relationship Id="rId5" Type="http://schemas.openxmlformats.org/officeDocument/2006/relationships/slideLayout" Target="../slideLayouts/slideLayout4.xml"/><Relationship Id="rId4" Type="http://schemas.openxmlformats.org/officeDocument/2006/relationships/tags" Target="../tags/tag267.xml"/><Relationship Id="rId9" Type="http://schemas.openxmlformats.org/officeDocument/2006/relationships/image" Target="../media/image75.png"/></Relationships>
</file>

<file path=ppt/slides/_rels/slide43.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tags" Target="../tags/tag270.xml"/><Relationship Id="rId7" Type="http://schemas.openxmlformats.org/officeDocument/2006/relationships/image" Target="../media/image76.png"/><Relationship Id="rId2" Type="http://schemas.openxmlformats.org/officeDocument/2006/relationships/tags" Target="../tags/tag269.xml"/><Relationship Id="rId1" Type="http://schemas.openxmlformats.org/officeDocument/2006/relationships/tags" Target="../tags/tag268.xml"/><Relationship Id="rId6" Type="http://schemas.openxmlformats.org/officeDocument/2006/relationships/notesSlide" Target="../notesSlides/notesSlide43.xml"/><Relationship Id="rId5" Type="http://schemas.openxmlformats.org/officeDocument/2006/relationships/slideLayout" Target="../slideLayouts/slideLayout4.xml"/><Relationship Id="rId4" Type="http://schemas.openxmlformats.org/officeDocument/2006/relationships/tags" Target="../tags/tag271.xml"/><Relationship Id="rId9" Type="http://schemas.openxmlformats.org/officeDocument/2006/relationships/image" Target="../media/image75.png"/></Relationships>
</file>

<file path=ppt/slides/_rels/slide44.xml.rels><?xml version="1.0" encoding="UTF-8" standalone="yes"?>
<Relationships xmlns="http://schemas.openxmlformats.org/package/2006/relationships"><Relationship Id="rId8" Type="http://schemas.openxmlformats.org/officeDocument/2006/relationships/tags" Target="../tags/tag279.xml"/><Relationship Id="rId13" Type="http://schemas.openxmlformats.org/officeDocument/2006/relationships/image" Target="../media/image78.png"/><Relationship Id="rId18" Type="http://schemas.openxmlformats.org/officeDocument/2006/relationships/image" Target="../media/image83.svg"/><Relationship Id="rId3" Type="http://schemas.openxmlformats.org/officeDocument/2006/relationships/tags" Target="../tags/tag274.xml"/><Relationship Id="rId7" Type="http://schemas.openxmlformats.org/officeDocument/2006/relationships/tags" Target="../tags/tag278.xml"/><Relationship Id="rId12" Type="http://schemas.openxmlformats.org/officeDocument/2006/relationships/image" Target="../media/image75.png"/><Relationship Id="rId17" Type="http://schemas.openxmlformats.org/officeDocument/2006/relationships/image" Target="../media/image82.png"/><Relationship Id="rId2" Type="http://schemas.openxmlformats.org/officeDocument/2006/relationships/tags" Target="../tags/tag273.xml"/><Relationship Id="rId16" Type="http://schemas.openxmlformats.org/officeDocument/2006/relationships/image" Target="../media/image81.svg"/><Relationship Id="rId1" Type="http://schemas.openxmlformats.org/officeDocument/2006/relationships/tags" Target="../tags/tag272.xml"/><Relationship Id="rId6" Type="http://schemas.openxmlformats.org/officeDocument/2006/relationships/tags" Target="../tags/tag277.xml"/><Relationship Id="rId11" Type="http://schemas.openxmlformats.org/officeDocument/2006/relationships/notesSlide" Target="../notesSlides/notesSlide44.xml"/><Relationship Id="rId5" Type="http://schemas.openxmlformats.org/officeDocument/2006/relationships/tags" Target="../tags/tag276.xml"/><Relationship Id="rId15" Type="http://schemas.openxmlformats.org/officeDocument/2006/relationships/image" Target="../media/image80.png"/><Relationship Id="rId10" Type="http://schemas.openxmlformats.org/officeDocument/2006/relationships/slideLayout" Target="../slideLayouts/slideLayout4.xml"/><Relationship Id="rId4" Type="http://schemas.openxmlformats.org/officeDocument/2006/relationships/tags" Target="../tags/tag275.xml"/><Relationship Id="rId9" Type="http://schemas.openxmlformats.org/officeDocument/2006/relationships/tags" Target="../tags/tag280.xml"/><Relationship Id="rId14" Type="http://schemas.openxmlformats.org/officeDocument/2006/relationships/image" Target="../media/image79.sv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image" Target="../media/image86.png"/><Relationship Id="rId3" Type="http://schemas.openxmlformats.org/officeDocument/2006/relationships/tags" Target="../tags/tag283.xml"/><Relationship Id="rId7" Type="http://schemas.openxmlformats.org/officeDocument/2006/relationships/tags" Target="../tags/tag287.xml"/><Relationship Id="rId12" Type="http://schemas.openxmlformats.org/officeDocument/2006/relationships/image" Target="../media/image85.svg"/><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tags" Target="../tags/tag286.xml"/><Relationship Id="rId11" Type="http://schemas.openxmlformats.org/officeDocument/2006/relationships/image" Target="../media/image84.png"/><Relationship Id="rId5" Type="http://schemas.openxmlformats.org/officeDocument/2006/relationships/tags" Target="../tags/tag285.xml"/><Relationship Id="rId10" Type="http://schemas.openxmlformats.org/officeDocument/2006/relationships/image" Target="../media/image75.png"/><Relationship Id="rId4" Type="http://schemas.openxmlformats.org/officeDocument/2006/relationships/tags" Target="../tags/tag284.xml"/><Relationship Id="rId9" Type="http://schemas.openxmlformats.org/officeDocument/2006/relationships/notesSlide" Target="../notesSlides/notesSlide45.xml"/><Relationship Id="rId14" Type="http://schemas.openxmlformats.org/officeDocument/2006/relationships/image" Target="../media/image87.svg"/></Relationships>
</file>

<file path=ppt/slides/_rels/slide46.xml.rels><?xml version="1.0" encoding="UTF-8" standalone="yes"?>
<Relationships xmlns="http://schemas.openxmlformats.org/package/2006/relationships"><Relationship Id="rId8" Type="http://schemas.openxmlformats.org/officeDocument/2006/relationships/tags" Target="../tags/tag295.xml"/><Relationship Id="rId13" Type="http://schemas.openxmlformats.org/officeDocument/2006/relationships/notesSlide" Target="../notesSlides/notesSlide46.xml"/><Relationship Id="rId18" Type="http://schemas.openxmlformats.org/officeDocument/2006/relationships/image" Target="../media/image85.svg"/><Relationship Id="rId3" Type="http://schemas.openxmlformats.org/officeDocument/2006/relationships/tags" Target="../tags/tag290.xml"/><Relationship Id="rId21" Type="http://schemas.openxmlformats.org/officeDocument/2006/relationships/image" Target="../media/image90.png"/><Relationship Id="rId7" Type="http://schemas.openxmlformats.org/officeDocument/2006/relationships/tags" Target="../tags/tag294.xml"/><Relationship Id="rId12" Type="http://schemas.openxmlformats.org/officeDocument/2006/relationships/slideLayout" Target="../slideLayouts/slideLayout4.xml"/><Relationship Id="rId17" Type="http://schemas.openxmlformats.org/officeDocument/2006/relationships/image" Target="../media/image84.png"/><Relationship Id="rId2" Type="http://schemas.openxmlformats.org/officeDocument/2006/relationships/tags" Target="../tags/tag289.xml"/><Relationship Id="rId16" Type="http://schemas.openxmlformats.org/officeDocument/2006/relationships/image" Target="../media/image87.svg"/><Relationship Id="rId20" Type="http://schemas.openxmlformats.org/officeDocument/2006/relationships/image" Target="../media/image89.svg"/><Relationship Id="rId1" Type="http://schemas.openxmlformats.org/officeDocument/2006/relationships/tags" Target="../tags/tag288.xml"/><Relationship Id="rId6" Type="http://schemas.openxmlformats.org/officeDocument/2006/relationships/tags" Target="../tags/tag293.xml"/><Relationship Id="rId11" Type="http://schemas.openxmlformats.org/officeDocument/2006/relationships/tags" Target="../tags/tag298.xml"/><Relationship Id="rId5" Type="http://schemas.openxmlformats.org/officeDocument/2006/relationships/tags" Target="../tags/tag292.xml"/><Relationship Id="rId15" Type="http://schemas.openxmlformats.org/officeDocument/2006/relationships/image" Target="../media/image86.png"/><Relationship Id="rId10" Type="http://schemas.openxmlformats.org/officeDocument/2006/relationships/tags" Target="../tags/tag297.xml"/><Relationship Id="rId19" Type="http://schemas.openxmlformats.org/officeDocument/2006/relationships/image" Target="../media/image88.png"/><Relationship Id="rId4" Type="http://schemas.openxmlformats.org/officeDocument/2006/relationships/tags" Target="../tags/tag291.xml"/><Relationship Id="rId9" Type="http://schemas.openxmlformats.org/officeDocument/2006/relationships/tags" Target="../tags/tag296.xml"/><Relationship Id="rId14" Type="http://schemas.openxmlformats.org/officeDocument/2006/relationships/image" Target="../media/image75.png"/><Relationship Id="rId22" Type="http://schemas.openxmlformats.org/officeDocument/2006/relationships/image" Target="../media/image91.svg"/></Relationships>
</file>

<file path=ppt/slides/_rels/slide47.xml.rels><?xml version="1.0" encoding="UTF-8" standalone="yes"?>
<Relationships xmlns="http://schemas.openxmlformats.org/package/2006/relationships"><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image" Target="../media/image92.png"/><Relationship Id="rId5" Type="http://schemas.openxmlformats.org/officeDocument/2006/relationships/notesSlide" Target="../notesSlides/notesSlide47.xml"/><Relationship Id="rId4"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tags" Target="../tags/tag304.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93.png"/><Relationship Id="rId5" Type="http://schemas.openxmlformats.org/officeDocument/2006/relationships/notesSlide" Target="../notesSlides/notesSlide48.xml"/><Relationship Id="rId4"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307.xml"/><Relationship Id="rId7" Type="http://schemas.openxmlformats.org/officeDocument/2006/relationships/notesSlide" Target="../notesSlides/notesSlide49.xml"/><Relationship Id="rId12" Type="http://schemas.openxmlformats.org/officeDocument/2006/relationships/image" Target="../media/image97.svg"/><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slideLayout" Target="../slideLayouts/slideLayout4.xml"/><Relationship Id="rId11" Type="http://schemas.openxmlformats.org/officeDocument/2006/relationships/image" Target="../media/image96.png"/><Relationship Id="rId5" Type="http://schemas.openxmlformats.org/officeDocument/2006/relationships/tags" Target="../tags/tag309.xml"/><Relationship Id="rId10" Type="http://schemas.openxmlformats.org/officeDocument/2006/relationships/image" Target="../media/image95.svg"/><Relationship Id="rId4" Type="http://schemas.openxmlformats.org/officeDocument/2006/relationships/tags" Target="../tags/tag308.xml"/><Relationship Id="rId9" Type="http://schemas.openxmlformats.org/officeDocument/2006/relationships/image" Target="../media/image94.png"/></Relationships>
</file>

<file path=ppt/slides/_rels/slide5.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slideLayout" Target="../slideLayouts/slideLayout4.xml"/><Relationship Id="rId18" Type="http://schemas.openxmlformats.org/officeDocument/2006/relationships/image" Target="../media/image6.sv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image" Target="../media/image5.png"/><Relationship Id="rId2" Type="http://schemas.openxmlformats.org/officeDocument/2006/relationships/tags" Target="../tags/tag24.xml"/><Relationship Id="rId16" Type="http://schemas.openxmlformats.org/officeDocument/2006/relationships/image" Target="../media/image4.sv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5" Type="http://schemas.openxmlformats.org/officeDocument/2006/relationships/image" Target="../media/image3.png"/><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tags" Target="../tags/tag310.xml"/><Relationship Id="rId6" Type="http://schemas.openxmlformats.org/officeDocument/2006/relationships/image" Target="../media/image98.png"/><Relationship Id="rId5" Type="http://schemas.openxmlformats.org/officeDocument/2006/relationships/notesSlide" Target="../notesSlides/notesSlide50.xml"/><Relationship Id="rId4"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tags" Target="../tags/tag315.xml"/><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image" Target="../media/image99.png"/><Relationship Id="rId5" Type="http://schemas.openxmlformats.org/officeDocument/2006/relationships/notesSlide" Target="../notesSlides/notesSlide51.xml"/><Relationship Id="rId4"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tags" Target="../tags/tag318.xml"/><Relationship Id="rId7" Type="http://schemas.openxmlformats.org/officeDocument/2006/relationships/image" Target="../media/image100.png"/><Relationship Id="rId2" Type="http://schemas.openxmlformats.org/officeDocument/2006/relationships/tags" Target="../tags/tag317.xml"/><Relationship Id="rId1" Type="http://schemas.openxmlformats.org/officeDocument/2006/relationships/tags" Target="../tags/tag316.xml"/><Relationship Id="rId6" Type="http://schemas.openxmlformats.org/officeDocument/2006/relationships/notesSlide" Target="../notesSlides/notesSlide52.xml"/><Relationship Id="rId5" Type="http://schemas.openxmlformats.org/officeDocument/2006/relationships/slideLayout" Target="../slideLayouts/slideLayout4.xml"/><Relationship Id="rId4" Type="http://schemas.openxmlformats.org/officeDocument/2006/relationships/tags" Target="../tags/tag319.xml"/><Relationship Id="rId9" Type="http://schemas.openxmlformats.org/officeDocument/2006/relationships/image" Target="../media/image102.png"/></Relationships>
</file>

<file path=ppt/slides/_rels/slide53.xml.rels><?xml version="1.0" encoding="UTF-8" standalone="yes"?>
<Relationships xmlns="http://schemas.openxmlformats.org/package/2006/relationships"><Relationship Id="rId8" Type="http://schemas.openxmlformats.org/officeDocument/2006/relationships/tags" Target="../tags/tag327.xml"/><Relationship Id="rId13" Type="http://schemas.openxmlformats.org/officeDocument/2006/relationships/tags" Target="../tags/tag332.xml"/><Relationship Id="rId18" Type="http://schemas.openxmlformats.org/officeDocument/2006/relationships/slideLayout" Target="../slideLayouts/slideLayout5.xml"/><Relationship Id="rId3" Type="http://schemas.openxmlformats.org/officeDocument/2006/relationships/tags" Target="../tags/tag322.xml"/><Relationship Id="rId21" Type="http://schemas.openxmlformats.org/officeDocument/2006/relationships/image" Target="../media/image103.png"/><Relationship Id="rId7" Type="http://schemas.openxmlformats.org/officeDocument/2006/relationships/tags" Target="../tags/tag326.xml"/><Relationship Id="rId12" Type="http://schemas.openxmlformats.org/officeDocument/2006/relationships/tags" Target="../tags/tag331.xml"/><Relationship Id="rId17" Type="http://schemas.openxmlformats.org/officeDocument/2006/relationships/tags" Target="../tags/tag336.xml"/><Relationship Id="rId2" Type="http://schemas.openxmlformats.org/officeDocument/2006/relationships/tags" Target="../tags/tag321.xml"/><Relationship Id="rId16" Type="http://schemas.openxmlformats.org/officeDocument/2006/relationships/tags" Target="../tags/tag335.xml"/><Relationship Id="rId20" Type="http://schemas.openxmlformats.org/officeDocument/2006/relationships/hyperlink" Target="https://abdess-my-content-streamlit-app-aafs5i.streamlit.app/" TargetMode="External"/><Relationship Id="rId1" Type="http://schemas.openxmlformats.org/officeDocument/2006/relationships/tags" Target="../tags/tag320.xml"/><Relationship Id="rId6" Type="http://schemas.openxmlformats.org/officeDocument/2006/relationships/tags" Target="../tags/tag325.xml"/><Relationship Id="rId11" Type="http://schemas.openxmlformats.org/officeDocument/2006/relationships/tags" Target="../tags/tag330.xml"/><Relationship Id="rId5" Type="http://schemas.openxmlformats.org/officeDocument/2006/relationships/tags" Target="../tags/tag324.xml"/><Relationship Id="rId15" Type="http://schemas.openxmlformats.org/officeDocument/2006/relationships/tags" Target="../tags/tag334.xml"/><Relationship Id="rId10" Type="http://schemas.openxmlformats.org/officeDocument/2006/relationships/tags" Target="../tags/tag329.xml"/><Relationship Id="rId19" Type="http://schemas.openxmlformats.org/officeDocument/2006/relationships/notesSlide" Target="../notesSlides/notesSlide53.xml"/><Relationship Id="rId4" Type="http://schemas.openxmlformats.org/officeDocument/2006/relationships/tags" Target="../tags/tag323.xml"/><Relationship Id="rId9" Type="http://schemas.openxmlformats.org/officeDocument/2006/relationships/tags" Target="../tags/tag328.xml"/><Relationship Id="rId14" Type="http://schemas.openxmlformats.org/officeDocument/2006/relationships/tags" Target="../tags/tag333.xml"/></Relationships>
</file>

<file path=ppt/slides/_rels/slide54.xml.rels><?xml version="1.0" encoding="UTF-8" standalone="yes"?>
<Relationships xmlns="http://schemas.openxmlformats.org/package/2006/relationships"><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image" Target="../media/image104.png"/><Relationship Id="rId5" Type="http://schemas.openxmlformats.org/officeDocument/2006/relationships/notesSlide" Target="../notesSlides/notesSlide54.xml"/><Relationship Id="rId4"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tags" Target="../tags/tag340.xml"/><Relationship Id="rId5" Type="http://schemas.openxmlformats.org/officeDocument/2006/relationships/notesSlide" Target="../notesSlides/notesSlide55.xml"/><Relationship Id="rId4"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image" Target="../media/image108.svg"/><Relationship Id="rId18" Type="http://schemas.openxmlformats.org/officeDocument/2006/relationships/image" Target="../media/image113.png"/><Relationship Id="rId3" Type="http://schemas.openxmlformats.org/officeDocument/2006/relationships/tags" Target="../tags/tag345.xml"/><Relationship Id="rId7" Type="http://schemas.openxmlformats.org/officeDocument/2006/relationships/tags" Target="../tags/tag349.xml"/><Relationship Id="rId12" Type="http://schemas.openxmlformats.org/officeDocument/2006/relationships/image" Target="../media/image107.png"/><Relationship Id="rId17" Type="http://schemas.openxmlformats.org/officeDocument/2006/relationships/image" Target="../media/image112.svg"/><Relationship Id="rId2" Type="http://schemas.openxmlformats.org/officeDocument/2006/relationships/tags" Target="../tags/tag344.xml"/><Relationship Id="rId16" Type="http://schemas.openxmlformats.org/officeDocument/2006/relationships/image" Target="../media/image111.png"/><Relationship Id="rId1" Type="http://schemas.openxmlformats.org/officeDocument/2006/relationships/tags" Target="../tags/tag343.xml"/><Relationship Id="rId6" Type="http://schemas.openxmlformats.org/officeDocument/2006/relationships/tags" Target="../tags/tag348.xml"/><Relationship Id="rId11" Type="http://schemas.openxmlformats.org/officeDocument/2006/relationships/image" Target="../media/image106.svg"/><Relationship Id="rId5" Type="http://schemas.openxmlformats.org/officeDocument/2006/relationships/tags" Target="../tags/tag347.xml"/><Relationship Id="rId15" Type="http://schemas.openxmlformats.org/officeDocument/2006/relationships/image" Target="../media/image110.svg"/><Relationship Id="rId10" Type="http://schemas.openxmlformats.org/officeDocument/2006/relationships/image" Target="../media/image105.png"/><Relationship Id="rId19" Type="http://schemas.openxmlformats.org/officeDocument/2006/relationships/image" Target="../media/image114.svg"/><Relationship Id="rId4" Type="http://schemas.openxmlformats.org/officeDocument/2006/relationships/tags" Target="../tags/tag346.xml"/><Relationship Id="rId9" Type="http://schemas.openxmlformats.org/officeDocument/2006/relationships/notesSlide" Target="../notesSlides/notesSlide56.xml"/><Relationship Id="rId14" Type="http://schemas.openxmlformats.org/officeDocument/2006/relationships/image" Target="../media/image109.png"/></Relationships>
</file>

<file path=ppt/slides/_rels/slide57.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slideLayout" Target="../slideLayouts/slideLayout4.xml"/><Relationship Id="rId7" Type="http://schemas.openxmlformats.org/officeDocument/2006/relationships/image" Target="../media/image116.png"/><Relationship Id="rId2" Type="http://schemas.openxmlformats.org/officeDocument/2006/relationships/tags" Target="../tags/tag351.xml"/><Relationship Id="rId1" Type="http://schemas.openxmlformats.org/officeDocument/2006/relationships/tags" Target="../tags/tag350.xml"/><Relationship Id="rId6" Type="http://schemas.microsoft.com/office/2007/relationships/hdphoto" Target="../media/hdphoto1.wdp"/><Relationship Id="rId5" Type="http://schemas.openxmlformats.org/officeDocument/2006/relationships/image" Target="../media/image115.png"/><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tags" Target="../tags/tag354.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notesSlide" Target="../notesSlides/notesSlide58.xml"/><Relationship Id="rId5" Type="http://schemas.openxmlformats.org/officeDocument/2006/relationships/slideLayout" Target="../slideLayouts/slideLayout4.xml"/><Relationship Id="rId4" Type="http://schemas.openxmlformats.org/officeDocument/2006/relationships/tags" Target="../tags/tag355.xml"/></Relationships>
</file>

<file path=ppt/slides/_rels/slide59.xml.rels><?xml version="1.0" encoding="UTF-8" standalone="yes"?>
<Relationships xmlns="http://schemas.openxmlformats.org/package/2006/relationships"><Relationship Id="rId3" Type="http://schemas.openxmlformats.org/officeDocument/2006/relationships/tags" Target="../tags/tag358.xml"/><Relationship Id="rId7" Type="http://schemas.openxmlformats.org/officeDocument/2006/relationships/image" Target="../media/image119.svg"/><Relationship Id="rId2" Type="http://schemas.openxmlformats.org/officeDocument/2006/relationships/tags" Target="../tags/tag357.xml"/><Relationship Id="rId1" Type="http://schemas.openxmlformats.org/officeDocument/2006/relationships/tags" Target="../tags/tag356.xml"/><Relationship Id="rId6" Type="http://schemas.openxmlformats.org/officeDocument/2006/relationships/image" Target="../media/image118.png"/><Relationship Id="rId5" Type="http://schemas.openxmlformats.org/officeDocument/2006/relationships/notesSlide" Target="../notesSlides/notesSlide59.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notesSlide" Target="../notesSlides/notesSlide6.xml"/><Relationship Id="rId2" Type="http://schemas.openxmlformats.org/officeDocument/2006/relationships/tags" Target="../tags/tag36.xml"/><Relationship Id="rId16" Type="http://schemas.openxmlformats.org/officeDocument/2006/relationships/slideLayout" Target="../slideLayouts/slideLayout4.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23.png"/><Relationship Id="rId3" Type="http://schemas.openxmlformats.org/officeDocument/2006/relationships/tags" Target="../tags/tag361.xml"/><Relationship Id="rId7" Type="http://schemas.openxmlformats.org/officeDocument/2006/relationships/tags" Target="../tags/tag365.xml"/><Relationship Id="rId12" Type="http://schemas.openxmlformats.org/officeDocument/2006/relationships/image" Target="../media/image122.png"/><Relationship Id="rId2" Type="http://schemas.openxmlformats.org/officeDocument/2006/relationships/tags" Target="../tags/tag360.xml"/><Relationship Id="rId1" Type="http://schemas.openxmlformats.org/officeDocument/2006/relationships/tags" Target="../tags/tag359.xml"/><Relationship Id="rId6" Type="http://schemas.openxmlformats.org/officeDocument/2006/relationships/tags" Target="../tags/tag364.xml"/><Relationship Id="rId11" Type="http://schemas.openxmlformats.org/officeDocument/2006/relationships/image" Target="../media/image121.svg"/><Relationship Id="rId5" Type="http://schemas.openxmlformats.org/officeDocument/2006/relationships/tags" Target="../tags/tag363.xml"/><Relationship Id="rId10" Type="http://schemas.openxmlformats.org/officeDocument/2006/relationships/image" Target="../media/image120.png"/><Relationship Id="rId4" Type="http://schemas.openxmlformats.org/officeDocument/2006/relationships/tags" Target="../tags/tag362.xml"/><Relationship Id="rId9" Type="http://schemas.openxmlformats.org/officeDocument/2006/relationships/notesSlide" Target="../notesSlides/notesSlide60.xml"/><Relationship Id="rId14" Type="http://schemas.openxmlformats.org/officeDocument/2006/relationships/image" Target="../media/image124.sv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52.xml"/><Relationship Id="rId7" Type="http://schemas.openxmlformats.org/officeDocument/2006/relationships/slideLayout" Target="../slideLayouts/slideLayout4.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10" Type="http://schemas.openxmlformats.org/officeDocument/2006/relationships/image" Target="../media/image8.svg"/><Relationship Id="rId4" Type="http://schemas.openxmlformats.org/officeDocument/2006/relationships/tags" Target="../tags/tag53.xml"/><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61.xml"/><Relationship Id="rId7" Type="http://schemas.openxmlformats.org/officeDocument/2006/relationships/image" Target="../media/image9.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notesSlide" Target="../notesSlides/notesSlide9.xml"/><Relationship Id="rId5" Type="http://schemas.openxmlformats.org/officeDocument/2006/relationships/slideLayout" Target="../slideLayouts/slideLayout4.xml"/><Relationship Id="rId4" Type="http://schemas.openxmlformats.org/officeDocument/2006/relationships/tags" Target="../tags/tag6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774"/>
        <p:cNvGrpSpPr/>
        <p:nvPr/>
      </p:nvGrpSpPr>
      <p:grpSpPr>
        <a:xfrm>
          <a:off x="0" y="0"/>
          <a:ext cx="0" cy="0"/>
          <a:chOff x="0" y="0"/>
          <a:chExt cx="0" cy="0"/>
        </a:xfrm>
      </p:grpSpPr>
      <p:grpSp>
        <p:nvGrpSpPr>
          <p:cNvPr id="2775" name="Google Shape;2775;p43"/>
          <p:cNvGrpSpPr/>
          <p:nvPr>
            <p:custDataLst>
              <p:tags r:id="rId1"/>
            </p:custDataLst>
          </p:nvPr>
        </p:nvGrpSpPr>
        <p:grpSpPr>
          <a:xfrm>
            <a:off x="2382646" y="3941379"/>
            <a:ext cx="1501977" cy="963334"/>
            <a:chOff x="4412701" y="3735207"/>
            <a:chExt cx="2172552" cy="1406770"/>
          </a:xfrm>
        </p:grpSpPr>
        <p:sp>
          <p:nvSpPr>
            <p:cNvPr id="2776" name="Google Shape;2776;p43"/>
            <p:cNvSpPr/>
            <p:nvPr/>
          </p:nvSpPr>
          <p:spPr>
            <a:xfrm>
              <a:off x="6095908" y="4297801"/>
              <a:ext cx="276024" cy="671319"/>
            </a:xfrm>
            <a:custGeom>
              <a:avLst/>
              <a:gdLst/>
              <a:ahLst/>
              <a:cxnLst/>
              <a:rect l="l" t="t" r="r" b="b"/>
              <a:pathLst>
                <a:path w="8646" h="21028" extrusionOk="0">
                  <a:moveTo>
                    <a:pt x="1822" y="14424"/>
                  </a:moveTo>
                  <a:cubicBezTo>
                    <a:pt x="1489" y="15580"/>
                    <a:pt x="2091" y="12556"/>
                    <a:pt x="5606" y="4750"/>
                  </a:cubicBezTo>
                  <a:cubicBezTo>
                    <a:pt x="6033" y="3800"/>
                    <a:pt x="6508" y="2423"/>
                    <a:pt x="7252" y="1393"/>
                  </a:cubicBezTo>
                  <a:cubicBezTo>
                    <a:pt x="8187" y="0"/>
                    <a:pt x="8646" y="79"/>
                    <a:pt x="7379" y="507"/>
                  </a:cubicBezTo>
                  <a:cubicBezTo>
                    <a:pt x="460" y="2803"/>
                    <a:pt x="3611" y="649"/>
                    <a:pt x="4007" y="5225"/>
                  </a:cubicBezTo>
                  <a:cubicBezTo>
                    <a:pt x="4102" y="6191"/>
                    <a:pt x="4117" y="4386"/>
                    <a:pt x="2360" y="2359"/>
                  </a:cubicBezTo>
                  <a:cubicBezTo>
                    <a:pt x="1" y="4228"/>
                    <a:pt x="2613" y="7838"/>
                    <a:pt x="2471" y="11495"/>
                  </a:cubicBezTo>
                  <a:cubicBezTo>
                    <a:pt x="2455" y="12319"/>
                    <a:pt x="935" y="15691"/>
                    <a:pt x="777" y="21011"/>
                  </a:cubicBezTo>
                  <a:cubicBezTo>
                    <a:pt x="1426" y="21027"/>
                    <a:pt x="444" y="19254"/>
                    <a:pt x="2265" y="13142"/>
                  </a:cubicBezTo>
                  <a:cubicBezTo>
                    <a:pt x="2075" y="13554"/>
                    <a:pt x="1917" y="13981"/>
                    <a:pt x="1822" y="14424"/>
                  </a:cubicBezTo>
                  <a:close/>
                </a:path>
              </a:pathLst>
            </a:custGeom>
            <a:solidFill>
              <a:srgbClr val="99D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3"/>
            <p:cNvSpPr/>
            <p:nvPr/>
          </p:nvSpPr>
          <p:spPr>
            <a:xfrm>
              <a:off x="6151519" y="4723888"/>
              <a:ext cx="12674" cy="41981"/>
            </a:xfrm>
            <a:custGeom>
              <a:avLst/>
              <a:gdLst/>
              <a:ahLst/>
              <a:cxnLst/>
              <a:rect l="l" t="t" r="r" b="b"/>
              <a:pathLst>
                <a:path w="397" h="1315" extrusionOk="0">
                  <a:moveTo>
                    <a:pt x="80" y="1077"/>
                  </a:moveTo>
                  <a:cubicBezTo>
                    <a:pt x="396" y="1"/>
                    <a:pt x="254" y="349"/>
                    <a:pt x="0" y="1315"/>
                  </a:cubicBezTo>
                  <a:close/>
                </a:path>
              </a:pathLst>
            </a:custGeom>
            <a:solidFill>
              <a:srgbClr val="8D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3"/>
            <p:cNvSpPr/>
            <p:nvPr/>
          </p:nvSpPr>
          <p:spPr>
            <a:xfrm>
              <a:off x="6142421" y="4224504"/>
              <a:ext cx="442832" cy="552526"/>
            </a:xfrm>
            <a:custGeom>
              <a:avLst/>
              <a:gdLst/>
              <a:ahLst/>
              <a:cxnLst/>
              <a:rect l="l" t="t" r="r" b="b"/>
              <a:pathLst>
                <a:path w="13871" h="17307" extrusionOk="0">
                  <a:moveTo>
                    <a:pt x="10989" y="174"/>
                  </a:moveTo>
                  <a:cubicBezTo>
                    <a:pt x="9896" y="349"/>
                    <a:pt x="10261" y="143"/>
                    <a:pt x="10340" y="1663"/>
                  </a:cubicBezTo>
                  <a:cubicBezTo>
                    <a:pt x="10371" y="2011"/>
                    <a:pt x="10356" y="2375"/>
                    <a:pt x="10261" y="2724"/>
                  </a:cubicBezTo>
                  <a:cubicBezTo>
                    <a:pt x="10308" y="2185"/>
                    <a:pt x="10102" y="1219"/>
                    <a:pt x="9786" y="475"/>
                  </a:cubicBezTo>
                  <a:cubicBezTo>
                    <a:pt x="7933" y="1077"/>
                    <a:pt x="6001" y="2692"/>
                    <a:pt x="4703" y="5748"/>
                  </a:cubicBezTo>
                  <a:cubicBezTo>
                    <a:pt x="840" y="14567"/>
                    <a:pt x="0" y="17306"/>
                    <a:pt x="808" y="15454"/>
                  </a:cubicBezTo>
                  <a:cubicBezTo>
                    <a:pt x="2565" y="11400"/>
                    <a:pt x="6223" y="9231"/>
                    <a:pt x="8614" y="6793"/>
                  </a:cubicBezTo>
                  <a:cubicBezTo>
                    <a:pt x="11021" y="4529"/>
                    <a:pt x="10910" y="1789"/>
                    <a:pt x="13871" y="507"/>
                  </a:cubicBezTo>
                  <a:cubicBezTo>
                    <a:pt x="13301" y="222"/>
                    <a:pt x="12050" y="0"/>
                    <a:pt x="10989" y="174"/>
                  </a:cubicBezTo>
                  <a:close/>
                </a:path>
              </a:pathLst>
            </a:custGeom>
            <a:solidFill>
              <a:srgbClr val="8D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3"/>
            <p:cNvSpPr/>
            <p:nvPr/>
          </p:nvSpPr>
          <p:spPr>
            <a:xfrm>
              <a:off x="4486224" y="4013188"/>
              <a:ext cx="363977" cy="684951"/>
            </a:xfrm>
            <a:custGeom>
              <a:avLst/>
              <a:gdLst/>
              <a:ahLst/>
              <a:cxnLst/>
              <a:rect l="l" t="t" r="r" b="b"/>
              <a:pathLst>
                <a:path w="11401" h="21455" extrusionOk="0">
                  <a:moveTo>
                    <a:pt x="3325" y="3880"/>
                  </a:moveTo>
                  <a:cubicBezTo>
                    <a:pt x="0" y="808"/>
                    <a:pt x="792" y="0"/>
                    <a:pt x="871" y="2613"/>
                  </a:cubicBezTo>
                  <a:cubicBezTo>
                    <a:pt x="903" y="4355"/>
                    <a:pt x="681" y="5146"/>
                    <a:pt x="713" y="6286"/>
                  </a:cubicBezTo>
                  <a:cubicBezTo>
                    <a:pt x="1821" y="6065"/>
                    <a:pt x="2961" y="6160"/>
                    <a:pt x="4022" y="6571"/>
                  </a:cubicBezTo>
                  <a:cubicBezTo>
                    <a:pt x="4893" y="6951"/>
                    <a:pt x="3404" y="6001"/>
                    <a:pt x="776" y="6888"/>
                  </a:cubicBezTo>
                  <a:cubicBezTo>
                    <a:pt x="1378" y="9564"/>
                    <a:pt x="5684" y="8551"/>
                    <a:pt x="8297" y="12034"/>
                  </a:cubicBezTo>
                  <a:cubicBezTo>
                    <a:pt x="11195" y="18858"/>
                    <a:pt x="10830" y="21455"/>
                    <a:pt x="11400" y="21344"/>
                  </a:cubicBezTo>
                  <a:cubicBezTo>
                    <a:pt x="10276" y="15723"/>
                    <a:pt x="7474" y="7854"/>
                    <a:pt x="3325" y="3880"/>
                  </a:cubicBezTo>
                  <a:close/>
                </a:path>
              </a:pathLst>
            </a:custGeom>
            <a:solidFill>
              <a:srgbClr val="99D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3"/>
            <p:cNvSpPr/>
            <p:nvPr/>
          </p:nvSpPr>
          <p:spPr>
            <a:xfrm>
              <a:off x="4578512" y="4558108"/>
              <a:ext cx="14175" cy="44503"/>
            </a:xfrm>
            <a:custGeom>
              <a:avLst/>
              <a:gdLst/>
              <a:ahLst/>
              <a:cxnLst/>
              <a:rect l="l" t="t" r="r" b="b"/>
              <a:pathLst>
                <a:path w="444" h="1394" extrusionOk="0">
                  <a:moveTo>
                    <a:pt x="364" y="1140"/>
                  </a:moveTo>
                  <a:cubicBezTo>
                    <a:pt x="0" y="0"/>
                    <a:pt x="95" y="428"/>
                    <a:pt x="443" y="1394"/>
                  </a:cubicBezTo>
                  <a:cubicBezTo>
                    <a:pt x="443" y="1394"/>
                    <a:pt x="412" y="1315"/>
                    <a:pt x="364" y="1140"/>
                  </a:cubicBezTo>
                  <a:close/>
                </a:path>
              </a:pathLst>
            </a:custGeom>
            <a:solidFill>
              <a:srgbClr val="8D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3"/>
            <p:cNvSpPr/>
            <p:nvPr/>
          </p:nvSpPr>
          <p:spPr>
            <a:xfrm>
              <a:off x="4425058" y="3802395"/>
              <a:ext cx="366499" cy="697625"/>
            </a:xfrm>
            <a:custGeom>
              <a:avLst/>
              <a:gdLst/>
              <a:ahLst/>
              <a:cxnLst/>
              <a:rect l="l" t="t" r="r" b="b"/>
              <a:pathLst>
                <a:path w="11480" h="21852" extrusionOk="0">
                  <a:moveTo>
                    <a:pt x="8946" y="15549"/>
                  </a:moveTo>
                  <a:cubicBezTo>
                    <a:pt x="10720" y="18732"/>
                    <a:pt x="11480" y="21851"/>
                    <a:pt x="10941" y="19856"/>
                  </a:cubicBezTo>
                  <a:cubicBezTo>
                    <a:pt x="9785" y="15597"/>
                    <a:pt x="9580" y="10736"/>
                    <a:pt x="7379" y="6936"/>
                  </a:cubicBezTo>
                  <a:cubicBezTo>
                    <a:pt x="5020" y="3057"/>
                    <a:pt x="2375" y="3247"/>
                    <a:pt x="95" y="1"/>
                  </a:cubicBezTo>
                  <a:cubicBezTo>
                    <a:pt x="0" y="777"/>
                    <a:pt x="48" y="1584"/>
                    <a:pt x="206" y="2360"/>
                  </a:cubicBezTo>
                  <a:cubicBezTo>
                    <a:pt x="634" y="4466"/>
                    <a:pt x="444" y="3785"/>
                    <a:pt x="1979" y="3785"/>
                  </a:cubicBezTo>
                  <a:cubicBezTo>
                    <a:pt x="2375" y="3785"/>
                    <a:pt x="2755" y="3848"/>
                    <a:pt x="3120" y="3991"/>
                  </a:cubicBezTo>
                  <a:cubicBezTo>
                    <a:pt x="2312" y="3880"/>
                    <a:pt x="1504" y="4007"/>
                    <a:pt x="776" y="4323"/>
                  </a:cubicBezTo>
                  <a:cubicBezTo>
                    <a:pt x="3072" y="9818"/>
                    <a:pt x="5621" y="9438"/>
                    <a:pt x="8946" y="15549"/>
                  </a:cubicBezTo>
                  <a:close/>
                </a:path>
              </a:pathLst>
            </a:custGeom>
            <a:solidFill>
              <a:srgbClr val="8D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3"/>
            <p:cNvSpPr/>
            <p:nvPr/>
          </p:nvSpPr>
          <p:spPr>
            <a:xfrm>
              <a:off x="4572447" y="4338217"/>
              <a:ext cx="10120" cy="55645"/>
            </a:xfrm>
            <a:custGeom>
              <a:avLst/>
              <a:gdLst/>
              <a:ahLst/>
              <a:cxnLst/>
              <a:rect l="l" t="t" r="r" b="b"/>
              <a:pathLst>
                <a:path w="317" h="1743" extrusionOk="0">
                  <a:moveTo>
                    <a:pt x="253" y="1426"/>
                  </a:moveTo>
                  <a:cubicBezTo>
                    <a:pt x="0" y="1"/>
                    <a:pt x="32" y="428"/>
                    <a:pt x="317" y="1742"/>
                  </a:cubicBezTo>
                  <a:cubicBezTo>
                    <a:pt x="317" y="1742"/>
                    <a:pt x="301" y="1632"/>
                    <a:pt x="253" y="1426"/>
                  </a:cubicBezTo>
                  <a:close/>
                </a:path>
              </a:pathLst>
            </a:custGeom>
            <a:solidFill>
              <a:srgbClr val="8D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3"/>
            <p:cNvSpPr/>
            <p:nvPr/>
          </p:nvSpPr>
          <p:spPr>
            <a:xfrm>
              <a:off x="6031199" y="3770451"/>
              <a:ext cx="14207" cy="14430"/>
            </a:xfrm>
            <a:custGeom>
              <a:avLst/>
              <a:gdLst/>
              <a:ahLst/>
              <a:cxnLst/>
              <a:rect l="l" t="t" r="r" b="b"/>
              <a:pathLst>
                <a:path w="445" h="452" extrusionOk="0">
                  <a:moveTo>
                    <a:pt x="223" y="1"/>
                  </a:moveTo>
                  <a:cubicBezTo>
                    <a:pt x="112" y="1"/>
                    <a:pt x="1" y="76"/>
                    <a:pt x="1" y="226"/>
                  </a:cubicBezTo>
                  <a:cubicBezTo>
                    <a:pt x="1" y="377"/>
                    <a:pt x="112" y="452"/>
                    <a:pt x="223" y="452"/>
                  </a:cubicBezTo>
                  <a:cubicBezTo>
                    <a:pt x="333" y="452"/>
                    <a:pt x="444" y="377"/>
                    <a:pt x="444" y="226"/>
                  </a:cubicBezTo>
                  <a:cubicBezTo>
                    <a:pt x="444" y="76"/>
                    <a:pt x="333" y="1"/>
                    <a:pt x="223" y="1"/>
                  </a:cubicBezTo>
                  <a:close/>
                </a:path>
              </a:pathLst>
            </a:custGeom>
            <a:solidFill>
              <a:srgbClr val="739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3"/>
            <p:cNvSpPr/>
            <p:nvPr/>
          </p:nvSpPr>
          <p:spPr>
            <a:xfrm>
              <a:off x="5770894" y="3838321"/>
              <a:ext cx="15196" cy="12483"/>
            </a:xfrm>
            <a:custGeom>
              <a:avLst/>
              <a:gdLst/>
              <a:ahLst/>
              <a:cxnLst/>
              <a:rect l="l" t="t" r="r" b="b"/>
              <a:pathLst>
                <a:path w="476" h="391" extrusionOk="0">
                  <a:moveTo>
                    <a:pt x="270" y="0"/>
                  </a:moveTo>
                  <a:cubicBezTo>
                    <a:pt x="96" y="0"/>
                    <a:pt x="1" y="206"/>
                    <a:pt x="127" y="333"/>
                  </a:cubicBezTo>
                  <a:cubicBezTo>
                    <a:pt x="168" y="373"/>
                    <a:pt x="218" y="391"/>
                    <a:pt x="267" y="391"/>
                  </a:cubicBezTo>
                  <a:cubicBezTo>
                    <a:pt x="373" y="391"/>
                    <a:pt x="476" y="309"/>
                    <a:pt x="476" y="190"/>
                  </a:cubicBezTo>
                  <a:cubicBezTo>
                    <a:pt x="476" y="79"/>
                    <a:pt x="381" y="0"/>
                    <a:pt x="270" y="0"/>
                  </a:cubicBezTo>
                  <a:close/>
                </a:path>
              </a:pathLst>
            </a:custGeom>
            <a:solidFill>
              <a:srgbClr val="739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3"/>
            <p:cNvSpPr/>
            <p:nvPr/>
          </p:nvSpPr>
          <p:spPr>
            <a:xfrm>
              <a:off x="5822961" y="3843876"/>
              <a:ext cx="13664" cy="13185"/>
            </a:xfrm>
            <a:custGeom>
              <a:avLst/>
              <a:gdLst/>
              <a:ahLst/>
              <a:cxnLst/>
              <a:rect l="l" t="t" r="r" b="b"/>
              <a:pathLst>
                <a:path w="428" h="413" extrusionOk="0">
                  <a:moveTo>
                    <a:pt x="206" y="0"/>
                  </a:moveTo>
                  <a:cubicBezTo>
                    <a:pt x="95" y="0"/>
                    <a:pt x="0" y="80"/>
                    <a:pt x="0" y="206"/>
                  </a:cubicBezTo>
                  <a:cubicBezTo>
                    <a:pt x="0" y="317"/>
                    <a:pt x="95" y="412"/>
                    <a:pt x="206" y="412"/>
                  </a:cubicBezTo>
                  <a:cubicBezTo>
                    <a:pt x="333" y="412"/>
                    <a:pt x="428" y="317"/>
                    <a:pt x="428" y="206"/>
                  </a:cubicBezTo>
                  <a:cubicBezTo>
                    <a:pt x="428" y="80"/>
                    <a:pt x="333" y="0"/>
                    <a:pt x="206" y="0"/>
                  </a:cubicBezTo>
                  <a:close/>
                </a:path>
              </a:pathLst>
            </a:custGeom>
            <a:solidFill>
              <a:srgbClr val="739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3"/>
            <p:cNvSpPr/>
            <p:nvPr/>
          </p:nvSpPr>
          <p:spPr>
            <a:xfrm>
              <a:off x="5219189" y="3746955"/>
              <a:ext cx="18485" cy="17463"/>
            </a:xfrm>
            <a:custGeom>
              <a:avLst/>
              <a:gdLst/>
              <a:ahLst/>
              <a:cxnLst/>
              <a:rect l="l" t="t" r="r" b="b"/>
              <a:pathLst>
                <a:path w="579" h="547" extrusionOk="0">
                  <a:moveTo>
                    <a:pt x="287" y="0"/>
                  </a:moveTo>
                  <a:cubicBezTo>
                    <a:pt x="159" y="0"/>
                    <a:pt x="32" y="84"/>
                    <a:pt x="24" y="250"/>
                  </a:cubicBezTo>
                  <a:cubicBezTo>
                    <a:pt x="0" y="448"/>
                    <a:pt x="143" y="547"/>
                    <a:pt x="287" y="547"/>
                  </a:cubicBezTo>
                  <a:cubicBezTo>
                    <a:pt x="432" y="547"/>
                    <a:pt x="578" y="448"/>
                    <a:pt x="562" y="250"/>
                  </a:cubicBezTo>
                  <a:cubicBezTo>
                    <a:pt x="546" y="84"/>
                    <a:pt x="416" y="0"/>
                    <a:pt x="287" y="0"/>
                  </a:cubicBezTo>
                  <a:close/>
                </a:path>
              </a:pathLst>
            </a:custGeom>
            <a:solidFill>
              <a:srgbClr val="739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3"/>
            <p:cNvSpPr/>
            <p:nvPr/>
          </p:nvSpPr>
          <p:spPr>
            <a:xfrm>
              <a:off x="5227521" y="3916152"/>
              <a:ext cx="19730" cy="19762"/>
            </a:xfrm>
            <a:custGeom>
              <a:avLst/>
              <a:gdLst/>
              <a:ahLst/>
              <a:cxnLst/>
              <a:rect l="l" t="t" r="r" b="b"/>
              <a:pathLst>
                <a:path w="618" h="619" extrusionOk="0">
                  <a:moveTo>
                    <a:pt x="301" y="1"/>
                  </a:moveTo>
                  <a:cubicBezTo>
                    <a:pt x="127" y="1"/>
                    <a:pt x="0" y="127"/>
                    <a:pt x="0" y="302"/>
                  </a:cubicBezTo>
                  <a:cubicBezTo>
                    <a:pt x="0" y="476"/>
                    <a:pt x="127" y="618"/>
                    <a:pt x="301" y="618"/>
                  </a:cubicBezTo>
                  <a:cubicBezTo>
                    <a:pt x="475" y="618"/>
                    <a:pt x="618" y="476"/>
                    <a:pt x="618" y="302"/>
                  </a:cubicBezTo>
                  <a:cubicBezTo>
                    <a:pt x="618" y="127"/>
                    <a:pt x="475" y="1"/>
                    <a:pt x="301" y="1"/>
                  </a:cubicBezTo>
                  <a:close/>
                </a:path>
              </a:pathLst>
            </a:custGeom>
            <a:solidFill>
              <a:srgbClr val="739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3"/>
            <p:cNvSpPr/>
            <p:nvPr/>
          </p:nvSpPr>
          <p:spPr>
            <a:xfrm>
              <a:off x="5228542" y="3849878"/>
              <a:ext cx="16697" cy="14302"/>
            </a:xfrm>
            <a:custGeom>
              <a:avLst/>
              <a:gdLst/>
              <a:ahLst/>
              <a:cxnLst/>
              <a:rect l="l" t="t" r="r" b="b"/>
              <a:pathLst>
                <a:path w="523" h="448" extrusionOk="0">
                  <a:moveTo>
                    <a:pt x="325" y="1"/>
                  </a:moveTo>
                  <a:cubicBezTo>
                    <a:pt x="317" y="1"/>
                    <a:pt x="309" y="1"/>
                    <a:pt x="301" y="2"/>
                  </a:cubicBezTo>
                  <a:cubicBezTo>
                    <a:pt x="95" y="2"/>
                    <a:pt x="0" y="240"/>
                    <a:pt x="143" y="382"/>
                  </a:cubicBezTo>
                  <a:cubicBezTo>
                    <a:pt x="188" y="427"/>
                    <a:pt x="242" y="447"/>
                    <a:pt x="295" y="447"/>
                  </a:cubicBezTo>
                  <a:cubicBezTo>
                    <a:pt x="411" y="447"/>
                    <a:pt x="523" y="354"/>
                    <a:pt x="523" y="224"/>
                  </a:cubicBezTo>
                  <a:cubicBezTo>
                    <a:pt x="523" y="106"/>
                    <a:pt x="439" y="1"/>
                    <a:pt x="325" y="1"/>
                  </a:cubicBezTo>
                  <a:close/>
                </a:path>
              </a:pathLst>
            </a:custGeom>
            <a:solidFill>
              <a:srgbClr val="739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3"/>
            <p:cNvSpPr/>
            <p:nvPr/>
          </p:nvSpPr>
          <p:spPr>
            <a:xfrm>
              <a:off x="4989434" y="3831234"/>
              <a:ext cx="14686" cy="12802"/>
            </a:xfrm>
            <a:custGeom>
              <a:avLst/>
              <a:gdLst/>
              <a:ahLst/>
              <a:cxnLst/>
              <a:rect l="l" t="t" r="r" b="b"/>
              <a:pathLst>
                <a:path w="460" h="401" extrusionOk="0">
                  <a:moveTo>
                    <a:pt x="270" y="1"/>
                  </a:moveTo>
                  <a:cubicBezTo>
                    <a:pt x="96" y="1"/>
                    <a:pt x="1" y="222"/>
                    <a:pt x="127" y="349"/>
                  </a:cubicBezTo>
                  <a:cubicBezTo>
                    <a:pt x="168" y="384"/>
                    <a:pt x="216" y="400"/>
                    <a:pt x="263" y="400"/>
                  </a:cubicBezTo>
                  <a:cubicBezTo>
                    <a:pt x="364" y="400"/>
                    <a:pt x="460" y="325"/>
                    <a:pt x="460" y="206"/>
                  </a:cubicBezTo>
                  <a:cubicBezTo>
                    <a:pt x="460" y="96"/>
                    <a:pt x="381" y="1"/>
                    <a:pt x="270" y="1"/>
                  </a:cubicBezTo>
                  <a:close/>
                </a:path>
              </a:pathLst>
            </a:custGeom>
            <a:solidFill>
              <a:srgbClr val="739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3"/>
            <p:cNvSpPr/>
            <p:nvPr/>
          </p:nvSpPr>
          <p:spPr>
            <a:xfrm>
              <a:off x="4412701" y="4757760"/>
              <a:ext cx="1941104" cy="383707"/>
            </a:xfrm>
            <a:custGeom>
              <a:avLst/>
              <a:gdLst/>
              <a:ahLst/>
              <a:cxnLst/>
              <a:rect l="l" t="t" r="r" b="b"/>
              <a:pathLst>
                <a:path w="60802" h="12019" extrusionOk="0">
                  <a:moveTo>
                    <a:pt x="1505" y="1"/>
                  </a:moveTo>
                  <a:cubicBezTo>
                    <a:pt x="681" y="1"/>
                    <a:pt x="1" y="2692"/>
                    <a:pt x="1" y="6017"/>
                  </a:cubicBezTo>
                  <a:cubicBezTo>
                    <a:pt x="1" y="9327"/>
                    <a:pt x="681" y="12018"/>
                    <a:pt x="1505" y="12018"/>
                  </a:cubicBezTo>
                  <a:lnTo>
                    <a:pt x="60089" y="12018"/>
                  </a:lnTo>
                  <a:cubicBezTo>
                    <a:pt x="60485" y="12018"/>
                    <a:pt x="60802" y="11702"/>
                    <a:pt x="60802" y="11306"/>
                  </a:cubicBezTo>
                  <a:cubicBezTo>
                    <a:pt x="60802" y="11116"/>
                    <a:pt x="60659" y="10973"/>
                    <a:pt x="60469" y="10973"/>
                  </a:cubicBezTo>
                  <a:lnTo>
                    <a:pt x="40693" y="10973"/>
                  </a:lnTo>
                  <a:cubicBezTo>
                    <a:pt x="40297" y="9881"/>
                    <a:pt x="40044" y="8076"/>
                    <a:pt x="40044" y="6017"/>
                  </a:cubicBezTo>
                  <a:cubicBezTo>
                    <a:pt x="40044" y="3959"/>
                    <a:pt x="40297" y="2138"/>
                    <a:pt x="40693" y="1061"/>
                  </a:cubicBezTo>
                  <a:lnTo>
                    <a:pt x="60453" y="1061"/>
                  </a:lnTo>
                  <a:cubicBezTo>
                    <a:pt x="60643" y="1061"/>
                    <a:pt x="60802" y="903"/>
                    <a:pt x="60802" y="713"/>
                  </a:cubicBezTo>
                  <a:cubicBezTo>
                    <a:pt x="60802" y="317"/>
                    <a:pt x="60485" y="1"/>
                    <a:pt x="60089" y="1"/>
                  </a:cubicBez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3"/>
            <p:cNvSpPr/>
            <p:nvPr/>
          </p:nvSpPr>
          <p:spPr>
            <a:xfrm>
              <a:off x="5691020" y="4791631"/>
              <a:ext cx="20783" cy="316473"/>
            </a:xfrm>
            <a:custGeom>
              <a:avLst/>
              <a:gdLst/>
              <a:ahLst/>
              <a:cxnLst/>
              <a:rect l="l" t="t" r="r" b="b"/>
              <a:pathLst>
                <a:path w="651" h="9913" extrusionOk="0">
                  <a:moveTo>
                    <a:pt x="650" y="0"/>
                  </a:moveTo>
                  <a:cubicBezTo>
                    <a:pt x="254" y="1077"/>
                    <a:pt x="1" y="2898"/>
                    <a:pt x="1" y="4956"/>
                  </a:cubicBezTo>
                  <a:cubicBezTo>
                    <a:pt x="1" y="7015"/>
                    <a:pt x="254" y="8820"/>
                    <a:pt x="650" y="9912"/>
                  </a:cubicBezTo>
                  <a:lnTo>
                    <a:pt x="650" y="0"/>
                  </a:lnTo>
                  <a:close/>
                </a:path>
              </a:pathLst>
            </a:custGeom>
            <a:solidFill>
              <a:srgbClr val="0A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3"/>
            <p:cNvSpPr/>
            <p:nvPr/>
          </p:nvSpPr>
          <p:spPr>
            <a:xfrm>
              <a:off x="5711771" y="4791631"/>
              <a:ext cx="608618" cy="316473"/>
            </a:xfrm>
            <a:custGeom>
              <a:avLst/>
              <a:gdLst/>
              <a:ahLst/>
              <a:cxnLst/>
              <a:rect l="l" t="t" r="r" b="b"/>
              <a:pathLst>
                <a:path w="19064" h="9913" extrusionOk="0">
                  <a:moveTo>
                    <a:pt x="0" y="0"/>
                  </a:moveTo>
                  <a:lnTo>
                    <a:pt x="0" y="9912"/>
                  </a:lnTo>
                  <a:lnTo>
                    <a:pt x="19064" y="9912"/>
                  </a:lnTo>
                  <a:cubicBezTo>
                    <a:pt x="18668" y="8820"/>
                    <a:pt x="18415" y="7015"/>
                    <a:pt x="18415" y="4956"/>
                  </a:cubicBezTo>
                  <a:cubicBezTo>
                    <a:pt x="18415" y="2898"/>
                    <a:pt x="18668" y="1077"/>
                    <a:pt x="19064" y="0"/>
                  </a:cubicBezTo>
                  <a:close/>
                </a:path>
              </a:pathLst>
            </a:custGeom>
            <a:solidFill>
              <a:srgbClr val="FFE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3"/>
            <p:cNvSpPr/>
            <p:nvPr/>
          </p:nvSpPr>
          <p:spPr>
            <a:xfrm>
              <a:off x="4629048" y="4758270"/>
              <a:ext cx="249238" cy="383707"/>
            </a:xfrm>
            <a:custGeom>
              <a:avLst/>
              <a:gdLst/>
              <a:ahLst/>
              <a:cxnLst/>
              <a:rect l="l" t="t" r="r" b="b"/>
              <a:pathLst>
                <a:path w="7807" h="12019" extrusionOk="0">
                  <a:moveTo>
                    <a:pt x="1489" y="0"/>
                  </a:moveTo>
                  <a:cubicBezTo>
                    <a:pt x="665" y="0"/>
                    <a:pt x="0" y="2692"/>
                    <a:pt x="0" y="6001"/>
                  </a:cubicBezTo>
                  <a:cubicBezTo>
                    <a:pt x="0" y="9326"/>
                    <a:pt x="665" y="12018"/>
                    <a:pt x="1489" y="12018"/>
                  </a:cubicBezTo>
                  <a:lnTo>
                    <a:pt x="7806" y="12002"/>
                  </a:lnTo>
                  <a:cubicBezTo>
                    <a:pt x="6983" y="12002"/>
                    <a:pt x="6318" y="9311"/>
                    <a:pt x="6318" y="6001"/>
                  </a:cubicBezTo>
                  <a:cubicBezTo>
                    <a:pt x="6318" y="2676"/>
                    <a:pt x="6983" y="0"/>
                    <a:pt x="7806" y="0"/>
                  </a:cubicBezTo>
                  <a:close/>
                </a:path>
              </a:pathLst>
            </a:custGeom>
            <a:solidFill>
              <a:srgbClr val="0A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3"/>
            <p:cNvSpPr/>
            <p:nvPr/>
          </p:nvSpPr>
          <p:spPr>
            <a:xfrm>
              <a:off x="4598209" y="4758270"/>
              <a:ext cx="54624" cy="383707"/>
            </a:xfrm>
            <a:custGeom>
              <a:avLst/>
              <a:gdLst/>
              <a:ahLst/>
              <a:cxnLst/>
              <a:rect l="l" t="t" r="r" b="b"/>
              <a:pathLst>
                <a:path w="1711" h="12019" extrusionOk="0">
                  <a:moveTo>
                    <a:pt x="1711" y="0"/>
                  </a:moveTo>
                  <a:cubicBezTo>
                    <a:pt x="1568" y="0"/>
                    <a:pt x="1441" y="48"/>
                    <a:pt x="1331" y="143"/>
                  </a:cubicBezTo>
                  <a:cubicBezTo>
                    <a:pt x="1236" y="238"/>
                    <a:pt x="1156" y="349"/>
                    <a:pt x="1077" y="460"/>
                  </a:cubicBezTo>
                  <a:cubicBezTo>
                    <a:pt x="951" y="697"/>
                    <a:pt x="824" y="935"/>
                    <a:pt x="745" y="1204"/>
                  </a:cubicBezTo>
                  <a:cubicBezTo>
                    <a:pt x="571" y="1710"/>
                    <a:pt x="428" y="2249"/>
                    <a:pt x="349" y="2787"/>
                  </a:cubicBezTo>
                  <a:cubicBezTo>
                    <a:pt x="1" y="4925"/>
                    <a:pt x="1" y="7094"/>
                    <a:pt x="349" y="9231"/>
                  </a:cubicBezTo>
                  <a:cubicBezTo>
                    <a:pt x="428" y="9770"/>
                    <a:pt x="571" y="10292"/>
                    <a:pt x="745" y="10799"/>
                  </a:cubicBezTo>
                  <a:cubicBezTo>
                    <a:pt x="824" y="11052"/>
                    <a:pt x="951" y="11306"/>
                    <a:pt x="1077" y="11543"/>
                  </a:cubicBezTo>
                  <a:cubicBezTo>
                    <a:pt x="1156" y="11654"/>
                    <a:pt x="1236" y="11765"/>
                    <a:pt x="1331" y="11860"/>
                  </a:cubicBezTo>
                  <a:cubicBezTo>
                    <a:pt x="1441" y="11955"/>
                    <a:pt x="1568" y="12018"/>
                    <a:pt x="1711" y="12018"/>
                  </a:cubicBezTo>
                  <a:cubicBezTo>
                    <a:pt x="1568" y="12002"/>
                    <a:pt x="1441" y="11939"/>
                    <a:pt x="1362" y="11828"/>
                  </a:cubicBezTo>
                  <a:cubicBezTo>
                    <a:pt x="1267" y="11733"/>
                    <a:pt x="1204" y="11622"/>
                    <a:pt x="1141" y="11511"/>
                  </a:cubicBezTo>
                  <a:cubicBezTo>
                    <a:pt x="1014" y="11274"/>
                    <a:pt x="919" y="11021"/>
                    <a:pt x="856" y="10767"/>
                  </a:cubicBezTo>
                  <a:cubicBezTo>
                    <a:pt x="697" y="10261"/>
                    <a:pt x="602" y="9738"/>
                    <a:pt x="523" y="9200"/>
                  </a:cubicBezTo>
                  <a:cubicBezTo>
                    <a:pt x="254" y="7078"/>
                    <a:pt x="254" y="4925"/>
                    <a:pt x="523" y="2803"/>
                  </a:cubicBezTo>
                  <a:cubicBezTo>
                    <a:pt x="602" y="2280"/>
                    <a:pt x="697" y="1758"/>
                    <a:pt x="856" y="1251"/>
                  </a:cubicBezTo>
                  <a:cubicBezTo>
                    <a:pt x="919" y="982"/>
                    <a:pt x="1014" y="745"/>
                    <a:pt x="1141" y="507"/>
                  </a:cubicBezTo>
                  <a:cubicBezTo>
                    <a:pt x="1204" y="380"/>
                    <a:pt x="1267" y="270"/>
                    <a:pt x="1362" y="175"/>
                  </a:cubicBezTo>
                  <a:cubicBezTo>
                    <a:pt x="1441" y="80"/>
                    <a:pt x="1568" y="16"/>
                    <a:pt x="1711" y="0"/>
                  </a:cubicBezTo>
                  <a:close/>
                </a:path>
              </a:pathLst>
            </a:custGeom>
            <a:solidFill>
              <a:srgbClr val="739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3"/>
            <p:cNvSpPr/>
            <p:nvPr/>
          </p:nvSpPr>
          <p:spPr>
            <a:xfrm>
              <a:off x="4848427" y="4758175"/>
              <a:ext cx="52102" cy="383802"/>
            </a:xfrm>
            <a:custGeom>
              <a:avLst/>
              <a:gdLst/>
              <a:ahLst/>
              <a:cxnLst/>
              <a:rect l="l" t="t" r="r" b="b"/>
              <a:pathLst>
                <a:path w="1632" h="12022" extrusionOk="0">
                  <a:moveTo>
                    <a:pt x="1578" y="0"/>
                  </a:moveTo>
                  <a:cubicBezTo>
                    <a:pt x="1457" y="0"/>
                    <a:pt x="1350" y="47"/>
                    <a:pt x="1267" y="130"/>
                  </a:cubicBezTo>
                  <a:cubicBezTo>
                    <a:pt x="1156" y="225"/>
                    <a:pt x="1077" y="320"/>
                    <a:pt x="1014" y="447"/>
                  </a:cubicBezTo>
                  <a:cubicBezTo>
                    <a:pt x="871" y="684"/>
                    <a:pt x="760" y="922"/>
                    <a:pt x="665" y="1191"/>
                  </a:cubicBezTo>
                  <a:cubicBezTo>
                    <a:pt x="491" y="1698"/>
                    <a:pt x="364" y="2236"/>
                    <a:pt x="269" y="2774"/>
                  </a:cubicBezTo>
                  <a:cubicBezTo>
                    <a:pt x="95" y="3835"/>
                    <a:pt x="0" y="4928"/>
                    <a:pt x="0" y="6004"/>
                  </a:cubicBezTo>
                  <a:cubicBezTo>
                    <a:pt x="0" y="7081"/>
                    <a:pt x="95" y="8174"/>
                    <a:pt x="269" y="9234"/>
                  </a:cubicBezTo>
                  <a:cubicBezTo>
                    <a:pt x="349" y="9773"/>
                    <a:pt x="491" y="10295"/>
                    <a:pt x="665" y="10802"/>
                  </a:cubicBezTo>
                  <a:cubicBezTo>
                    <a:pt x="744" y="11071"/>
                    <a:pt x="871" y="11309"/>
                    <a:pt x="998" y="11546"/>
                  </a:cubicBezTo>
                  <a:cubicBezTo>
                    <a:pt x="1077" y="11657"/>
                    <a:pt x="1156" y="11768"/>
                    <a:pt x="1251" y="11863"/>
                  </a:cubicBezTo>
                  <a:cubicBezTo>
                    <a:pt x="1362" y="11958"/>
                    <a:pt x="1489" y="12021"/>
                    <a:pt x="1631" y="12021"/>
                  </a:cubicBezTo>
                  <a:cubicBezTo>
                    <a:pt x="1489" y="12005"/>
                    <a:pt x="1362" y="11942"/>
                    <a:pt x="1283" y="11831"/>
                  </a:cubicBezTo>
                  <a:cubicBezTo>
                    <a:pt x="1188" y="11736"/>
                    <a:pt x="1124" y="11625"/>
                    <a:pt x="1061" y="11514"/>
                  </a:cubicBezTo>
                  <a:cubicBezTo>
                    <a:pt x="934" y="11277"/>
                    <a:pt x="839" y="11024"/>
                    <a:pt x="776" y="10770"/>
                  </a:cubicBezTo>
                  <a:cubicBezTo>
                    <a:pt x="618" y="10264"/>
                    <a:pt x="523" y="9741"/>
                    <a:pt x="444" y="9203"/>
                  </a:cubicBezTo>
                  <a:cubicBezTo>
                    <a:pt x="174" y="7081"/>
                    <a:pt x="174" y="4928"/>
                    <a:pt x="444" y="2806"/>
                  </a:cubicBezTo>
                  <a:cubicBezTo>
                    <a:pt x="523" y="2283"/>
                    <a:pt x="618" y="1761"/>
                    <a:pt x="776" y="1254"/>
                  </a:cubicBezTo>
                  <a:cubicBezTo>
                    <a:pt x="839" y="985"/>
                    <a:pt x="934" y="748"/>
                    <a:pt x="1061" y="510"/>
                  </a:cubicBezTo>
                  <a:cubicBezTo>
                    <a:pt x="1124" y="383"/>
                    <a:pt x="1188" y="273"/>
                    <a:pt x="1283" y="178"/>
                  </a:cubicBezTo>
                  <a:cubicBezTo>
                    <a:pt x="1362" y="83"/>
                    <a:pt x="1489" y="19"/>
                    <a:pt x="1631" y="3"/>
                  </a:cubicBezTo>
                  <a:cubicBezTo>
                    <a:pt x="1613" y="1"/>
                    <a:pt x="1595" y="0"/>
                    <a:pt x="1578" y="0"/>
                  </a:cubicBezTo>
                  <a:close/>
                </a:path>
              </a:pathLst>
            </a:custGeom>
            <a:solidFill>
              <a:srgbClr val="739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3"/>
            <p:cNvSpPr/>
            <p:nvPr/>
          </p:nvSpPr>
          <p:spPr>
            <a:xfrm>
              <a:off x="5096091" y="4758175"/>
              <a:ext cx="52102" cy="383802"/>
            </a:xfrm>
            <a:custGeom>
              <a:avLst/>
              <a:gdLst/>
              <a:ahLst/>
              <a:cxnLst/>
              <a:rect l="l" t="t" r="r" b="b"/>
              <a:pathLst>
                <a:path w="1632" h="12022" extrusionOk="0">
                  <a:moveTo>
                    <a:pt x="1578" y="0"/>
                  </a:moveTo>
                  <a:cubicBezTo>
                    <a:pt x="1457" y="0"/>
                    <a:pt x="1350" y="47"/>
                    <a:pt x="1267" y="130"/>
                  </a:cubicBezTo>
                  <a:cubicBezTo>
                    <a:pt x="1157" y="225"/>
                    <a:pt x="1077" y="320"/>
                    <a:pt x="1014" y="447"/>
                  </a:cubicBezTo>
                  <a:cubicBezTo>
                    <a:pt x="872" y="684"/>
                    <a:pt x="761" y="922"/>
                    <a:pt x="666" y="1191"/>
                  </a:cubicBezTo>
                  <a:cubicBezTo>
                    <a:pt x="492" y="1698"/>
                    <a:pt x="365" y="2236"/>
                    <a:pt x="270" y="2774"/>
                  </a:cubicBezTo>
                  <a:cubicBezTo>
                    <a:pt x="96" y="3835"/>
                    <a:pt x="1" y="4928"/>
                    <a:pt x="1" y="6004"/>
                  </a:cubicBezTo>
                  <a:cubicBezTo>
                    <a:pt x="1" y="7081"/>
                    <a:pt x="96" y="8174"/>
                    <a:pt x="270" y="9234"/>
                  </a:cubicBezTo>
                  <a:cubicBezTo>
                    <a:pt x="349" y="9773"/>
                    <a:pt x="492" y="10295"/>
                    <a:pt x="666" y="10802"/>
                  </a:cubicBezTo>
                  <a:cubicBezTo>
                    <a:pt x="745" y="11071"/>
                    <a:pt x="872" y="11309"/>
                    <a:pt x="998" y="11546"/>
                  </a:cubicBezTo>
                  <a:cubicBezTo>
                    <a:pt x="1077" y="11657"/>
                    <a:pt x="1157" y="11768"/>
                    <a:pt x="1252" y="11863"/>
                  </a:cubicBezTo>
                  <a:cubicBezTo>
                    <a:pt x="1362" y="11958"/>
                    <a:pt x="1489" y="12021"/>
                    <a:pt x="1632" y="12021"/>
                  </a:cubicBezTo>
                  <a:cubicBezTo>
                    <a:pt x="1489" y="12005"/>
                    <a:pt x="1362" y="11942"/>
                    <a:pt x="1283" y="11831"/>
                  </a:cubicBezTo>
                  <a:cubicBezTo>
                    <a:pt x="1188" y="11736"/>
                    <a:pt x="1125" y="11625"/>
                    <a:pt x="1062" y="11514"/>
                  </a:cubicBezTo>
                  <a:cubicBezTo>
                    <a:pt x="935" y="11277"/>
                    <a:pt x="840" y="11024"/>
                    <a:pt x="777" y="10770"/>
                  </a:cubicBezTo>
                  <a:cubicBezTo>
                    <a:pt x="618" y="10264"/>
                    <a:pt x="523" y="9741"/>
                    <a:pt x="444" y="9203"/>
                  </a:cubicBezTo>
                  <a:cubicBezTo>
                    <a:pt x="175" y="7081"/>
                    <a:pt x="175" y="4928"/>
                    <a:pt x="444" y="2806"/>
                  </a:cubicBezTo>
                  <a:cubicBezTo>
                    <a:pt x="523" y="2283"/>
                    <a:pt x="618" y="1761"/>
                    <a:pt x="777" y="1254"/>
                  </a:cubicBezTo>
                  <a:cubicBezTo>
                    <a:pt x="840" y="985"/>
                    <a:pt x="935" y="748"/>
                    <a:pt x="1062" y="510"/>
                  </a:cubicBezTo>
                  <a:cubicBezTo>
                    <a:pt x="1125" y="383"/>
                    <a:pt x="1188" y="273"/>
                    <a:pt x="1283" y="178"/>
                  </a:cubicBezTo>
                  <a:cubicBezTo>
                    <a:pt x="1362" y="83"/>
                    <a:pt x="1489" y="19"/>
                    <a:pt x="1632" y="3"/>
                  </a:cubicBezTo>
                  <a:cubicBezTo>
                    <a:pt x="1613" y="1"/>
                    <a:pt x="1596" y="0"/>
                    <a:pt x="1578" y="0"/>
                  </a:cubicBezTo>
                  <a:close/>
                </a:path>
              </a:pathLst>
            </a:custGeom>
            <a:solidFill>
              <a:srgbClr val="739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3"/>
            <p:cNvSpPr/>
            <p:nvPr/>
          </p:nvSpPr>
          <p:spPr>
            <a:xfrm>
              <a:off x="5341265" y="4758270"/>
              <a:ext cx="54624" cy="383707"/>
            </a:xfrm>
            <a:custGeom>
              <a:avLst/>
              <a:gdLst/>
              <a:ahLst/>
              <a:cxnLst/>
              <a:rect l="l" t="t" r="r" b="b"/>
              <a:pathLst>
                <a:path w="1711" h="12019" extrusionOk="0">
                  <a:moveTo>
                    <a:pt x="1710" y="0"/>
                  </a:moveTo>
                  <a:cubicBezTo>
                    <a:pt x="1568" y="0"/>
                    <a:pt x="1441" y="32"/>
                    <a:pt x="1346" y="127"/>
                  </a:cubicBezTo>
                  <a:cubicBezTo>
                    <a:pt x="1251" y="222"/>
                    <a:pt x="1172" y="317"/>
                    <a:pt x="1093" y="444"/>
                  </a:cubicBezTo>
                  <a:cubicBezTo>
                    <a:pt x="950" y="681"/>
                    <a:pt x="839" y="919"/>
                    <a:pt x="760" y="1188"/>
                  </a:cubicBezTo>
                  <a:cubicBezTo>
                    <a:pt x="586" y="1695"/>
                    <a:pt x="443" y="2233"/>
                    <a:pt x="364" y="2771"/>
                  </a:cubicBezTo>
                  <a:cubicBezTo>
                    <a:pt x="0" y="4909"/>
                    <a:pt x="0" y="7094"/>
                    <a:pt x="348" y="9231"/>
                  </a:cubicBezTo>
                  <a:cubicBezTo>
                    <a:pt x="428" y="9770"/>
                    <a:pt x="570" y="10292"/>
                    <a:pt x="744" y="10799"/>
                  </a:cubicBezTo>
                  <a:cubicBezTo>
                    <a:pt x="823" y="11068"/>
                    <a:pt x="934" y="11306"/>
                    <a:pt x="1077" y="11543"/>
                  </a:cubicBezTo>
                  <a:cubicBezTo>
                    <a:pt x="1156" y="11654"/>
                    <a:pt x="1235" y="11765"/>
                    <a:pt x="1330" y="11860"/>
                  </a:cubicBezTo>
                  <a:cubicBezTo>
                    <a:pt x="1425" y="11955"/>
                    <a:pt x="1568" y="12018"/>
                    <a:pt x="1694" y="12018"/>
                  </a:cubicBezTo>
                  <a:cubicBezTo>
                    <a:pt x="1568" y="12002"/>
                    <a:pt x="1441" y="11939"/>
                    <a:pt x="1362" y="11828"/>
                  </a:cubicBezTo>
                  <a:cubicBezTo>
                    <a:pt x="1267" y="11733"/>
                    <a:pt x="1188" y="11622"/>
                    <a:pt x="1140" y="11511"/>
                  </a:cubicBezTo>
                  <a:cubicBezTo>
                    <a:pt x="1013" y="11274"/>
                    <a:pt x="918" y="11021"/>
                    <a:pt x="855" y="10767"/>
                  </a:cubicBezTo>
                  <a:cubicBezTo>
                    <a:pt x="697" y="10261"/>
                    <a:pt x="586" y="9738"/>
                    <a:pt x="523" y="9200"/>
                  </a:cubicBezTo>
                  <a:cubicBezTo>
                    <a:pt x="380" y="8139"/>
                    <a:pt x="317" y="7078"/>
                    <a:pt x="333" y="6001"/>
                  </a:cubicBezTo>
                  <a:cubicBezTo>
                    <a:pt x="317" y="4941"/>
                    <a:pt x="380" y="3864"/>
                    <a:pt x="523" y="2803"/>
                  </a:cubicBezTo>
                  <a:cubicBezTo>
                    <a:pt x="602" y="2280"/>
                    <a:pt x="697" y="1758"/>
                    <a:pt x="855" y="1251"/>
                  </a:cubicBezTo>
                  <a:cubicBezTo>
                    <a:pt x="918" y="982"/>
                    <a:pt x="1013" y="745"/>
                    <a:pt x="1140" y="507"/>
                  </a:cubicBezTo>
                  <a:cubicBezTo>
                    <a:pt x="1203" y="380"/>
                    <a:pt x="1267" y="270"/>
                    <a:pt x="1362" y="175"/>
                  </a:cubicBezTo>
                  <a:cubicBezTo>
                    <a:pt x="1441" y="80"/>
                    <a:pt x="1568" y="16"/>
                    <a:pt x="1710" y="0"/>
                  </a:cubicBezTo>
                  <a:close/>
                </a:path>
              </a:pathLst>
            </a:custGeom>
            <a:solidFill>
              <a:srgbClr val="739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3"/>
            <p:cNvSpPr/>
            <p:nvPr/>
          </p:nvSpPr>
          <p:spPr>
            <a:xfrm>
              <a:off x="5618745" y="4758270"/>
              <a:ext cx="71831" cy="383707"/>
            </a:xfrm>
            <a:custGeom>
              <a:avLst/>
              <a:gdLst/>
              <a:ahLst/>
              <a:cxnLst/>
              <a:rect l="l" t="t" r="r" b="b"/>
              <a:pathLst>
                <a:path w="2250" h="12019" extrusionOk="0">
                  <a:moveTo>
                    <a:pt x="1505" y="0"/>
                  </a:moveTo>
                  <a:cubicBezTo>
                    <a:pt x="682" y="0"/>
                    <a:pt x="1" y="2676"/>
                    <a:pt x="1" y="6001"/>
                  </a:cubicBezTo>
                  <a:cubicBezTo>
                    <a:pt x="1" y="9311"/>
                    <a:pt x="682" y="12002"/>
                    <a:pt x="1505" y="12002"/>
                  </a:cubicBezTo>
                  <a:lnTo>
                    <a:pt x="2233" y="12018"/>
                  </a:lnTo>
                  <a:lnTo>
                    <a:pt x="2233" y="12018"/>
                  </a:lnTo>
                  <a:cubicBezTo>
                    <a:pt x="1417" y="11983"/>
                    <a:pt x="761" y="9305"/>
                    <a:pt x="761" y="6001"/>
                  </a:cubicBezTo>
                  <a:cubicBezTo>
                    <a:pt x="761" y="2692"/>
                    <a:pt x="1426" y="0"/>
                    <a:pt x="2249" y="0"/>
                  </a:cubicBezTo>
                  <a:close/>
                  <a:moveTo>
                    <a:pt x="2233" y="12018"/>
                  </a:moveTo>
                  <a:cubicBezTo>
                    <a:pt x="2238" y="12018"/>
                    <a:pt x="2244" y="12018"/>
                    <a:pt x="2249" y="12018"/>
                  </a:cubicBezTo>
                  <a:lnTo>
                    <a:pt x="2233" y="12018"/>
                  </a:lnTo>
                  <a:close/>
                </a:path>
              </a:pathLst>
            </a:custGeom>
            <a:solidFill>
              <a:srgbClr val="0A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3"/>
            <p:cNvSpPr/>
            <p:nvPr/>
          </p:nvSpPr>
          <p:spPr>
            <a:xfrm>
              <a:off x="4448072" y="4758270"/>
              <a:ext cx="71831" cy="383707"/>
            </a:xfrm>
            <a:custGeom>
              <a:avLst/>
              <a:gdLst/>
              <a:ahLst/>
              <a:cxnLst/>
              <a:rect l="l" t="t" r="r" b="b"/>
              <a:pathLst>
                <a:path w="2250" h="12019" extrusionOk="0">
                  <a:moveTo>
                    <a:pt x="1505" y="0"/>
                  </a:moveTo>
                  <a:cubicBezTo>
                    <a:pt x="682" y="0"/>
                    <a:pt x="1" y="2676"/>
                    <a:pt x="1" y="6001"/>
                  </a:cubicBezTo>
                  <a:cubicBezTo>
                    <a:pt x="1" y="9311"/>
                    <a:pt x="682" y="12002"/>
                    <a:pt x="1505" y="12002"/>
                  </a:cubicBezTo>
                  <a:lnTo>
                    <a:pt x="2233" y="12018"/>
                  </a:lnTo>
                  <a:lnTo>
                    <a:pt x="2233" y="12018"/>
                  </a:lnTo>
                  <a:cubicBezTo>
                    <a:pt x="1417" y="11983"/>
                    <a:pt x="761" y="9305"/>
                    <a:pt x="761" y="6001"/>
                  </a:cubicBezTo>
                  <a:cubicBezTo>
                    <a:pt x="761" y="2692"/>
                    <a:pt x="1426" y="0"/>
                    <a:pt x="2249" y="0"/>
                  </a:cubicBezTo>
                  <a:close/>
                  <a:moveTo>
                    <a:pt x="2233" y="12018"/>
                  </a:moveTo>
                  <a:cubicBezTo>
                    <a:pt x="2239" y="12018"/>
                    <a:pt x="2244" y="12018"/>
                    <a:pt x="2249" y="12018"/>
                  </a:cubicBezTo>
                  <a:lnTo>
                    <a:pt x="2233" y="12018"/>
                  </a:lnTo>
                  <a:close/>
                </a:path>
              </a:pathLst>
            </a:custGeom>
            <a:solidFill>
              <a:srgbClr val="0A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3"/>
            <p:cNvSpPr/>
            <p:nvPr/>
          </p:nvSpPr>
          <p:spPr>
            <a:xfrm>
              <a:off x="4531489" y="4565674"/>
              <a:ext cx="1602443" cy="192125"/>
            </a:xfrm>
            <a:custGeom>
              <a:avLst/>
              <a:gdLst/>
              <a:ahLst/>
              <a:cxnLst/>
              <a:rect l="l" t="t" r="r" b="b"/>
              <a:pathLst>
                <a:path w="50194" h="6018" extrusionOk="0">
                  <a:moveTo>
                    <a:pt x="761" y="1"/>
                  </a:moveTo>
                  <a:cubicBezTo>
                    <a:pt x="349" y="1"/>
                    <a:pt x="0" y="1363"/>
                    <a:pt x="0" y="3009"/>
                  </a:cubicBezTo>
                  <a:cubicBezTo>
                    <a:pt x="0" y="4672"/>
                    <a:pt x="349" y="6018"/>
                    <a:pt x="761" y="6018"/>
                  </a:cubicBezTo>
                  <a:lnTo>
                    <a:pt x="49845" y="6018"/>
                  </a:lnTo>
                  <a:cubicBezTo>
                    <a:pt x="50035" y="6018"/>
                    <a:pt x="50193" y="5859"/>
                    <a:pt x="50193" y="5669"/>
                  </a:cubicBezTo>
                  <a:cubicBezTo>
                    <a:pt x="50193" y="5574"/>
                    <a:pt x="50114" y="5479"/>
                    <a:pt x="50019" y="5479"/>
                  </a:cubicBezTo>
                  <a:lnTo>
                    <a:pt x="40123" y="5479"/>
                  </a:lnTo>
                  <a:cubicBezTo>
                    <a:pt x="39695" y="3864"/>
                    <a:pt x="39695" y="2154"/>
                    <a:pt x="40123" y="539"/>
                  </a:cubicBezTo>
                  <a:lnTo>
                    <a:pt x="50019" y="539"/>
                  </a:lnTo>
                  <a:cubicBezTo>
                    <a:pt x="50114" y="539"/>
                    <a:pt x="50193" y="460"/>
                    <a:pt x="50193" y="365"/>
                  </a:cubicBezTo>
                  <a:cubicBezTo>
                    <a:pt x="50193" y="175"/>
                    <a:pt x="50035" y="17"/>
                    <a:pt x="49845" y="1"/>
                  </a:cubicBezTo>
                  <a:close/>
                </a:path>
              </a:pathLst>
            </a:custGeom>
            <a:solidFill>
              <a:srgbClr val="F16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3"/>
            <p:cNvSpPr/>
            <p:nvPr/>
          </p:nvSpPr>
          <p:spPr>
            <a:xfrm>
              <a:off x="5799210" y="4582881"/>
              <a:ext cx="13664" cy="157741"/>
            </a:xfrm>
            <a:custGeom>
              <a:avLst/>
              <a:gdLst/>
              <a:ahLst/>
              <a:cxnLst/>
              <a:rect l="l" t="t" r="r" b="b"/>
              <a:pathLst>
                <a:path w="428" h="4941" extrusionOk="0">
                  <a:moveTo>
                    <a:pt x="428" y="0"/>
                  </a:moveTo>
                  <a:cubicBezTo>
                    <a:pt x="0" y="1615"/>
                    <a:pt x="0" y="3325"/>
                    <a:pt x="428" y="4940"/>
                  </a:cubicBezTo>
                  <a:lnTo>
                    <a:pt x="428" y="0"/>
                  </a:lnTo>
                  <a:close/>
                </a:path>
              </a:pathLst>
            </a:custGeom>
            <a:solidFill>
              <a:srgbClr val="0A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3"/>
            <p:cNvSpPr/>
            <p:nvPr/>
          </p:nvSpPr>
          <p:spPr>
            <a:xfrm>
              <a:off x="5812841" y="4582881"/>
              <a:ext cx="304341" cy="157741"/>
            </a:xfrm>
            <a:custGeom>
              <a:avLst/>
              <a:gdLst/>
              <a:ahLst/>
              <a:cxnLst/>
              <a:rect l="l" t="t" r="r" b="b"/>
              <a:pathLst>
                <a:path w="9533" h="4941" extrusionOk="0">
                  <a:moveTo>
                    <a:pt x="1" y="0"/>
                  </a:moveTo>
                  <a:lnTo>
                    <a:pt x="1" y="4940"/>
                  </a:lnTo>
                  <a:lnTo>
                    <a:pt x="9533" y="4940"/>
                  </a:lnTo>
                  <a:cubicBezTo>
                    <a:pt x="9105" y="3325"/>
                    <a:pt x="9105" y="1615"/>
                    <a:pt x="9533" y="0"/>
                  </a:cubicBezTo>
                  <a:close/>
                </a:path>
              </a:pathLst>
            </a:custGeom>
            <a:solidFill>
              <a:srgbClr val="FFE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3"/>
            <p:cNvSpPr/>
            <p:nvPr/>
          </p:nvSpPr>
          <p:spPr>
            <a:xfrm>
              <a:off x="4568393" y="4565674"/>
              <a:ext cx="48558" cy="192125"/>
            </a:xfrm>
            <a:custGeom>
              <a:avLst/>
              <a:gdLst/>
              <a:ahLst/>
              <a:cxnLst/>
              <a:rect l="l" t="t" r="r" b="b"/>
              <a:pathLst>
                <a:path w="1521" h="6018" extrusionOk="0">
                  <a:moveTo>
                    <a:pt x="745" y="1"/>
                  </a:moveTo>
                  <a:cubicBezTo>
                    <a:pt x="333" y="1"/>
                    <a:pt x="0" y="1347"/>
                    <a:pt x="0" y="3009"/>
                  </a:cubicBezTo>
                  <a:cubicBezTo>
                    <a:pt x="0" y="4672"/>
                    <a:pt x="333" y="6018"/>
                    <a:pt x="745" y="6018"/>
                  </a:cubicBezTo>
                  <a:lnTo>
                    <a:pt x="1520" y="6018"/>
                  </a:lnTo>
                  <a:cubicBezTo>
                    <a:pt x="1093" y="6018"/>
                    <a:pt x="760" y="4672"/>
                    <a:pt x="760" y="3009"/>
                  </a:cubicBezTo>
                  <a:cubicBezTo>
                    <a:pt x="760" y="1347"/>
                    <a:pt x="1109" y="1"/>
                    <a:pt x="1520" y="1"/>
                  </a:cubicBezTo>
                  <a:close/>
                </a:path>
              </a:pathLst>
            </a:custGeom>
            <a:solidFill>
              <a:srgbClr val="FF9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3"/>
            <p:cNvSpPr/>
            <p:nvPr/>
          </p:nvSpPr>
          <p:spPr>
            <a:xfrm>
              <a:off x="4604275" y="4565674"/>
              <a:ext cx="48558" cy="192125"/>
            </a:xfrm>
            <a:custGeom>
              <a:avLst/>
              <a:gdLst/>
              <a:ahLst/>
              <a:cxnLst/>
              <a:rect l="l" t="t" r="r" b="b"/>
              <a:pathLst>
                <a:path w="1521" h="6018" extrusionOk="0">
                  <a:moveTo>
                    <a:pt x="761" y="1"/>
                  </a:moveTo>
                  <a:cubicBezTo>
                    <a:pt x="333" y="1"/>
                    <a:pt x="1" y="1347"/>
                    <a:pt x="1" y="3009"/>
                  </a:cubicBezTo>
                  <a:cubicBezTo>
                    <a:pt x="1" y="4672"/>
                    <a:pt x="333" y="6018"/>
                    <a:pt x="761" y="6018"/>
                  </a:cubicBezTo>
                  <a:lnTo>
                    <a:pt x="1521" y="6018"/>
                  </a:lnTo>
                  <a:cubicBezTo>
                    <a:pt x="1109" y="6018"/>
                    <a:pt x="776" y="4672"/>
                    <a:pt x="776" y="3009"/>
                  </a:cubicBezTo>
                  <a:cubicBezTo>
                    <a:pt x="776" y="1347"/>
                    <a:pt x="1109" y="1"/>
                    <a:pt x="1521" y="1"/>
                  </a:cubicBezTo>
                  <a:close/>
                </a:path>
              </a:pathLst>
            </a:custGeom>
            <a:solidFill>
              <a:srgbClr val="FF9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3"/>
            <p:cNvSpPr/>
            <p:nvPr/>
          </p:nvSpPr>
          <p:spPr>
            <a:xfrm>
              <a:off x="4783718" y="4565674"/>
              <a:ext cx="48558" cy="192125"/>
            </a:xfrm>
            <a:custGeom>
              <a:avLst/>
              <a:gdLst/>
              <a:ahLst/>
              <a:cxnLst/>
              <a:rect l="l" t="t" r="r" b="b"/>
              <a:pathLst>
                <a:path w="1521" h="6018" extrusionOk="0">
                  <a:moveTo>
                    <a:pt x="745" y="1"/>
                  </a:moveTo>
                  <a:cubicBezTo>
                    <a:pt x="333" y="1"/>
                    <a:pt x="0" y="1347"/>
                    <a:pt x="0" y="3009"/>
                  </a:cubicBezTo>
                  <a:cubicBezTo>
                    <a:pt x="0" y="4672"/>
                    <a:pt x="333" y="6018"/>
                    <a:pt x="745" y="6018"/>
                  </a:cubicBezTo>
                  <a:lnTo>
                    <a:pt x="1521" y="6018"/>
                  </a:lnTo>
                  <a:cubicBezTo>
                    <a:pt x="1109" y="6018"/>
                    <a:pt x="776" y="4672"/>
                    <a:pt x="776" y="3009"/>
                  </a:cubicBezTo>
                  <a:cubicBezTo>
                    <a:pt x="776" y="1347"/>
                    <a:pt x="1109" y="1"/>
                    <a:pt x="1521" y="1"/>
                  </a:cubicBezTo>
                  <a:close/>
                </a:path>
              </a:pathLst>
            </a:custGeom>
            <a:solidFill>
              <a:srgbClr val="FF9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3"/>
            <p:cNvSpPr/>
            <p:nvPr/>
          </p:nvSpPr>
          <p:spPr>
            <a:xfrm>
              <a:off x="4819600" y="4565674"/>
              <a:ext cx="49069" cy="192125"/>
            </a:xfrm>
            <a:custGeom>
              <a:avLst/>
              <a:gdLst/>
              <a:ahLst/>
              <a:cxnLst/>
              <a:rect l="l" t="t" r="r" b="b"/>
              <a:pathLst>
                <a:path w="1537" h="6018" extrusionOk="0">
                  <a:moveTo>
                    <a:pt x="761" y="1"/>
                  </a:moveTo>
                  <a:cubicBezTo>
                    <a:pt x="349" y="1"/>
                    <a:pt x="1" y="1347"/>
                    <a:pt x="1" y="3009"/>
                  </a:cubicBezTo>
                  <a:cubicBezTo>
                    <a:pt x="1" y="4672"/>
                    <a:pt x="349" y="6018"/>
                    <a:pt x="761" y="6018"/>
                  </a:cubicBezTo>
                  <a:lnTo>
                    <a:pt x="1537" y="6018"/>
                  </a:lnTo>
                  <a:cubicBezTo>
                    <a:pt x="1109" y="6018"/>
                    <a:pt x="777" y="4672"/>
                    <a:pt x="777" y="3009"/>
                  </a:cubicBezTo>
                  <a:cubicBezTo>
                    <a:pt x="777" y="1347"/>
                    <a:pt x="1109" y="1"/>
                    <a:pt x="1537" y="1"/>
                  </a:cubicBezTo>
                  <a:close/>
                </a:path>
              </a:pathLst>
            </a:custGeom>
            <a:solidFill>
              <a:srgbClr val="FF9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3"/>
            <p:cNvSpPr/>
            <p:nvPr/>
          </p:nvSpPr>
          <p:spPr>
            <a:xfrm>
              <a:off x="5686487" y="4565674"/>
              <a:ext cx="48558" cy="192125"/>
            </a:xfrm>
            <a:custGeom>
              <a:avLst/>
              <a:gdLst/>
              <a:ahLst/>
              <a:cxnLst/>
              <a:rect l="l" t="t" r="r" b="b"/>
              <a:pathLst>
                <a:path w="1521" h="6018" extrusionOk="0">
                  <a:moveTo>
                    <a:pt x="745" y="1"/>
                  </a:moveTo>
                  <a:cubicBezTo>
                    <a:pt x="333" y="1"/>
                    <a:pt x="0" y="1347"/>
                    <a:pt x="0" y="3009"/>
                  </a:cubicBezTo>
                  <a:cubicBezTo>
                    <a:pt x="0" y="4672"/>
                    <a:pt x="333" y="6018"/>
                    <a:pt x="745" y="6018"/>
                  </a:cubicBezTo>
                  <a:lnTo>
                    <a:pt x="1520" y="6018"/>
                  </a:lnTo>
                  <a:cubicBezTo>
                    <a:pt x="1109" y="6018"/>
                    <a:pt x="760" y="4672"/>
                    <a:pt x="760" y="3009"/>
                  </a:cubicBezTo>
                  <a:cubicBezTo>
                    <a:pt x="760" y="1347"/>
                    <a:pt x="1109" y="1"/>
                    <a:pt x="1520" y="1"/>
                  </a:cubicBezTo>
                  <a:close/>
                </a:path>
              </a:pathLst>
            </a:custGeom>
            <a:solidFill>
              <a:srgbClr val="FF9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3"/>
            <p:cNvSpPr/>
            <p:nvPr/>
          </p:nvSpPr>
          <p:spPr>
            <a:xfrm>
              <a:off x="5722370" y="4565674"/>
              <a:ext cx="48558" cy="192125"/>
            </a:xfrm>
            <a:custGeom>
              <a:avLst/>
              <a:gdLst/>
              <a:ahLst/>
              <a:cxnLst/>
              <a:rect l="l" t="t" r="r" b="b"/>
              <a:pathLst>
                <a:path w="1521" h="6018" extrusionOk="0">
                  <a:moveTo>
                    <a:pt x="761" y="1"/>
                  </a:moveTo>
                  <a:cubicBezTo>
                    <a:pt x="349" y="1"/>
                    <a:pt x="1" y="1347"/>
                    <a:pt x="1" y="3009"/>
                  </a:cubicBezTo>
                  <a:cubicBezTo>
                    <a:pt x="1" y="4672"/>
                    <a:pt x="349" y="6018"/>
                    <a:pt x="761" y="6018"/>
                  </a:cubicBezTo>
                  <a:lnTo>
                    <a:pt x="1521" y="6018"/>
                  </a:lnTo>
                  <a:cubicBezTo>
                    <a:pt x="1109" y="6018"/>
                    <a:pt x="776" y="4672"/>
                    <a:pt x="776" y="3009"/>
                  </a:cubicBezTo>
                  <a:cubicBezTo>
                    <a:pt x="776" y="1347"/>
                    <a:pt x="1109" y="1"/>
                    <a:pt x="1521" y="1"/>
                  </a:cubicBezTo>
                  <a:close/>
                </a:path>
              </a:pathLst>
            </a:custGeom>
            <a:solidFill>
              <a:srgbClr val="FF9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3"/>
            <p:cNvSpPr/>
            <p:nvPr/>
          </p:nvSpPr>
          <p:spPr>
            <a:xfrm>
              <a:off x="4637635" y="4620264"/>
              <a:ext cx="136511" cy="82430"/>
            </a:xfrm>
            <a:custGeom>
              <a:avLst/>
              <a:gdLst/>
              <a:ahLst/>
              <a:cxnLst/>
              <a:rect l="l" t="t" r="r" b="b"/>
              <a:pathLst>
                <a:path w="4276" h="2582" extrusionOk="0">
                  <a:moveTo>
                    <a:pt x="2138" y="1"/>
                  </a:moveTo>
                  <a:lnTo>
                    <a:pt x="1" y="1299"/>
                  </a:lnTo>
                  <a:lnTo>
                    <a:pt x="2138" y="2582"/>
                  </a:lnTo>
                  <a:lnTo>
                    <a:pt x="4276" y="1299"/>
                  </a:lnTo>
                  <a:lnTo>
                    <a:pt x="2138" y="1"/>
                  </a:lnTo>
                  <a:close/>
                </a:path>
              </a:pathLst>
            </a:custGeom>
            <a:solidFill>
              <a:srgbClr val="FF9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3"/>
            <p:cNvSpPr/>
            <p:nvPr/>
          </p:nvSpPr>
          <p:spPr>
            <a:xfrm>
              <a:off x="5000065" y="4565674"/>
              <a:ext cx="48558" cy="192125"/>
            </a:xfrm>
            <a:custGeom>
              <a:avLst/>
              <a:gdLst/>
              <a:ahLst/>
              <a:cxnLst/>
              <a:rect l="l" t="t" r="r" b="b"/>
              <a:pathLst>
                <a:path w="1521" h="6018" extrusionOk="0">
                  <a:moveTo>
                    <a:pt x="744" y="1"/>
                  </a:moveTo>
                  <a:cubicBezTo>
                    <a:pt x="333" y="1"/>
                    <a:pt x="0" y="1347"/>
                    <a:pt x="0" y="3009"/>
                  </a:cubicBezTo>
                  <a:cubicBezTo>
                    <a:pt x="0" y="4672"/>
                    <a:pt x="333" y="6018"/>
                    <a:pt x="744" y="6018"/>
                  </a:cubicBezTo>
                  <a:lnTo>
                    <a:pt x="1520" y="6018"/>
                  </a:lnTo>
                  <a:cubicBezTo>
                    <a:pt x="1109" y="6018"/>
                    <a:pt x="760" y="4672"/>
                    <a:pt x="760" y="3009"/>
                  </a:cubicBezTo>
                  <a:cubicBezTo>
                    <a:pt x="760" y="1347"/>
                    <a:pt x="1109" y="1"/>
                    <a:pt x="1520" y="1"/>
                  </a:cubicBezTo>
                  <a:close/>
                </a:path>
              </a:pathLst>
            </a:custGeom>
            <a:solidFill>
              <a:srgbClr val="FF9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3"/>
            <p:cNvSpPr/>
            <p:nvPr/>
          </p:nvSpPr>
          <p:spPr>
            <a:xfrm>
              <a:off x="5473684" y="4565674"/>
              <a:ext cx="48558" cy="192125"/>
            </a:xfrm>
            <a:custGeom>
              <a:avLst/>
              <a:gdLst/>
              <a:ahLst/>
              <a:cxnLst/>
              <a:rect l="l" t="t" r="r" b="b"/>
              <a:pathLst>
                <a:path w="1521" h="6018" extrusionOk="0">
                  <a:moveTo>
                    <a:pt x="745" y="1"/>
                  </a:moveTo>
                  <a:cubicBezTo>
                    <a:pt x="333" y="1"/>
                    <a:pt x="0" y="1347"/>
                    <a:pt x="0" y="3009"/>
                  </a:cubicBezTo>
                  <a:cubicBezTo>
                    <a:pt x="0" y="4672"/>
                    <a:pt x="333" y="6018"/>
                    <a:pt x="745" y="6018"/>
                  </a:cubicBezTo>
                  <a:lnTo>
                    <a:pt x="1520" y="6018"/>
                  </a:lnTo>
                  <a:cubicBezTo>
                    <a:pt x="1109" y="6018"/>
                    <a:pt x="776" y="4672"/>
                    <a:pt x="776" y="3009"/>
                  </a:cubicBezTo>
                  <a:cubicBezTo>
                    <a:pt x="776" y="1347"/>
                    <a:pt x="1109" y="1"/>
                    <a:pt x="1520" y="1"/>
                  </a:cubicBezTo>
                  <a:close/>
                </a:path>
              </a:pathLst>
            </a:custGeom>
            <a:solidFill>
              <a:srgbClr val="FF9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3"/>
            <p:cNvSpPr/>
            <p:nvPr/>
          </p:nvSpPr>
          <p:spPr>
            <a:xfrm>
              <a:off x="5145126" y="4591468"/>
              <a:ext cx="195158" cy="140566"/>
            </a:xfrm>
            <a:custGeom>
              <a:avLst/>
              <a:gdLst/>
              <a:ahLst/>
              <a:cxnLst/>
              <a:rect l="l" t="t" r="r" b="b"/>
              <a:pathLst>
                <a:path w="6113" h="4403" extrusionOk="0">
                  <a:moveTo>
                    <a:pt x="333" y="0"/>
                  </a:moveTo>
                  <a:cubicBezTo>
                    <a:pt x="1" y="1441"/>
                    <a:pt x="1" y="2945"/>
                    <a:pt x="333" y="4402"/>
                  </a:cubicBezTo>
                  <a:lnTo>
                    <a:pt x="6112" y="4402"/>
                  </a:lnTo>
                  <a:cubicBezTo>
                    <a:pt x="5796" y="2945"/>
                    <a:pt x="5796" y="1441"/>
                    <a:pt x="6112" y="0"/>
                  </a:cubicBezTo>
                  <a:close/>
                </a:path>
              </a:pathLst>
            </a:custGeom>
            <a:solidFill>
              <a:srgbClr val="FF9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3"/>
            <p:cNvSpPr/>
            <p:nvPr/>
          </p:nvSpPr>
          <p:spPr>
            <a:xfrm>
              <a:off x="4443028" y="4373620"/>
              <a:ext cx="1665623" cy="192093"/>
            </a:xfrm>
            <a:custGeom>
              <a:avLst/>
              <a:gdLst/>
              <a:ahLst/>
              <a:cxnLst/>
              <a:rect l="l" t="t" r="r" b="b"/>
              <a:pathLst>
                <a:path w="52173" h="6017" extrusionOk="0">
                  <a:moveTo>
                    <a:pt x="761" y="0"/>
                  </a:moveTo>
                  <a:cubicBezTo>
                    <a:pt x="333" y="0"/>
                    <a:pt x="1" y="1346"/>
                    <a:pt x="1" y="3008"/>
                  </a:cubicBezTo>
                  <a:cubicBezTo>
                    <a:pt x="1" y="4671"/>
                    <a:pt x="333" y="6017"/>
                    <a:pt x="761" y="6017"/>
                  </a:cubicBezTo>
                  <a:lnTo>
                    <a:pt x="51824" y="6017"/>
                  </a:lnTo>
                  <a:cubicBezTo>
                    <a:pt x="52014" y="6017"/>
                    <a:pt x="52172" y="5859"/>
                    <a:pt x="52172" y="5653"/>
                  </a:cubicBezTo>
                  <a:cubicBezTo>
                    <a:pt x="52172" y="5558"/>
                    <a:pt x="52093" y="5494"/>
                    <a:pt x="51998" y="5494"/>
                  </a:cubicBezTo>
                  <a:lnTo>
                    <a:pt x="38144" y="5494"/>
                  </a:lnTo>
                  <a:cubicBezTo>
                    <a:pt x="37716" y="3863"/>
                    <a:pt x="37716" y="2153"/>
                    <a:pt x="38144" y="523"/>
                  </a:cubicBezTo>
                  <a:lnTo>
                    <a:pt x="51998" y="523"/>
                  </a:lnTo>
                  <a:cubicBezTo>
                    <a:pt x="52093" y="523"/>
                    <a:pt x="52172" y="459"/>
                    <a:pt x="52172" y="364"/>
                  </a:cubicBezTo>
                  <a:cubicBezTo>
                    <a:pt x="52172" y="158"/>
                    <a:pt x="52014" y="0"/>
                    <a:pt x="51824" y="0"/>
                  </a:cubicBezTo>
                  <a:close/>
                </a:path>
              </a:pathLst>
            </a:custGeom>
            <a:solidFill>
              <a:srgbClr val="FF9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3"/>
            <p:cNvSpPr/>
            <p:nvPr/>
          </p:nvSpPr>
          <p:spPr>
            <a:xfrm>
              <a:off x="5647062" y="4390284"/>
              <a:ext cx="14175" cy="158763"/>
            </a:xfrm>
            <a:custGeom>
              <a:avLst/>
              <a:gdLst/>
              <a:ahLst/>
              <a:cxnLst/>
              <a:rect l="l" t="t" r="r" b="b"/>
              <a:pathLst>
                <a:path w="444" h="4973" extrusionOk="0">
                  <a:moveTo>
                    <a:pt x="444" y="1"/>
                  </a:moveTo>
                  <a:cubicBezTo>
                    <a:pt x="0" y="1631"/>
                    <a:pt x="0" y="3341"/>
                    <a:pt x="444" y="4972"/>
                  </a:cubicBezTo>
                  <a:lnTo>
                    <a:pt x="444" y="1"/>
                  </a:lnTo>
                  <a:close/>
                </a:path>
              </a:pathLst>
            </a:custGeom>
            <a:solidFill>
              <a:srgbClr val="0A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3"/>
            <p:cNvSpPr/>
            <p:nvPr/>
          </p:nvSpPr>
          <p:spPr>
            <a:xfrm>
              <a:off x="5661204" y="4390284"/>
              <a:ext cx="430700" cy="158763"/>
            </a:xfrm>
            <a:custGeom>
              <a:avLst/>
              <a:gdLst/>
              <a:ahLst/>
              <a:cxnLst/>
              <a:rect l="l" t="t" r="r" b="b"/>
              <a:pathLst>
                <a:path w="13491" h="4973" extrusionOk="0">
                  <a:moveTo>
                    <a:pt x="1" y="1"/>
                  </a:moveTo>
                  <a:lnTo>
                    <a:pt x="1" y="4972"/>
                  </a:lnTo>
                  <a:lnTo>
                    <a:pt x="13491" y="4972"/>
                  </a:lnTo>
                  <a:cubicBezTo>
                    <a:pt x="13063" y="3341"/>
                    <a:pt x="13063" y="1631"/>
                    <a:pt x="13491" y="1"/>
                  </a:cubicBezTo>
                  <a:close/>
                </a:path>
              </a:pathLst>
            </a:custGeom>
            <a:solidFill>
              <a:srgbClr val="FFE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3"/>
            <p:cNvSpPr/>
            <p:nvPr/>
          </p:nvSpPr>
          <p:spPr>
            <a:xfrm>
              <a:off x="4479421" y="4373620"/>
              <a:ext cx="48047" cy="192093"/>
            </a:xfrm>
            <a:custGeom>
              <a:avLst/>
              <a:gdLst/>
              <a:ahLst/>
              <a:cxnLst/>
              <a:rect l="l" t="t" r="r" b="b"/>
              <a:pathLst>
                <a:path w="1505" h="6017" extrusionOk="0">
                  <a:moveTo>
                    <a:pt x="745" y="0"/>
                  </a:moveTo>
                  <a:cubicBezTo>
                    <a:pt x="333" y="0"/>
                    <a:pt x="1" y="1346"/>
                    <a:pt x="1" y="3008"/>
                  </a:cubicBezTo>
                  <a:cubicBezTo>
                    <a:pt x="1" y="4671"/>
                    <a:pt x="333" y="6017"/>
                    <a:pt x="745" y="6017"/>
                  </a:cubicBezTo>
                  <a:lnTo>
                    <a:pt x="1505" y="6017"/>
                  </a:lnTo>
                  <a:cubicBezTo>
                    <a:pt x="1077" y="6017"/>
                    <a:pt x="745" y="4671"/>
                    <a:pt x="745" y="3008"/>
                  </a:cubicBezTo>
                  <a:cubicBezTo>
                    <a:pt x="745" y="1346"/>
                    <a:pt x="1077" y="0"/>
                    <a:pt x="1505" y="0"/>
                  </a:cubicBezTo>
                  <a:close/>
                </a:path>
              </a:pathLst>
            </a:custGeom>
            <a:solidFill>
              <a:srgbClr val="F16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3"/>
            <p:cNvSpPr/>
            <p:nvPr/>
          </p:nvSpPr>
          <p:spPr>
            <a:xfrm>
              <a:off x="4511760" y="4373620"/>
              <a:ext cx="47568" cy="192093"/>
            </a:xfrm>
            <a:custGeom>
              <a:avLst/>
              <a:gdLst/>
              <a:ahLst/>
              <a:cxnLst/>
              <a:rect l="l" t="t" r="r" b="b"/>
              <a:pathLst>
                <a:path w="1490" h="6017" extrusionOk="0">
                  <a:moveTo>
                    <a:pt x="745" y="0"/>
                  </a:moveTo>
                  <a:cubicBezTo>
                    <a:pt x="333" y="0"/>
                    <a:pt x="1" y="1346"/>
                    <a:pt x="1" y="3008"/>
                  </a:cubicBezTo>
                  <a:cubicBezTo>
                    <a:pt x="1" y="4671"/>
                    <a:pt x="333" y="6017"/>
                    <a:pt x="745" y="6017"/>
                  </a:cubicBezTo>
                  <a:lnTo>
                    <a:pt x="1489" y="6017"/>
                  </a:lnTo>
                  <a:cubicBezTo>
                    <a:pt x="1078" y="6017"/>
                    <a:pt x="745" y="4671"/>
                    <a:pt x="745" y="3008"/>
                  </a:cubicBezTo>
                  <a:cubicBezTo>
                    <a:pt x="745" y="1346"/>
                    <a:pt x="1078" y="0"/>
                    <a:pt x="1489" y="0"/>
                  </a:cubicBezTo>
                  <a:close/>
                </a:path>
              </a:pathLst>
            </a:custGeom>
            <a:solidFill>
              <a:srgbClr val="F16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3"/>
            <p:cNvSpPr/>
            <p:nvPr/>
          </p:nvSpPr>
          <p:spPr>
            <a:xfrm>
              <a:off x="4689703" y="4373620"/>
              <a:ext cx="47536" cy="192093"/>
            </a:xfrm>
            <a:custGeom>
              <a:avLst/>
              <a:gdLst/>
              <a:ahLst/>
              <a:cxnLst/>
              <a:rect l="l" t="t" r="r" b="b"/>
              <a:pathLst>
                <a:path w="1489" h="6017" extrusionOk="0">
                  <a:moveTo>
                    <a:pt x="745" y="0"/>
                  </a:moveTo>
                  <a:cubicBezTo>
                    <a:pt x="333" y="0"/>
                    <a:pt x="0" y="1346"/>
                    <a:pt x="0" y="3008"/>
                  </a:cubicBezTo>
                  <a:cubicBezTo>
                    <a:pt x="0" y="4671"/>
                    <a:pt x="333" y="6017"/>
                    <a:pt x="745" y="6017"/>
                  </a:cubicBezTo>
                  <a:lnTo>
                    <a:pt x="1489" y="6017"/>
                  </a:lnTo>
                  <a:cubicBezTo>
                    <a:pt x="1077" y="6017"/>
                    <a:pt x="745" y="4671"/>
                    <a:pt x="745" y="3008"/>
                  </a:cubicBezTo>
                  <a:cubicBezTo>
                    <a:pt x="745" y="1346"/>
                    <a:pt x="1077" y="0"/>
                    <a:pt x="1489" y="0"/>
                  </a:cubicBezTo>
                  <a:close/>
                </a:path>
              </a:pathLst>
            </a:custGeom>
            <a:solidFill>
              <a:srgbClr val="F16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3"/>
            <p:cNvSpPr/>
            <p:nvPr/>
          </p:nvSpPr>
          <p:spPr>
            <a:xfrm>
              <a:off x="4722041" y="4373620"/>
              <a:ext cx="47568" cy="192093"/>
            </a:xfrm>
            <a:custGeom>
              <a:avLst/>
              <a:gdLst/>
              <a:ahLst/>
              <a:cxnLst/>
              <a:rect l="l" t="t" r="r" b="b"/>
              <a:pathLst>
                <a:path w="1490" h="6017" extrusionOk="0">
                  <a:moveTo>
                    <a:pt x="761" y="0"/>
                  </a:moveTo>
                  <a:cubicBezTo>
                    <a:pt x="333" y="0"/>
                    <a:pt x="1" y="1346"/>
                    <a:pt x="1" y="3008"/>
                  </a:cubicBezTo>
                  <a:cubicBezTo>
                    <a:pt x="1" y="4671"/>
                    <a:pt x="333" y="6017"/>
                    <a:pt x="761" y="6017"/>
                  </a:cubicBezTo>
                  <a:lnTo>
                    <a:pt x="1489" y="6017"/>
                  </a:lnTo>
                  <a:cubicBezTo>
                    <a:pt x="1077" y="6017"/>
                    <a:pt x="745" y="4671"/>
                    <a:pt x="745" y="3008"/>
                  </a:cubicBezTo>
                  <a:cubicBezTo>
                    <a:pt x="745" y="1346"/>
                    <a:pt x="1077" y="0"/>
                    <a:pt x="1489" y="0"/>
                  </a:cubicBezTo>
                  <a:close/>
                </a:path>
              </a:pathLst>
            </a:custGeom>
            <a:solidFill>
              <a:srgbClr val="F16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3"/>
            <p:cNvSpPr/>
            <p:nvPr/>
          </p:nvSpPr>
          <p:spPr>
            <a:xfrm>
              <a:off x="5557580" y="4373620"/>
              <a:ext cx="48047" cy="192093"/>
            </a:xfrm>
            <a:custGeom>
              <a:avLst/>
              <a:gdLst/>
              <a:ahLst/>
              <a:cxnLst/>
              <a:rect l="l" t="t" r="r" b="b"/>
              <a:pathLst>
                <a:path w="1505" h="6017" extrusionOk="0">
                  <a:moveTo>
                    <a:pt x="745" y="0"/>
                  </a:moveTo>
                  <a:cubicBezTo>
                    <a:pt x="333" y="0"/>
                    <a:pt x="1" y="1346"/>
                    <a:pt x="1" y="3008"/>
                  </a:cubicBezTo>
                  <a:cubicBezTo>
                    <a:pt x="1" y="4671"/>
                    <a:pt x="333" y="6017"/>
                    <a:pt x="745" y="6017"/>
                  </a:cubicBezTo>
                  <a:lnTo>
                    <a:pt x="1505" y="6017"/>
                  </a:lnTo>
                  <a:cubicBezTo>
                    <a:pt x="1078" y="6017"/>
                    <a:pt x="745" y="4671"/>
                    <a:pt x="745" y="3008"/>
                  </a:cubicBezTo>
                  <a:cubicBezTo>
                    <a:pt x="745" y="1346"/>
                    <a:pt x="1078" y="0"/>
                    <a:pt x="1505" y="0"/>
                  </a:cubicBezTo>
                  <a:close/>
                </a:path>
              </a:pathLst>
            </a:custGeom>
            <a:solidFill>
              <a:srgbClr val="F16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3"/>
            <p:cNvSpPr/>
            <p:nvPr/>
          </p:nvSpPr>
          <p:spPr>
            <a:xfrm>
              <a:off x="5589950" y="4373620"/>
              <a:ext cx="48047" cy="192093"/>
            </a:xfrm>
            <a:custGeom>
              <a:avLst/>
              <a:gdLst/>
              <a:ahLst/>
              <a:cxnLst/>
              <a:rect l="l" t="t" r="r" b="b"/>
              <a:pathLst>
                <a:path w="1505" h="6017" extrusionOk="0">
                  <a:moveTo>
                    <a:pt x="760" y="0"/>
                  </a:moveTo>
                  <a:cubicBezTo>
                    <a:pt x="349" y="0"/>
                    <a:pt x="0" y="1346"/>
                    <a:pt x="0" y="3008"/>
                  </a:cubicBezTo>
                  <a:cubicBezTo>
                    <a:pt x="0" y="4671"/>
                    <a:pt x="349" y="6017"/>
                    <a:pt x="760" y="6017"/>
                  </a:cubicBezTo>
                  <a:lnTo>
                    <a:pt x="1504" y="6017"/>
                  </a:lnTo>
                  <a:cubicBezTo>
                    <a:pt x="1093" y="6017"/>
                    <a:pt x="760" y="4671"/>
                    <a:pt x="760" y="3008"/>
                  </a:cubicBezTo>
                  <a:cubicBezTo>
                    <a:pt x="760" y="1346"/>
                    <a:pt x="1093" y="0"/>
                    <a:pt x="1504" y="0"/>
                  </a:cubicBezTo>
                  <a:close/>
                </a:path>
              </a:pathLst>
            </a:custGeom>
            <a:solidFill>
              <a:srgbClr val="F16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3"/>
            <p:cNvSpPr/>
            <p:nvPr/>
          </p:nvSpPr>
          <p:spPr>
            <a:xfrm>
              <a:off x="4542088" y="4428210"/>
              <a:ext cx="136543" cy="82909"/>
            </a:xfrm>
            <a:custGeom>
              <a:avLst/>
              <a:gdLst/>
              <a:ahLst/>
              <a:cxnLst/>
              <a:rect l="l" t="t" r="r" b="b"/>
              <a:pathLst>
                <a:path w="4277" h="2597" extrusionOk="0">
                  <a:moveTo>
                    <a:pt x="2139" y="0"/>
                  </a:moveTo>
                  <a:lnTo>
                    <a:pt x="1" y="1298"/>
                  </a:lnTo>
                  <a:lnTo>
                    <a:pt x="2139" y="2597"/>
                  </a:lnTo>
                  <a:lnTo>
                    <a:pt x="4276" y="1298"/>
                  </a:lnTo>
                  <a:lnTo>
                    <a:pt x="2139" y="0"/>
                  </a:lnTo>
                  <a:close/>
                </a:path>
              </a:pathLst>
            </a:custGeom>
            <a:solidFill>
              <a:srgbClr val="F16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3"/>
            <p:cNvSpPr/>
            <p:nvPr/>
          </p:nvSpPr>
          <p:spPr>
            <a:xfrm>
              <a:off x="4887342" y="4373620"/>
              <a:ext cx="48558" cy="192093"/>
            </a:xfrm>
            <a:custGeom>
              <a:avLst/>
              <a:gdLst/>
              <a:ahLst/>
              <a:cxnLst/>
              <a:rect l="l" t="t" r="r" b="b"/>
              <a:pathLst>
                <a:path w="1521" h="6017" extrusionOk="0">
                  <a:moveTo>
                    <a:pt x="745" y="0"/>
                  </a:moveTo>
                  <a:cubicBezTo>
                    <a:pt x="333" y="0"/>
                    <a:pt x="0" y="1346"/>
                    <a:pt x="0" y="3008"/>
                  </a:cubicBezTo>
                  <a:cubicBezTo>
                    <a:pt x="0" y="4671"/>
                    <a:pt x="333" y="6017"/>
                    <a:pt x="745" y="6017"/>
                  </a:cubicBezTo>
                  <a:lnTo>
                    <a:pt x="1520" y="6017"/>
                  </a:lnTo>
                  <a:cubicBezTo>
                    <a:pt x="1093" y="6017"/>
                    <a:pt x="760" y="4671"/>
                    <a:pt x="760" y="3008"/>
                  </a:cubicBezTo>
                  <a:cubicBezTo>
                    <a:pt x="760" y="1346"/>
                    <a:pt x="1125" y="0"/>
                    <a:pt x="1520" y="0"/>
                  </a:cubicBezTo>
                  <a:close/>
                </a:path>
              </a:pathLst>
            </a:custGeom>
            <a:solidFill>
              <a:srgbClr val="F16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3"/>
            <p:cNvSpPr/>
            <p:nvPr/>
          </p:nvSpPr>
          <p:spPr>
            <a:xfrm>
              <a:off x="5360962" y="4373620"/>
              <a:ext cx="48558" cy="192093"/>
            </a:xfrm>
            <a:custGeom>
              <a:avLst/>
              <a:gdLst/>
              <a:ahLst/>
              <a:cxnLst/>
              <a:rect l="l" t="t" r="r" b="b"/>
              <a:pathLst>
                <a:path w="1521" h="6017" extrusionOk="0">
                  <a:moveTo>
                    <a:pt x="745" y="0"/>
                  </a:moveTo>
                  <a:cubicBezTo>
                    <a:pt x="333" y="0"/>
                    <a:pt x="1" y="1346"/>
                    <a:pt x="1" y="3008"/>
                  </a:cubicBezTo>
                  <a:cubicBezTo>
                    <a:pt x="1" y="4671"/>
                    <a:pt x="333" y="6017"/>
                    <a:pt x="745" y="6017"/>
                  </a:cubicBezTo>
                  <a:lnTo>
                    <a:pt x="1521" y="6017"/>
                  </a:lnTo>
                  <a:cubicBezTo>
                    <a:pt x="1109" y="6017"/>
                    <a:pt x="776" y="4671"/>
                    <a:pt x="776" y="3008"/>
                  </a:cubicBezTo>
                  <a:cubicBezTo>
                    <a:pt x="776" y="1346"/>
                    <a:pt x="1109" y="0"/>
                    <a:pt x="1521" y="0"/>
                  </a:cubicBezTo>
                  <a:close/>
                </a:path>
              </a:pathLst>
            </a:custGeom>
            <a:solidFill>
              <a:srgbClr val="F16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3"/>
            <p:cNvSpPr/>
            <p:nvPr/>
          </p:nvSpPr>
          <p:spPr>
            <a:xfrm>
              <a:off x="5032914" y="4399383"/>
              <a:ext cx="195158" cy="140566"/>
            </a:xfrm>
            <a:custGeom>
              <a:avLst/>
              <a:gdLst/>
              <a:ahLst/>
              <a:cxnLst/>
              <a:rect l="l" t="t" r="r" b="b"/>
              <a:pathLst>
                <a:path w="6113" h="4403" extrusionOk="0">
                  <a:moveTo>
                    <a:pt x="317" y="1"/>
                  </a:moveTo>
                  <a:cubicBezTo>
                    <a:pt x="0" y="1457"/>
                    <a:pt x="0" y="2946"/>
                    <a:pt x="317" y="4402"/>
                  </a:cubicBezTo>
                  <a:lnTo>
                    <a:pt x="6112" y="4402"/>
                  </a:lnTo>
                  <a:cubicBezTo>
                    <a:pt x="5780" y="2946"/>
                    <a:pt x="5780" y="1457"/>
                    <a:pt x="6112" y="1"/>
                  </a:cubicBezTo>
                  <a:close/>
                </a:path>
              </a:pathLst>
            </a:custGeom>
            <a:solidFill>
              <a:srgbClr val="F16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3"/>
            <p:cNvSpPr/>
            <p:nvPr/>
          </p:nvSpPr>
          <p:spPr>
            <a:xfrm>
              <a:off x="4741770" y="4089530"/>
              <a:ext cx="1551874" cy="284132"/>
            </a:xfrm>
            <a:custGeom>
              <a:avLst/>
              <a:gdLst/>
              <a:ahLst/>
              <a:cxnLst/>
              <a:rect l="l" t="t" r="r" b="b"/>
              <a:pathLst>
                <a:path w="48610" h="8900" extrusionOk="0">
                  <a:moveTo>
                    <a:pt x="1109" y="1"/>
                  </a:moveTo>
                  <a:cubicBezTo>
                    <a:pt x="491" y="1"/>
                    <a:pt x="0" y="1996"/>
                    <a:pt x="0" y="4450"/>
                  </a:cubicBezTo>
                  <a:cubicBezTo>
                    <a:pt x="0" y="6904"/>
                    <a:pt x="491" y="8899"/>
                    <a:pt x="1109" y="8899"/>
                  </a:cubicBezTo>
                  <a:lnTo>
                    <a:pt x="48087" y="8899"/>
                  </a:lnTo>
                  <a:cubicBezTo>
                    <a:pt x="48372" y="8899"/>
                    <a:pt x="48610" y="8662"/>
                    <a:pt x="48610" y="8377"/>
                  </a:cubicBezTo>
                  <a:cubicBezTo>
                    <a:pt x="48610" y="8234"/>
                    <a:pt x="48499" y="8123"/>
                    <a:pt x="48356" y="8123"/>
                  </a:cubicBezTo>
                  <a:lnTo>
                    <a:pt x="35689" y="8123"/>
                  </a:lnTo>
                  <a:cubicBezTo>
                    <a:pt x="35404" y="7316"/>
                    <a:pt x="35214" y="5970"/>
                    <a:pt x="35214" y="4450"/>
                  </a:cubicBezTo>
                  <a:cubicBezTo>
                    <a:pt x="35214" y="2930"/>
                    <a:pt x="35420" y="1584"/>
                    <a:pt x="35689" y="776"/>
                  </a:cubicBezTo>
                  <a:lnTo>
                    <a:pt x="48356" y="776"/>
                  </a:lnTo>
                  <a:cubicBezTo>
                    <a:pt x="48499" y="776"/>
                    <a:pt x="48610" y="666"/>
                    <a:pt x="48610" y="523"/>
                  </a:cubicBezTo>
                  <a:cubicBezTo>
                    <a:pt x="48610" y="238"/>
                    <a:pt x="48372" y="1"/>
                    <a:pt x="48087" y="1"/>
                  </a:cubicBezTo>
                  <a:close/>
                </a:path>
              </a:pathLst>
            </a:custGeom>
            <a:solidFill>
              <a:srgbClr val="1C8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3"/>
            <p:cNvSpPr/>
            <p:nvPr/>
          </p:nvSpPr>
          <p:spPr>
            <a:xfrm>
              <a:off x="5865930" y="4114303"/>
              <a:ext cx="15196" cy="234585"/>
            </a:xfrm>
            <a:custGeom>
              <a:avLst/>
              <a:gdLst/>
              <a:ahLst/>
              <a:cxnLst/>
              <a:rect l="l" t="t" r="r" b="b"/>
              <a:pathLst>
                <a:path w="476" h="7348" extrusionOk="0">
                  <a:moveTo>
                    <a:pt x="475" y="0"/>
                  </a:moveTo>
                  <a:cubicBezTo>
                    <a:pt x="206" y="808"/>
                    <a:pt x="0" y="2154"/>
                    <a:pt x="0" y="3674"/>
                  </a:cubicBezTo>
                  <a:cubicBezTo>
                    <a:pt x="0" y="5194"/>
                    <a:pt x="190" y="6540"/>
                    <a:pt x="475" y="7347"/>
                  </a:cubicBezTo>
                  <a:lnTo>
                    <a:pt x="475" y="0"/>
                  </a:lnTo>
                  <a:close/>
                </a:path>
              </a:pathLst>
            </a:custGeom>
            <a:solidFill>
              <a:srgbClr val="0A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3"/>
            <p:cNvSpPr/>
            <p:nvPr/>
          </p:nvSpPr>
          <p:spPr>
            <a:xfrm>
              <a:off x="5881094" y="4114303"/>
              <a:ext cx="387729" cy="234585"/>
            </a:xfrm>
            <a:custGeom>
              <a:avLst/>
              <a:gdLst/>
              <a:ahLst/>
              <a:cxnLst/>
              <a:rect l="l" t="t" r="r" b="b"/>
              <a:pathLst>
                <a:path w="12145" h="7348" extrusionOk="0">
                  <a:moveTo>
                    <a:pt x="0" y="0"/>
                  </a:moveTo>
                  <a:lnTo>
                    <a:pt x="0" y="7347"/>
                  </a:lnTo>
                  <a:lnTo>
                    <a:pt x="12145" y="7347"/>
                  </a:lnTo>
                  <a:cubicBezTo>
                    <a:pt x="11860" y="6540"/>
                    <a:pt x="11670" y="5194"/>
                    <a:pt x="11670" y="3674"/>
                  </a:cubicBezTo>
                  <a:cubicBezTo>
                    <a:pt x="11670" y="2154"/>
                    <a:pt x="11860" y="808"/>
                    <a:pt x="12145" y="0"/>
                  </a:cubicBezTo>
                  <a:close/>
                </a:path>
              </a:pathLst>
            </a:custGeom>
            <a:solidFill>
              <a:srgbClr val="FFE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3"/>
            <p:cNvSpPr/>
            <p:nvPr/>
          </p:nvSpPr>
          <p:spPr>
            <a:xfrm>
              <a:off x="4851971" y="4089530"/>
              <a:ext cx="71799" cy="284132"/>
            </a:xfrm>
            <a:custGeom>
              <a:avLst/>
              <a:gdLst/>
              <a:ahLst/>
              <a:cxnLst/>
              <a:rect l="l" t="t" r="r" b="b"/>
              <a:pathLst>
                <a:path w="2249" h="8900" extrusionOk="0">
                  <a:moveTo>
                    <a:pt x="1108" y="1"/>
                  </a:moveTo>
                  <a:cubicBezTo>
                    <a:pt x="491" y="1"/>
                    <a:pt x="0" y="1996"/>
                    <a:pt x="0" y="4450"/>
                  </a:cubicBezTo>
                  <a:cubicBezTo>
                    <a:pt x="0" y="6904"/>
                    <a:pt x="491" y="8899"/>
                    <a:pt x="1108" y="8899"/>
                  </a:cubicBezTo>
                  <a:lnTo>
                    <a:pt x="2248" y="8899"/>
                  </a:lnTo>
                  <a:cubicBezTo>
                    <a:pt x="1631" y="8899"/>
                    <a:pt x="1140" y="6904"/>
                    <a:pt x="1140" y="4450"/>
                  </a:cubicBezTo>
                  <a:cubicBezTo>
                    <a:pt x="1140" y="1996"/>
                    <a:pt x="1631" y="1"/>
                    <a:pt x="2248" y="1"/>
                  </a:cubicBezTo>
                  <a:close/>
                </a:path>
              </a:pathLst>
            </a:custGeom>
            <a:solidFill>
              <a:srgbClr val="34A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3"/>
            <p:cNvSpPr/>
            <p:nvPr/>
          </p:nvSpPr>
          <p:spPr>
            <a:xfrm>
              <a:off x="4905539" y="4089530"/>
              <a:ext cx="71799" cy="284132"/>
            </a:xfrm>
            <a:custGeom>
              <a:avLst/>
              <a:gdLst/>
              <a:ahLst/>
              <a:cxnLst/>
              <a:rect l="l" t="t" r="r" b="b"/>
              <a:pathLst>
                <a:path w="2249" h="8900" extrusionOk="0">
                  <a:moveTo>
                    <a:pt x="1109" y="1"/>
                  </a:moveTo>
                  <a:cubicBezTo>
                    <a:pt x="491" y="1"/>
                    <a:pt x="0" y="1996"/>
                    <a:pt x="0" y="4450"/>
                  </a:cubicBezTo>
                  <a:cubicBezTo>
                    <a:pt x="0" y="6904"/>
                    <a:pt x="491" y="8899"/>
                    <a:pt x="1109" y="8899"/>
                  </a:cubicBezTo>
                  <a:lnTo>
                    <a:pt x="2249" y="8899"/>
                  </a:lnTo>
                  <a:cubicBezTo>
                    <a:pt x="1647" y="8899"/>
                    <a:pt x="1140" y="6904"/>
                    <a:pt x="1140" y="4450"/>
                  </a:cubicBezTo>
                  <a:cubicBezTo>
                    <a:pt x="1140" y="1996"/>
                    <a:pt x="1647" y="1"/>
                    <a:pt x="2249" y="1"/>
                  </a:cubicBezTo>
                  <a:close/>
                </a:path>
              </a:pathLst>
            </a:custGeom>
            <a:solidFill>
              <a:srgbClr val="34A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3"/>
            <p:cNvSpPr/>
            <p:nvPr/>
          </p:nvSpPr>
          <p:spPr>
            <a:xfrm>
              <a:off x="5107711" y="4089530"/>
              <a:ext cx="71831" cy="284132"/>
            </a:xfrm>
            <a:custGeom>
              <a:avLst/>
              <a:gdLst/>
              <a:ahLst/>
              <a:cxnLst/>
              <a:rect l="l" t="t" r="r" b="b"/>
              <a:pathLst>
                <a:path w="2250" h="8900" extrusionOk="0">
                  <a:moveTo>
                    <a:pt x="1109" y="1"/>
                  </a:moveTo>
                  <a:cubicBezTo>
                    <a:pt x="492" y="1"/>
                    <a:pt x="1" y="1996"/>
                    <a:pt x="1" y="4450"/>
                  </a:cubicBezTo>
                  <a:cubicBezTo>
                    <a:pt x="1" y="6904"/>
                    <a:pt x="492" y="8899"/>
                    <a:pt x="1109" y="8899"/>
                  </a:cubicBezTo>
                  <a:lnTo>
                    <a:pt x="2249" y="8899"/>
                  </a:lnTo>
                  <a:cubicBezTo>
                    <a:pt x="1648" y="8899"/>
                    <a:pt x="1141" y="6904"/>
                    <a:pt x="1141" y="4450"/>
                  </a:cubicBezTo>
                  <a:cubicBezTo>
                    <a:pt x="1141" y="1996"/>
                    <a:pt x="1648" y="1"/>
                    <a:pt x="2249" y="1"/>
                  </a:cubicBezTo>
                  <a:close/>
                </a:path>
              </a:pathLst>
            </a:custGeom>
            <a:solidFill>
              <a:srgbClr val="34A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3"/>
            <p:cNvSpPr/>
            <p:nvPr/>
          </p:nvSpPr>
          <p:spPr>
            <a:xfrm>
              <a:off x="5161311" y="4089530"/>
              <a:ext cx="72310" cy="284132"/>
            </a:xfrm>
            <a:custGeom>
              <a:avLst/>
              <a:gdLst/>
              <a:ahLst/>
              <a:cxnLst/>
              <a:rect l="l" t="t" r="r" b="b"/>
              <a:pathLst>
                <a:path w="2265" h="8900" extrusionOk="0">
                  <a:moveTo>
                    <a:pt x="1109" y="1"/>
                  </a:moveTo>
                  <a:cubicBezTo>
                    <a:pt x="507" y="1"/>
                    <a:pt x="0" y="1996"/>
                    <a:pt x="0" y="4450"/>
                  </a:cubicBezTo>
                  <a:cubicBezTo>
                    <a:pt x="0" y="6904"/>
                    <a:pt x="507" y="8899"/>
                    <a:pt x="1109" y="8899"/>
                  </a:cubicBezTo>
                  <a:lnTo>
                    <a:pt x="2264" y="8899"/>
                  </a:lnTo>
                  <a:cubicBezTo>
                    <a:pt x="1647" y="8899"/>
                    <a:pt x="1156" y="6904"/>
                    <a:pt x="1156" y="4450"/>
                  </a:cubicBezTo>
                  <a:cubicBezTo>
                    <a:pt x="1156" y="1996"/>
                    <a:pt x="1647" y="1"/>
                    <a:pt x="2264" y="1"/>
                  </a:cubicBezTo>
                  <a:close/>
                </a:path>
              </a:pathLst>
            </a:custGeom>
            <a:solidFill>
              <a:srgbClr val="34A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3"/>
            <p:cNvSpPr/>
            <p:nvPr/>
          </p:nvSpPr>
          <p:spPr>
            <a:xfrm>
              <a:off x="5363484" y="4089530"/>
              <a:ext cx="72310" cy="284132"/>
            </a:xfrm>
            <a:custGeom>
              <a:avLst/>
              <a:gdLst/>
              <a:ahLst/>
              <a:cxnLst/>
              <a:rect l="l" t="t" r="r" b="b"/>
              <a:pathLst>
                <a:path w="2265" h="8900" extrusionOk="0">
                  <a:moveTo>
                    <a:pt x="1109" y="1"/>
                  </a:moveTo>
                  <a:cubicBezTo>
                    <a:pt x="507" y="1"/>
                    <a:pt x="1" y="1996"/>
                    <a:pt x="1" y="4450"/>
                  </a:cubicBezTo>
                  <a:cubicBezTo>
                    <a:pt x="1" y="6904"/>
                    <a:pt x="507" y="8899"/>
                    <a:pt x="1109" y="8899"/>
                  </a:cubicBezTo>
                  <a:lnTo>
                    <a:pt x="2265" y="8899"/>
                  </a:lnTo>
                  <a:cubicBezTo>
                    <a:pt x="1647" y="8899"/>
                    <a:pt x="1157" y="6904"/>
                    <a:pt x="1157" y="4450"/>
                  </a:cubicBezTo>
                  <a:cubicBezTo>
                    <a:pt x="1157" y="1996"/>
                    <a:pt x="1647" y="1"/>
                    <a:pt x="2265" y="1"/>
                  </a:cubicBezTo>
                  <a:close/>
                </a:path>
              </a:pathLst>
            </a:custGeom>
            <a:solidFill>
              <a:srgbClr val="34A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3"/>
            <p:cNvSpPr/>
            <p:nvPr/>
          </p:nvSpPr>
          <p:spPr>
            <a:xfrm>
              <a:off x="5417562" y="4089530"/>
              <a:ext cx="71831" cy="284132"/>
            </a:xfrm>
            <a:custGeom>
              <a:avLst/>
              <a:gdLst/>
              <a:ahLst/>
              <a:cxnLst/>
              <a:rect l="l" t="t" r="r" b="b"/>
              <a:pathLst>
                <a:path w="2250" h="8900" extrusionOk="0">
                  <a:moveTo>
                    <a:pt x="1109" y="1"/>
                  </a:moveTo>
                  <a:cubicBezTo>
                    <a:pt x="492" y="1"/>
                    <a:pt x="1" y="1996"/>
                    <a:pt x="1" y="4450"/>
                  </a:cubicBezTo>
                  <a:cubicBezTo>
                    <a:pt x="1" y="6904"/>
                    <a:pt x="492" y="8899"/>
                    <a:pt x="1109" y="8899"/>
                  </a:cubicBezTo>
                  <a:lnTo>
                    <a:pt x="2249" y="8899"/>
                  </a:lnTo>
                  <a:cubicBezTo>
                    <a:pt x="1632" y="8899"/>
                    <a:pt x="1141" y="6904"/>
                    <a:pt x="1141" y="4450"/>
                  </a:cubicBezTo>
                  <a:cubicBezTo>
                    <a:pt x="1141" y="1996"/>
                    <a:pt x="1632" y="1"/>
                    <a:pt x="2249" y="1"/>
                  </a:cubicBezTo>
                  <a:close/>
                </a:path>
              </a:pathLst>
            </a:custGeom>
            <a:solidFill>
              <a:srgbClr val="34A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3"/>
            <p:cNvSpPr/>
            <p:nvPr/>
          </p:nvSpPr>
          <p:spPr>
            <a:xfrm>
              <a:off x="5619767" y="4089530"/>
              <a:ext cx="71799" cy="284132"/>
            </a:xfrm>
            <a:custGeom>
              <a:avLst/>
              <a:gdLst/>
              <a:ahLst/>
              <a:cxnLst/>
              <a:rect l="l" t="t" r="r" b="b"/>
              <a:pathLst>
                <a:path w="2249" h="8900" extrusionOk="0">
                  <a:moveTo>
                    <a:pt x="1109" y="1"/>
                  </a:moveTo>
                  <a:cubicBezTo>
                    <a:pt x="491" y="1"/>
                    <a:pt x="0" y="1996"/>
                    <a:pt x="0" y="4450"/>
                  </a:cubicBezTo>
                  <a:cubicBezTo>
                    <a:pt x="0" y="6904"/>
                    <a:pt x="491" y="8899"/>
                    <a:pt x="1109" y="8899"/>
                  </a:cubicBezTo>
                  <a:lnTo>
                    <a:pt x="2249" y="8899"/>
                  </a:lnTo>
                  <a:cubicBezTo>
                    <a:pt x="1631" y="8899"/>
                    <a:pt x="1140" y="6904"/>
                    <a:pt x="1140" y="4450"/>
                  </a:cubicBezTo>
                  <a:cubicBezTo>
                    <a:pt x="1140" y="1996"/>
                    <a:pt x="1631" y="1"/>
                    <a:pt x="2249" y="1"/>
                  </a:cubicBezTo>
                  <a:close/>
                </a:path>
              </a:pathLst>
            </a:custGeom>
            <a:solidFill>
              <a:srgbClr val="34A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3"/>
            <p:cNvSpPr/>
            <p:nvPr/>
          </p:nvSpPr>
          <p:spPr>
            <a:xfrm>
              <a:off x="5673335" y="4089530"/>
              <a:ext cx="71831" cy="284132"/>
            </a:xfrm>
            <a:custGeom>
              <a:avLst/>
              <a:gdLst/>
              <a:ahLst/>
              <a:cxnLst/>
              <a:rect l="l" t="t" r="r" b="b"/>
              <a:pathLst>
                <a:path w="2250" h="8900" extrusionOk="0">
                  <a:moveTo>
                    <a:pt x="1109" y="1"/>
                  </a:moveTo>
                  <a:cubicBezTo>
                    <a:pt x="492" y="1"/>
                    <a:pt x="1" y="1996"/>
                    <a:pt x="1" y="4450"/>
                  </a:cubicBezTo>
                  <a:cubicBezTo>
                    <a:pt x="1" y="6904"/>
                    <a:pt x="492" y="8899"/>
                    <a:pt x="1109" y="8899"/>
                  </a:cubicBezTo>
                  <a:lnTo>
                    <a:pt x="2249" y="8899"/>
                  </a:lnTo>
                  <a:cubicBezTo>
                    <a:pt x="1647" y="8899"/>
                    <a:pt x="1141" y="6904"/>
                    <a:pt x="1141" y="4450"/>
                  </a:cubicBezTo>
                  <a:cubicBezTo>
                    <a:pt x="1141" y="1996"/>
                    <a:pt x="1647" y="1"/>
                    <a:pt x="2249" y="1"/>
                  </a:cubicBezTo>
                  <a:close/>
                </a:path>
              </a:pathLst>
            </a:custGeom>
            <a:solidFill>
              <a:srgbClr val="34A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3"/>
            <p:cNvSpPr/>
            <p:nvPr/>
          </p:nvSpPr>
          <p:spPr>
            <a:xfrm>
              <a:off x="4682105" y="3735207"/>
              <a:ext cx="1427047" cy="353857"/>
            </a:xfrm>
            <a:custGeom>
              <a:avLst/>
              <a:gdLst/>
              <a:ahLst/>
              <a:cxnLst/>
              <a:rect l="l" t="t" r="r" b="b"/>
              <a:pathLst>
                <a:path w="44700" h="11084" extrusionOk="0">
                  <a:moveTo>
                    <a:pt x="1378" y="0"/>
                  </a:moveTo>
                  <a:cubicBezTo>
                    <a:pt x="618" y="0"/>
                    <a:pt x="1" y="2486"/>
                    <a:pt x="1" y="5542"/>
                  </a:cubicBezTo>
                  <a:cubicBezTo>
                    <a:pt x="1" y="8614"/>
                    <a:pt x="618" y="11084"/>
                    <a:pt x="1378" y="11084"/>
                  </a:cubicBezTo>
                  <a:lnTo>
                    <a:pt x="44050" y="11084"/>
                  </a:lnTo>
                  <a:cubicBezTo>
                    <a:pt x="44414" y="11084"/>
                    <a:pt x="44699" y="10799"/>
                    <a:pt x="44699" y="10435"/>
                  </a:cubicBezTo>
                  <a:cubicBezTo>
                    <a:pt x="44699" y="10260"/>
                    <a:pt x="44557" y="10118"/>
                    <a:pt x="44383" y="10118"/>
                  </a:cubicBezTo>
                  <a:lnTo>
                    <a:pt x="28612" y="10118"/>
                  </a:lnTo>
                  <a:cubicBezTo>
                    <a:pt x="28248" y="9136"/>
                    <a:pt x="28026" y="7442"/>
                    <a:pt x="28026" y="5558"/>
                  </a:cubicBezTo>
                  <a:cubicBezTo>
                    <a:pt x="28026" y="3658"/>
                    <a:pt x="28264" y="1979"/>
                    <a:pt x="28612" y="982"/>
                  </a:cubicBezTo>
                  <a:lnTo>
                    <a:pt x="44383" y="982"/>
                  </a:lnTo>
                  <a:cubicBezTo>
                    <a:pt x="44557" y="982"/>
                    <a:pt x="44699" y="839"/>
                    <a:pt x="44699" y="665"/>
                  </a:cubicBezTo>
                  <a:cubicBezTo>
                    <a:pt x="44699" y="301"/>
                    <a:pt x="44414" y="0"/>
                    <a:pt x="44050" y="0"/>
                  </a:cubicBezTo>
                  <a:close/>
                </a:path>
              </a:pathLst>
            </a:custGeom>
            <a:solidFill>
              <a:srgbClr val="739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3"/>
            <p:cNvSpPr/>
            <p:nvPr/>
          </p:nvSpPr>
          <p:spPr>
            <a:xfrm>
              <a:off x="5576798" y="3766525"/>
              <a:ext cx="18740" cy="291699"/>
            </a:xfrm>
            <a:custGeom>
              <a:avLst/>
              <a:gdLst/>
              <a:ahLst/>
              <a:cxnLst/>
              <a:rect l="l" t="t" r="r" b="b"/>
              <a:pathLst>
                <a:path w="587" h="9137" extrusionOk="0">
                  <a:moveTo>
                    <a:pt x="586" y="1"/>
                  </a:moveTo>
                  <a:cubicBezTo>
                    <a:pt x="238" y="998"/>
                    <a:pt x="0" y="2677"/>
                    <a:pt x="0" y="4577"/>
                  </a:cubicBezTo>
                  <a:cubicBezTo>
                    <a:pt x="0" y="6461"/>
                    <a:pt x="222" y="8155"/>
                    <a:pt x="586" y="9137"/>
                  </a:cubicBezTo>
                  <a:lnTo>
                    <a:pt x="586" y="1"/>
                  </a:lnTo>
                  <a:close/>
                </a:path>
              </a:pathLst>
            </a:custGeom>
            <a:solidFill>
              <a:srgbClr val="0A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3"/>
            <p:cNvSpPr/>
            <p:nvPr/>
          </p:nvSpPr>
          <p:spPr>
            <a:xfrm>
              <a:off x="5595505" y="3766525"/>
              <a:ext cx="482770" cy="291699"/>
            </a:xfrm>
            <a:custGeom>
              <a:avLst/>
              <a:gdLst/>
              <a:ahLst/>
              <a:cxnLst/>
              <a:rect l="l" t="t" r="r" b="b"/>
              <a:pathLst>
                <a:path w="15122" h="9137" extrusionOk="0">
                  <a:moveTo>
                    <a:pt x="0" y="1"/>
                  </a:moveTo>
                  <a:lnTo>
                    <a:pt x="0" y="9137"/>
                  </a:lnTo>
                  <a:lnTo>
                    <a:pt x="15121" y="9137"/>
                  </a:lnTo>
                  <a:cubicBezTo>
                    <a:pt x="14757" y="8155"/>
                    <a:pt x="14536" y="6461"/>
                    <a:pt x="14536" y="4577"/>
                  </a:cubicBezTo>
                  <a:cubicBezTo>
                    <a:pt x="14536" y="2677"/>
                    <a:pt x="14773" y="998"/>
                    <a:pt x="15121" y="1"/>
                  </a:cubicBezTo>
                  <a:close/>
                </a:path>
              </a:pathLst>
            </a:custGeom>
            <a:solidFill>
              <a:srgbClr val="FFE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3"/>
            <p:cNvSpPr/>
            <p:nvPr/>
          </p:nvSpPr>
          <p:spPr>
            <a:xfrm>
              <a:off x="4790294" y="3858018"/>
              <a:ext cx="124380" cy="108737"/>
            </a:xfrm>
            <a:custGeom>
              <a:avLst/>
              <a:gdLst/>
              <a:ahLst/>
              <a:cxnLst/>
              <a:rect l="l" t="t" r="r" b="b"/>
              <a:pathLst>
                <a:path w="3896" h="3406" extrusionOk="0">
                  <a:moveTo>
                    <a:pt x="2819" y="1"/>
                  </a:moveTo>
                  <a:lnTo>
                    <a:pt x="0" y="1711"/>
                  </a:lnTo>
                  <a:lnTo>
                    <a:pt x="2819" y="3405"/>
                  </a:lnTo>
                  <a:lnTo>
                    <a:pt x="3895" y="2756"/>
                  </a:lnTo>
                  <a:lnTo>
                    <a:pt x="2138" y="1711"/>
                  </a:lnTo>
                  <a:lnTo>
                    <a:pt x="3895" y="650"/>
                  </a:lnTo>
                  <a:lnTo>
                    <a:pt x="2819" y="1"/>
                  </a:ln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3"/>
            <p:cNvSpPr/>
            <p:nvPr/>
          </p:nvSpPr>
          <p:spPr>
            <a:xfrm>
              <a:off x="4914637" y="3925250"/>
              <a:ext cx="68256" cy="41503"/>
            </a:xfrm>
            <a:custGeom>
              <a:avLst/>
              <a:gdLst/>
              <a:ahLst/>
              <a:cxnLst/>
              <a:rect l="l" t="t" r="r" b="b"/>
              <a:pathLst>
                <a:path w="2138" h="1300" extrusionOk="0">
                  <a:moveTo>
                    <a:pt x="1061" y="1"/>
                  </a:moveTo>
                  <a:lnTo>
                    <a:pt x="0" y="650"/>
                  </a:lnTo>
                  <a:lnTo>
                    <a:pt x="1061" y="1299"/>
                  </a:lnTo>
                  <a:lnTo>
                    <a:pt x="2138" y="650"/>
                  </a:lnTo>
                  <a:lnTo>
                    <a:pt x="1061" y="1"/>
                  </a:ln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3"/>
            <p:cNvSpPr/>
            <p:nvPr/>
          </p:nvSpPr>
          <p:spPr>
            <a:xfrm>
              <a:off x="4914637" y="3858018"/>
              <a:ext cx="68256" cy="41503"/>
            </a:xfrm>
            <a:custGeom>
              <a:avLst/>
              <a:gdLst/>
              <a:ahLst/>
              <a:cxnLst/>
              <a:rect l="l" t="t" r="r" b="b"/>
              <a:pathLst>
                <a:path w="2138" h="1300" extrusionOk="0">
                  <a:moveTo>
                    <a:pt x="1061" y="1"/>
                  </a:moveTo>
                  <a:lnTo>
                    <a:pt x="0" y="650"/>
                  </a:lnTo>
                  <a:lnTo>
                    <a:pt x="1061" y="1299"/>
                  </a:lnTo>
                  <a:lnTo>
                    <a:pt x="2138" y="650"/>
                  </a:lnTo>
                  <a:lnTo>
                    <a:pt x="1061" y="1"/>
                  </a:ln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3"/>
            <p:cNvSpPr/>
            <p:nvPr/>
          </p:nvSpPr>
          <p:spPr>
            <a:xfrm>
              <a:off x="4858515" y="3878737"/>
              <a:ext cx="90029" cy="67266"/>
            </a:xfrm>
            <a:custGeom>
              <a:avLst/>
              <a:gdLst/>
              <a:ahLst/>
              <a:cxnLst/>
              <a:rect l="l" t="t" r="r" b="b"/>
              <a:pathLst>
                <a:path w="2820" h="2107" extrusionOk="0">
                  <a:moveTo>
                    <a:pt x="1758" y="1"/>
                  </a:moveTo>
                  <a:lnTo>
                    <a:pt x="1" y="1062"/>
                  </a:lnTo>
                  <a:lnTo>
                    <a:pt x="1758" y="2107"/>
                  </a:lnTo>
                  <a:lnTo>
                    <a:pt x="2819" y="1458"/>
                  </a:lnTo>
                  <a:lnTo>
                    <a:pt x="2154" y="1062"/>
                  </a:lnTo>
                  <a:lnTo>
                    <a:pt x="2819" y="650"/>
                  </a:lnTo>
                  <a:lnTo>
                    <a:pt x="1758" y="1"/>
                  </a:lnTo>
                  <a:close/>
                </a:path>
              </a:pathLst>
            </a:custGeom>
            <a:solidFill>
              <a:srgbClr val="0A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3"/>
            <p:cNvSpPr/>
            <p:nvPr/>
          </p:nvSpPr>
          <p:spPr>
            <a:xfrm>
              <a:off x="4982858" y="3858018"/>
              <a:ext cx="68288" cy="41503"/>
            </a:xfrm>
            <a:custGeom>
              <a:avLst/>
              <a:gdLst/>
              <a:ahLst/>
              <a:cxnLst/>
              <a:rect l="l" t="t" r="r" b="b"/>
              <a:pathLst>
                <a:path w="2139" h="1300" extrusionOk="0">
                  <a:moveTo>
                    <a:pt x="1062" y="1"/>
                  </a:moveTo>
                  <a:lnTo>
                    <a:pt x="1" y="650"/>
                  </a:lnTo>
                  <a:lnTo>
                    <a:pt x="1062" y="1299"/>
                  </a:lnTo>
                  <a:lnTo>
                    <a:pt x="2138" y="650"/>
                  </a:lnTo>
                  <a:lnTo>
                    <a:pt x="1062" y="1"/>
                  </a:ln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3"/>
            <p:cNvSpPr/>
            <p:nvPr/>
          </p:nvSpPr>
          <p:spPr>
            <a:xfrm>
              <a:off x="4982858" y="3925250"/>
              <a:ext cx="68288" cy="41503"/>
            </a:xfrm>
            <a:custGeom>
              <a:avLst/>
              <a:gdLst/>
              <a:ahLst/>
              <a:cxnLst/>
              <a:rect l="l" t="t" r="r" b="b"/>
              <a:pathLst>
                <a:path w="2139" h="1300" extrusionOk="0">
                  <a:moveTo>
                    <a:pt x="1062" y="1"/>
                  </a:moveTo>
                  <a:lnTo>
                    <a:pt x="1" y="650"/>
                  </a:lnTo>
                  <a:lnTo>
                    <a:pt x="1062" y="1299"/>
                  </a:lnTo>
                  <a:lnTo>
                    <a:pt x="2138" y="650"/>
                  </a:lnTo>
                  <a:lnTo>
                    <a:pt x="1062" y="1"/>
                  </a:ln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3"/>
            <p:cNvSpPr/>
            <p:nvPr/>
          </p:nvSpPr>
          <p:spPr>
            <a:xfrm>
              <a:off x="4948508" y="3878737"/>
              <a:ext cx="68256" cy="67266"/>
            </a:xfrm>
            <a:custGeom>
              <a:avLst/>
              <a:gdLst/>
              <a:ahLst/>
              <a:cxnLst/>
              <a:rect l="l" t="t" r="r" b="b"/>
              <a:pathLst>
                <a:path w="2138" h="2107" extrusionOk="0">
                  <a:moveTo>
                    <a:pt x="1077" y="1"/>
                  </a:moveTo>
                  <a:lnTo>
                    <a:pt x="0" y="650"/>
                  </a:lnTo>
                  <a:lnTo>
                    <a:pt x="681" y="1062"/>
                  </a:lnTo>
                  <a:lnTo>
                    <a:pt x="0" y="1458"/>
                  </a:lnTo>
                  <a:lnTo>
                    <a:pt x="1077" y="2107"/>
                  </a:lnTo>
                  <a:lnTo>
                    <a:pt x="2138" y="1458"/>
                  </a:lnTo>
                  <a:lnTo>
                    <a:pt x="1473" y="1062"/>
                  </a:lnTo>
                  <a:lnTo>
                    <a:pt x="2138" y="650"/>
                  </a:lnTo>
                  <a:lnTo>
                    <a:pt x="1077" y="1"/>
                  </a:lnTo>
                  <a:close/>
                </a:path>
              </a:pathLst>
            </a:custGeom>
            <a:solidFill>
              <a:srgbClr val="0A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3"/>
            <p:cNvSpPr/>
            <p:nvPr/>
          </p:nvSpPr>
          <p:spPr>
            <a:xfrm>
              <a:off x="4927279" y="3899487"/>
              <a:ext cx="43003" cy="25795"/>
            </a:xfrm>
            <a:custGeom>
              <a:avLst/>
              <a:gdLst/>
              <a:ahLst/>
              <a:cxnLst/>
              <a:rect l="l" t="t" r="r" b="b"/>
              <a:pathLst>
                <a:path w="1347" h="808" extrusionOk="0">
                  <a:moveTo>
                    <a:pt x="665" y="0"/>
                  </a:moveTo>
                  <a:lnTo>
                    <a:pt x="0" y="412"/>
                  </a:lnTo>
                  <a:lnTo>
                    <a:pt x="665" y="808"/>
                  </a:lnTo>
                  <a:lnTo>
                    <a:pt x="1346" y="412"/>
                  </a:lnTo>
                  <a:lnTo>
                    <a:pt x="665" y="0"/>
                  </a:ln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3"/>
            <p:cNvSpPr/>
            <p:nvPr/>
          </p:nvSpPr>
          <p:spPr>
            <a:xfrm>
              <a:off x="5051110" y="3858018"/>
              <a:ext cx="68288" cy="41503"/>
            </a:xfrm>
            <a:custGeom>
              <a:avLst/>
              <a:gdLst/>
              <a:ahLst/>
              <a:cxnLst/>
              <a:rect l="l" t="t" r="r" b="b"/>
              <a:pathLst>
                <a:path w="2139" h="1300" extrusionOk="0">
                  <a:moveTo>
                    <a:pt x="1061" y="1"/>
                  </a:moveTo>
                  <a:lnTo>
                    <a:pt x="0" y="650"/>
                  </a:lnTo>
                  <a:lnTo>
                    <a:pt x="1061" y="1299"/>
                  </a:lnTo>
                  <a:lnTo>
                    <a:pt x="2138" y="650"/>
                  </a:lnTo>
                  <a:lnTo>
                    <a:pt x="1061" y="1"/>
                  </a:ln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3"/>
            <p:cNvSpPr/>
            <p:nvPr/>
          </p:nvSpPr>
          <p:spPr>
            <a:xfrm>
              <a:off x="5051110" y="3925250"/>
              <a:ext cx="68288" cy="41503"/>
            </a:xfrm>
            <a:custGeom>
              <a:avLst/>
              <a:gdLst/>
              <a:ahLst/>
              <a:cxnLst/>
              <a:rect l="l" t="t" r="r" b="b"/>
              <a:pathLst>
                <a:path w="2139" h="1300" extrusionOk="0">
                  <a:moveTo>
                    <a:pt x="1061" y="1"/>
                  </a:moveTo>
                  <a:lnTo>
                    <a:pt x="0" y="650"/>
                  </a:lnTo>
                  <a:lnTo>
                    <a:pt x="1061" y="1299"/>
                  </a:lnTo>
                  <a:lnTo>
                    <a:pt x="2138" y="650"/>
                  </a:lnTo>
                  <a:lnTo>
                    <a:pt x="1061" y="1"/>
                  </a:ln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3"/>
            <p:cNvSpPr/>
            <p:nvPr/>
          </p:nvSpPr>
          <p:spPr>
            <a:xfrm>
              <a:off x="5016729" y="3878737"/>
              <a:ext cx="68288" cy="67266"/>
            </a:xfrm>
            <a:custGeom>
              <a:avLst/>
              <a:gdLst/>
              <a:ahLst/>
              <a:cxnLst/>
              <a:rect l="l" t="t" r="r" b="b"/>
              <a:pathLst>
                <a:path w="2139" h="2107" extrusionOk="0">
                  <a:moveTo>
                    <a:pt x="1077" y="1"/>
                  </a:moveTo>
                  <a:lnTo>
                    <a:pt x="1" y="650"/>
                  </a:lnTo>
                  <a:lnTo>
                    <a:pt x="682" y="1062"/>
                  </a:lnTo>
                  <a:lnTo>
                    <a:pt x="1" y="1458"/>
                  </a:lnTo>
                  <a:lnTo>
                    <a:pt x="1077" y="2107"/>
                  </a:lnTo>
                  <a:lnTo>
                    <a:pt x="2138" y="1458"/>
                  </a:lnTo>
                  <a:lnTo>
                    <a:pt x="1473" y="1062"/>
                  </a:lnTo>
                  <a:lnTo>
                    <a:pt x="2138" y="650"/>
                  </a:lnTo>
                  <a:lnTo>
                    <a:pt x="1077" y="1"/>
                  </a:lnTo>
                  <a:close/>
                </a:path>
              </a:pathLst>
            </a:custGeom>
            <a:solidFill>
              <a:srgbClr val="0A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3"/>
            <p:cNvSpPr/>
            <p:nvPr/>
          </p:nvSpPr>
          <p:spPr>
            <a:xfrm>
              <a:off x="4995499" y="3899487"/>
              <a:ext cx="43003" cy="25795"/>
            </a:xfrm>
            <a:custGeom>
              <a:avLst/>
              <a:gdLst/>
              <a:ahLst/>
              <a:cxnLst/>
              <a:rect l="l" t="t" r="r" b="b"/>
              <a:pathLst>
                <a:path w="1347" h="808" extrusionOk="0">
                  <a:moveTo>
                    <a:pt x="666" y="0"/>
                  </a:moveTo>
                  <a:lnTo>
                    <a:pt x="1" y="412"/>
                  </a:lnTo>
                  <a:lnTo>
                    <a:pt x="666" y="808"/>
                  </a:lnTo>
                  <a:lnTo>
                    <a:pt x="1347" y="412"/>
                  </a:lnTo>
                  <a:lnTo>
                    <a:pt x="666" y="0"/>
                  </a:ln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3"/>
            <p:cNvSpPr/>
            <p:nvPr/>
          </p:nvSpPr>
          <p:spPr>
            <a:xfrm>
              <a:off x="5119363" y="3925250"/>
              <a:ext cx="68256" cy="41503"/>
            </a:xfrm>
            <a:custGeom>
              <a:avLst/>
              <a:gdLst/>
              <a:ahLst/>
              <a:cxnLst/>
              <a:rect l="l" t="t" r="r" b="b"/>
              <a:pathLst>
                <a:path w="2138" h="1300" extrusionOk="0">
                  <a:moveTo>
                    <a:pt x="1077" y="1"/>
                  </a:moveTo>
                  <a:lnTo>
                    <a:pt x="0" y="650"/>
                  </a:lnTo>
                  <a:lnTo>
                    <a:pt x="1077" y="1299"/>
                  </a:lnTo>
                  <a:lnTo>
                    <a:pt x="2138" y="650"/>
                  </a:lnTo>
                  <a:lnTo>
                    <a:pt x="1077" y="1"/>
                  </a:ln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3"/>
            <p:cNvSpPr/>
            <p:nvPr/>
          </p:nvSpPr>
          <p:spPr>
            <a:xfrm>
              <a:off x="5119363" y="3858018"/>
              <a:ext cx="68256" cy="41503"/>
            </a:xfrm>
            <a:custGeom>
              <a:avLst/>
              <a:gdLst/>
              <a:ahLst/>
              <a:cxnLst/>
              <a:rect l="l" t="t" r="r" b="b"/>
              <a:pathLst>
                <a:path w="2138" h="1300" extrusionOk="0">
                  <a:moveTo>
                    <a:pt x="1077" y="1"/>
                  </a:moveTo>
                  <a:lnTo>
                    <a:pt x="0" y="650"/>
                  </a:lnTo>
                  <a:lnTo>
                    <a:pt x="1077" y="1299"/>
                  </a:lnTo>
                  <a:lnTo>
                    <a:pt x="2138" y="650"/>
                  </a:lnTo>
                  <a:lnTo>
                    <a:pt x="1077" y="1"/>
                  </a:ln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3"/>
            <p:cNvSpPr/>
            <p:nvPr/>
          </p:nvSpPr>
          <p:spPr>
            <a:xfrm>
              <a:off x="5084981" y="3878737"/>
              <a:ext cx="68766" cy="67266"/>
            </a:xfrm>
            <a:custGeom>
              <a:avLst/>
              <a:gdLst/>
              <a:ahLst/>
              <a:cxnLst/>
              <a:rect l="l" t="t" r="r" b="b"/>
              <a:pathLst>
                <a:path w="2154" h="2107" extrusionOk="0">
                  <a:moveTo>
                    <a:pt x="1077" y="1"/>
                  </a:moveTo>
                  <a:lnTo>
                    <a:pt x="0" y="650"/>
                  </a:lnTo>
                  <a:lnTo>
                    <a:pt x="681" y="1062"/>
                  </a:lnTo>
                  <a:lnTo>
                    <a:pt x="0" y="1458"/>
                  </a:lnTo>
                  <a:lnTo>
                    <a:pt x="1077" y="2107"/>
                  </a:lnTo>
                  <a:lnTo>
                    <a:pt x="2154" y="1458"/>
                  </a:lnTo>
                  <a:lnTo>
                    <a:pt x="1473" y="1062"/>
                  </a:lnTo>
                  <a:lnTo>
                    <a:pt x="2154" y="650"/>
                  </a:lnTo>
                  <a:lnTo>
                    <a:pt x="1077" y="1"/>
                  </a:lnTo>
                  <a:close/>
                </a:path>
              </a:pathLst>
            </a:custGeom>
            <a:solidFill>
              <a:srgbClr val="0A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3"/>
            <p:cNvSpPr/>
            <p:nvPr/>
          </p:nvSpPr>
          <p:spPr>
            <a:xfrm>
              <a:off x="5063752" y="3899487"/>
              <a:ext cx="43003" cy="25795"/>
            </a:xfrm>
            <a:custGeom>
              <a:avLst/>
              <a:gdLst/>
              <a:ahLst/>
              <a:cxnLst/>
              <a:rect l="l" t="t" r="r" b="b"/>
              <a:pathLst>
                <a:path w="1347" h="808" extrusionOk="0">
                  <a:moveTo>
                    <a:pt x="665" y="0"/>
                  </a:moveTo>
                  <a:lnTo>
                    <a:pt x="0" y="412"/>
                  </a:lnTo>
                  <a:lnTo>
                    <a:pt x="665" y="808"/>
                  </a:lnTo>
                  <a:lnTo>
                    <a:pt x="1346" y="412"/>
                  </a:lnTo>
                  <a:lnTo>
                    <a:pt x="665" y="0"/>
                  </a:ln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3"/>
            <p:cNvSpPr/>
            <p:nvPr/>
          </p:nvSpPr>
          <p:spPr>
            <a:xfrm>
              <a:off x="5187584" y="3858018"/>
              <a:ext cx="68288" cy="41503"/>
            </a:xfrm>
            <a:custGeom>
              <a:avLst/>
              <a:gdLst/>
              <a:ahLst/>
              <a:cxnLst/>
              <a:rect l="l" t="t" r="r" b="b"/>
              <a:pathLst>
                <a:path w="2139" h="1300" extrusionOk="0">
                  <a:moveTo>
                    <a:pt x="1077" y="1"/>
                  </a:moveTo>
                  <a:lnTo>
                    <a:pt x="1" y="650"/>
                  </a:lnTo>
                  <a:lnTo>
                    <a:pt x="1077" y="1299"/>
                  </a:lnTo>
                  <a:lnTo>
                    <a:pt x="2138" y="650"/>
                  </a:lnTo>
                  <a:lnTo>
                    <a:pt x="1077" y="1"/>
                  </a:ln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3"/>
            <p:cNvSpPr/>
            <p:nvPr/>
          </p:nvSpPr>
          <p:spPr>
            <a:xfrm>
              <a:off x="5187584" y="3925250"/>
              <a:ext cx="68288" cy="41503"/>
            </a:xfrm>
            <a:custGeom>
              <a:avLst/>
              <a:gdLst/>
              <a:ahLst/>
              <a:cxnLst/>
              <a:rect l="l" t="t" r="r" b="b"/>
              <a:pathLst>
                <a:path w="2139" h="1300" extrusionOk="0">
                  <a:moveTo>
                    <a:pt x="1077" y="1"/>
                  </a:moveTo>
                  <a:lnTo>
                    <a:pt x="1" y="650"/>
                  </a:lnTo>
                  <a:lnTo>
                    <a:pt x="1077" y="1299"/>
                  </a:lnTo>
                  <a:lnTo>
                    <a:pt x="2138" y="650"/>
                  </a:lnTo>
                  <a:lnTo>
                    <a:pt x="1077" y="1"/>
                  </a:ln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3"/>
            <p:cNvSpPr/>
            <p:nvPr/>
          </p:nvSpPr>
          <p:spPr>
            <a:xfrm>
              <a:off x="5153713" y="3878737"/>
              <a:ext cx="68288" cy="67266"/>
            </a:xfrm>
            <a:custGeom>
              <a:avLst/>
              <a:gdLst/>
              <a:ahLst/>
              <a:cxnLst/>
              <a:rect l="l" t="t" r="r" b="b"/>
              <a:pathLst>
                <a:path w="2139" h="2107" extrusionOk="0">
                  <a:moveTo>
                    <a:pt x="1062" y="1"/>
                  </a:moveTo>
                  <a:lnTo>
                    <a:pt x="1" y="650"/>
                  </a:lnTo>
                  <a:lnTo>
                    <a:pt x="666" y="1062"/>
                  </a:lnTo>
                  <a:lnTo>
                    <a:pt x="1" y="1458"/>
                  </a:lnTo>
                  <a:lnTo>
                    <a:pt x="1062" y="2107"/>
                  </a:lnTo>
                  <a:lnTo>
                    <a:pt x="2138" y="1458"/>
                  </a:lnTo>
                  <a:lnTo>
                    <a:pt x="1457" y="1062"/>
                  </a:lnTo>
                  <a:lnTo>
                    <a:pt x="2138" y="650"/>
                  </a:lnTo>
                  <a:lnTo>
                    <a:pt x="1062" y="1"/>
                  </a:lnTo>
                  <a:close/>
                </a:path>
              </a:pathLst>
            </a:custGeom>
            <a:solidFill>
              <a:srgbClr val="0A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3"/>
            <p:cNvSpPr/>
            <p:nvPr/>
          </p:nvSpPr>
          <p:spPr>
            <a:xfrm>
              <a:off x="5131973" y="3899487"/>
              <a:ext cx="43003" cy="25795"/>
            </a:xfrm>
            <a:custGeom>
              <a:avLst/>
              <a:gdLst/>
              <a:ahLst/>
              <a:cxnLst/>
              <a:rect l="l" t="t" r="r" b="b"/>
              <a:pathLst>
                <a:path w="1347" h="808" extrusionOk="0">
                  <a:moveTo>
                    <a:pt x="682" y="0"/>
                  </a:moveTo>
                  <a:lnTo>
                    <a:pt x="1" y="412"/>
                  </a:lnTo>
                  <a:lnTo>
                    <a:pt x="682" y="808"/>
                  </a:lnTo>
                  <a:lnTo>
                    <a:pt x="1347" y="412"/>
                  </a:lnTo>
                  <a:lnTo>
                    <a:pt x="682" y="0"/>
                  </a:ln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3"/>
            <p:cNvSpPr/>
            <p:nvPr/>
          </p:nvSpPr>
          <p:spPr>
            <a:xfrm>
              <a:off x="5255837" y="3925250"/>
              <a:ext cx="68256" cy="41503"/>
            </a:xfrm>
            <a:custGeom>
              <a:avLst/>
              <a:gdLst/>
              <a:ahLst/>
              <a:cxnLst/>
              <a:rect l="l" t="t" r="r" b="b"/>
              <a:pathLst>
                <a:path w="2138" h="1300" extrusionOk="0">
                  <a:moveTo>
                    <a:pt x="1077" y="1"/>
                  </a:moveTo>
                  <a:lnTo>
                    <a:pt x="0" y="650"/>
                  </a:lnTo>
                  <a:lnTo>
                    <a:pt x="1077" y="1299"/>
                  </a:lnTo>
                  <a:lnTo>
                    <a:pt x="2138" y="650"/>
                  </a:lnTo>
                  <a:lnTo>
                    <a:pt x="1077" y="1"/>
                  </a:ln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3"/>
            <p:cNvSpPr/>
            <p:nvPr/>
          </p:nvSpPr>
          <p:spPr>
            <a:xfrm>
              <a:off x="5255837" y="3858018"/>
              <a:ext cx="68256" cy="41503"/>
            </a:xfrm>
            <a:custGeom>
              <a:avLst/>
              <a:gdLst/>
              <a:ahLst/>
              <a:cxnLst/>
              <a:rect l="l" t="t" r="r" b="b"/>
              <a:pathLst>
                <a:path w="2138" h="1300" extrusionOk="0">
                  <a:moveTo>
                    <a:pt x="1077" y="1"/>
                  </a:moveTo>
                  <a:lnTo>
                    <a:pt x="0" y="650"/>
                  </a:lnTo>
                  <a:lnTo>
                    <a:pt x="1077" y="1299"/>
                  </a:lnTo>
                  <a:lnTo>
                    <a:pt x="2138" y="650"/>
                  </a:lnTo>
                  <a:lnTo>
                    <a:pt x="1077" y="1"/>
                  </a:ln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3"/>
            <p:cNvSpPr/>
            <p:nvPr/>
          </p:nvSpPr>
          <p:spPr>
            <a:xfrm>
              <a:off x="5221966" y="3878737"/>
              <a:ext cx="68256" cy="67266"/>
            </a:xfrm>
            <a:custGeom>
              <a:avLst/>
              <a:gdLst/>
              <a:ahLst/>
              <a:cxnLst/>
              <a:rect l="l" t="t" r="r" b="b"/>
              <a:pathLst>
                <a:path w="2138" h="2107" extrusionOk="0">
                  <a:moveTo>
                    <a:pt x="1061" y="1"/>
                  </a:moveTo>
                  <a:lnTo>
                    <a:pt x="0" y="650"/>
                  </a:lnTo>
                  <a:lnTo>
                    <a:pt x="665" y="1062"/>
                  </a:lnTo>
                  <a:lnTo>
                    <a:pt x="0" y="1458"/>
                  </a:lnTo>
                  <a:lnTo>
                    <a:pt x="1061" y="2107"/>
                  </a:lnTo>
                  <a:lnTo>
                    <a:pt x="2138" y="1458"/>
                  </a:lnTo>
                  <a:lnTo>
                    <a:pt x="1457" y="1062"/>
                  </a:lnTo>
                  <a:lnTo>
                    <a:pt x="2138" y="650"/>
                  </a:lnTo>
                  <a:lnTo>
                    <a:pt x="1061" y="1"/>
                  </a:lnTo>
                  <a:close/>
                </a:path>
              </a:pathLst>
            </a:custGeom>
            <a:solidFill>
              <a:srgbClr val="0A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3"/>
            <p:cNvSpPr/>
            <p:nvPr/>
          </p:nvSpPr>
          <p:spPr>
            <a:xfrm>
              <a:off x="5200226" y="3899487"/>
              <a:ext cx="43003" cy="25795"/>
            </a:xfrm>
            <a:custGeom>
              <a:avLst/>
              <a:gdLst/>
              <a:ahLst/>
              <a:cxnLst/>
              <a:rect l="l" t="t" r="r" b="b"/>
              <a:pathLst>
                <a:path w="1347" h="808" extrusionOk="0">
                  <a:moveTo>
                    <a:pt x="681" y="0"/>
                  </a:moveTo>
                  <a:lnTo>
                    <a:pt x="0" y="412"/>
                  </a:lnTo>
                  <a:lnTo>
                    <a:pt x="681" y="808"/>
                  </a:lnTo>
                  <a:lnTo>
                    <a:pt x="1346" y="412"/>
                  </a:lnTo>
                  <a:lnTo>
                    <a:pt x="681" y="0"/>
                  </a:ln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3"/>
            <p:cNvSpPr/>
            <p:nvPr/>
          </p:nvSpPr>
          <p:spPr>
            <a:xfrm>
              <a:off x="5324058" y="3858018"/>
              <a:ext cx="124380" cy="108737"/>
            </a:xfrm>
            <a:custGeom>
              <a:avLst/>
              <a:gdLst/>
              <a:ahLst/>
              <a:cxnLst/>
              <a:rect l="l" t="t" r="r" b="b"/>
              <a:pathLst>
                <a:path w="3896" h="3406" extrusionOk="0">
                  <a:moveTo>
                    <a:pt x="1077" y="1"/>
                  </a:moveTo>
                  <a:lnTo>
                    <a:pt x="1" y="650"/>
                  </a:lnTo>
                  <a:lnTo>
                    <a:pt x="1742" y="1711"/>
                  </a:lnTo>
                  <a:lnTo>
                    <a:pt x="1" y="2756"/>
                  </a:lnTo>
                  <a:lnTo>
                    <a:pt x="1077" y="3405"/>
                  </a:lnTo>
                  <a:lnTo>
                    <a:pt x="3896" y="1711"/>
                  </a:lnTo>
                  <a:lnTo>
                    <a:pt x="1077" y="1"/>
                  </a:ln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3"/>
            <p:cNvSpPr/>
            <p:nvPr/>
          </p:nvSpPr>
          <p:spPr>
            <a:xfrm>
              <a:off x="5290187" y="3878737"/>
              <a:ext cx="89518" cy="67266"/>
            </a:xfrm>
            <a:custGeom>
              <a:avLst/>
              <a:gdLst/>
              <a:ahLst/>
              <a:cxnLst/>
              <a:rect l="l" t="t" r="r" b="b"/>
              <a:pathLst>
                <a:path w="2804" h="2107" extrusionOk="0">
                  <a:moveTo>
                    <a:pt x="1062" y="1"/>
                  </a:moveTo>
                  <a:lnTo>
                    <a:pt x="1" y="650"/>
                  </a:lnTo>
                  <a:lnTo>
                    <a:pt x="666" y="1062"/>
                  </a:lnTo>
                  <a:lnTo>
                    <a:pt x="1" y="1458"/>
                  </a:lnTo>
                  <a:lnTo>
                    <a:pt x="1062" y="2107"/>
                  </a:lnTo>
                  <a:lnTo>
                    <a:pt x="2803" y="1062"/>
                  </a:lnTo>
                  <a:lnTo>
                    <a:pt x="1062" y="1"/>
                  </a:lnTo>
                  <a:close/>
                </a:path>
              </a:pathLst>
            </a:custGeom>
            <a:solidFill>
              <a:srgbClr val="0A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3"/>
            <p:cNvSpPr/>
            <p:nvPr/>
          </p:nvSpPr>
          <p:spPr>
            <a:xfrm>
              <a:off x="5268447" y="3899487"/>
              <a:ext cx="43003" cy="25795"/>
            </a:xfrm>
            <a:custGeom>
              <a:avLst/>
              <a:gdLst/>
              <a:ahLst/>
              <a:cxnLst/>
              <a:rect l="l" t="t" r="r" b="b"/>
              <a:pathLst>
                <a:path w="1347" h="808" extrusionOk="0">
                  <a:moveTo>
                    <a:pt x="682" y="0"/>
                  </a:moveTo>
                  <a:lnTo>
                    <a:pt x="1" y="412"/>
                  </a:lnTo>
                  <a:lnTo>
                    <a:pt x="682" y="808"/>
                  </a:lnTo>
                  <a:lnTo>
                    <a:pt x="1347" y="412"/>
                  </a:lnTo>
                  <a:lnTo>
                    <a:pt x="682" y="0"/>
                  </a:ln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3"/>
            <p:cNvSpPr/>
            <p:nvPr/>
          </p:nvSpPr>
          <p:spPr>
            <a:xfrm>
              <a:off x="5141582" y="3924260"/>
              <a:ext cx="15196" cy="15196"/>
            </a:xfrm>
            <a:custGeom>
              <a:avLst/>
              <a:gdLst/>
              <a:ahLst/>
              <a:cxnLst/>
              <a:rect l="l" t="t" r="r" b="b"/>
              <a:pathLst>
                <a:path w="476" h="476" extrusionOk="0">
                  <a:moveTo>
                    <a:pt x="238" y="0"/>
                  </a:moveTo>
                  <a:cubicBezTo>
                    <a:pt x="112" y="0"/>
                    <a:pt x="1" y="111"/>
                    <a:pt x="1" y="238"/>
                  </a:cubicBezTo>
                  <a:cubicBezTo>
                    <a:pt x="1" y="380"/>
                    <a:pt x="112" y="475"/>
                    <a:pt x="238" y="475"/>
                  </a:cubicBezTo>
                  <a:cubicBezTo>
                    <a:pt x="381" y="475"/>
                    <a:pt x="476" y="380"/>
                    <a:pt x="476" y="238"/>
                  </a:cubicBezTo>
                  <a:cubicBezTo>
                    <a:pt x="476" y="111"/>
                    <a:pt x="381" y="0"/>
                    <a:pt x="238" y="0"/>
                  </a:cubicBezTo>
                  <a:close/>
                </a:path>
              </a:pathLst>
            </a:custGeom>
            <a:solidFill>
              <a:srgbClr val="40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3"/>
            <p:cNvSpPr/>
            <p:nvPr/>
          </p:nvSpPr>
          <p:spPr>
            <a:xfrm>
              <a:off x="4430897" y="4536368"/>
              <a:ext cx="18740" cy="16058"/>
            </a:xfrm>
            <a:custGeom>
              <a:avLst/>
              <a:gdLst/>
              <a:ahLst/>
              <a:cxnLst/>
              <a:rect l="l" t="t" r="r" b="b"/>
              <a:pathLst>
                <a:path w="587" h="503" extrusionOk="0">
                  <a:moveTo>
                    <a:pt x="349" y="0"/>
                  </a:moveTo>
                  <a:cubicBezTo>
                    <a:pt x="111" y="0"/>
                    <a:pt x="1" y="270"/>
                    <a:pt x="159" y="428"/>
                  </a:cubicBezTo>
                  <a:cubicBezTo>
                    <a:pt x="210" y="479"/>
                    <a:pt x="274" y="503"/>
                    <a:pt x="336" y="503"/>
                  </a:cubicBezTo>
                  <a:cubicBezTo>
                    <a:pt x="464" y="503"/>
                    <a:pt x="586" y="403"/>
                    <a:pt x="586" y="254"/>
                  </a:cubicBezTo>
                  <a:cubicBezTo>
                    <a:pt x="586" y="111"/>
                    <a:pt x="476"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9" name="Google Shape;2869;p43"/>
          <p:cNvSpPr txBox="1">
            <a:spLocks noGrp="1"/>
          </p:cNvSpPr>
          <p:nvPr>
            <p:ph type="ctrTitle"/>
            <p:custDataLst>
              <p:tags r:id="rId2"/>
            </p:custDataLst>
          </p:nvPr>
        </p:nvSpPr>
        <p:spPr>
          <a:xfrm>
            <a:off x="266417" y="1291433"/>
            <a:ext cx="5737632" cy="234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APPLICATION DE RECOMMANDATION DE CONTENU</a:t>
            </a:r>
          </a:p>
        </p:txBody>
      </p:sp>
      <p:pic>
        <p:nvPicPr>
          <p:cNvPr id="5" name="Image 4">
            <a:extLst>
              <a:ext uri="{FF2B5EF4-FFF2-40B4-BE49-F238E27FC236}">
                <a16:creationId xmlns:a16="http://schemas.microsoft.com/office/drawing/2014/main" id="{45C4B87A-E076-BEF7-2E82-4EF37F6CFF82}"/>
              </a:ext>
              <a:ext uri="{C183D7F6-B498-43B3-948B-1728B52AA6E4}">
                <adec:decorative xmlns:adec="http://schemas.microsoft.com/office/drawing/2017/decorative" val="1"/>
              </a:ext>
            </a:extLst>
          </p:cNvPr>
          <p:cNvPicPr>
            <a:picLocks noChangeAspect="1"/>
          </p:cNvPicPr>
          <p:nvPr>
            <p:custDataLst>
              <p:tags r:id="rId3"/>
            </p:custDataLst>
          </p:nvPr>
        </p:nvPicPr>
        <p:blipFill>
          <a:blip r:embed="rId7"/>
          <a:stretch>
            <a:fillRect/>
          </a:stretch>
        </p:blipFill>
        <p:spPr>
          <a:xfrm>
            <a:off x="7358928" y="4294285"/>
            <a:ext cx="1781873" cy="848172"/>
          </a:xfrm>
          <a:prstGeom prst="rect">
            <a:avLst/>
          </a:prstGeom>
        </p:spPr>
      </p:pic>
      <p:sp>
        <p:nvSpPr>
          <p:cNvPr id="2" name="Espace réservé du numéro de diapositive 1">
            <a:extLst>
              <a:ext uri="{FF2B5EF4-FFF2-40B4-BE49-F238E27FC236}">
                <a16:creationId xmlns:a16="http://schemas.microsoft.com/office/drawing/2014/main" id="{353F937F-37DE-EAC7-5065-2177AC918957}"/>
              </a:ext>
            </a:extLst>
          </p:cNvPr>
          <p:cNvSpPr>
            <a:spLocks noGrp="1"/>
          </p:cNvSpPr>
          <p:nvPr>
            <p:ph type="sldNum" sz="quarter" idx="10"/>
            <p:custDataLst>
              <p:tags r:id="rId4"/>
            </p:custDataLst>
          </p:nvPr>
        </p:nvSpPr>
        <p:spPr/>
        <p:txBody>
          <a:bodyPr/>
          <a:lstStyle/>
          <a:p>
            <a:fld id="{B155B846-58B1-4FD9-BD7C-950EBE99AA96}" type="slidenum">
              <a:rPr lang="fr-FR" smtClean="0"/>
              <a:t>1</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LES DONNÉES</a:t>
            </a:r>
          </a:p>
        </p:txBody>
      </p:sp>
      <p:sp>
        <p:nvSpPr>
          <p:cNvPr id="5" name="Titre 6">
            <a:extLst>
              <a:ext uri="{FF2B5EF4-FFF2-40B4-BE49-F238E27FC236}">
                <a16:creationId xmlns:a16="http://schemas.microsoft.com/office/drawing/2014/main" id="{F4011EDE-8A92-9B1A-9955-8A4BF0374481}"/>
              </a:ext>
            </a:extLst>
          </p:cNvPr>
          <p:cNvSpPr txBox="1">
            <a:spLocks/>
          </p:cNvSpPr>
          <p:nvPr>
            <p:custDataLst>
              <p:tags r:id="rId2"/>
            </p:custDataLst>
          </p:nvPr>
        </p:nvSpPr>
        <p:spPr>
          <a:xfrm>
            <a:off x="83114" y="1476801"/>
            <a:ext cx="2182107" cy="437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000"/>
              <a:t>3 millions</a:t>
            </a:r>
          </a:p>
        </p:txBody>
      </p:sp>
      <p:pic>
        <p:nvPicPr>
          <p:cNvPr id="6" name="Graphique 5">
            <a:extLst>
              <a:ext uri="{FF2B5EF4-FFF2-40B4-BE49-F238E27FC236}">
                <a16:creationId xmlns:a16="http://schemas.microsoft.com/office/drawing/2014/main" id="{3451CDCA-561F-DB57-2F3F-C443CEE335ED}"/>
              </a:ext>
            </a:extLst>
          </p:cNvPr>
          <p:cNvPicPr>
            <a:picLocks noChangeAspect="1"/>
          </p:cNvPicPr>
          <p:nvPr>
            <p:custDataLst>
              <p:tags r:id="rId3"/>
            </p:custDataLst>
          </p:nvPr>
        </p:nvPicPr>
        <p:blipFill>
          <a:blip r:embed="rId19">
            <a:extLst>
              <a:ext uri="{96DAC541-7B7A-43D3-8B79-37D633B846F1}">
                <asvg:svgBlip xmlns:asvg="http://schemas.microsoft.com/office/drawing/2016/SVG/main" r:embed="rId20"/>
              </a:ext>
            </a:extLst>
          </a:blip>
          <a:stretch>
            <a:fillRect/>
          </a:stretch>
        </p:blipFill>
        <p:spPr>
          <a:xfrm>
            <a:off x="802692" y="2113112"/>
            <a:ext cx="742950" cy="742950"/>
          </a:xfrm>
          <a:prstGeom prst="rect">
            <a:avLst/>
          </a:prstGeom>
        </p:spPr>
      </p:pic>
      <p:sp>
        <p:nvSpPr>
          <p:cNvPr id="8" name="Titre 6">
            <a:extLst>
              <a:ext uri="{FF2B5EF4-FFF2-40B4-BE49-F238E27FC236}">
                <a16:creationId xmlns:a16="http://schemas.microsoft.com/office/drawing/2014/main" id="{35A6954E-56C5-3AAF-E12C-4355C355DDD1}"/>
              </a:ext>
            </a:extLst>
          </p:cNvPr>
          <p:cNvSpPr txBox="1">
            <a:spLocks/>
          </p:cNvSpPr>
          <p:nvPr>
            <p:custDataLst>
              <p:tags r:id="rId4"/>
            </p:custDataLst>
          </p:nvPr>
        </p:nvSpPr>
        <p:spPr>
          <a:xfrm>
            <a:off x="4613556" y="1476801"/>
            <a:ext cx="2182107" cy="437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000"/>
              <a:t>314 000</a:t>
            </a:r>
          </a:p>
        </p:txBody>
      </p:sp>
      <p:sp>
        <p:nvSpPr>
          <p:cNvPr id="9" name="Titre 6">
            <a:extLst>
              <a:ext uri="{FF2B5EF4-FFF2-40B4-BE49-F238E27FC236}">
                <a16:creationId xmlns:a16="http://schemas.microsoft.com/office/drawing/2014/main" id="{B1517F72-580A-23CF-94B6-418FEE64F202}"/>
              </a:ext>
            </a:extLst>
          </p:cNvPr>
          <p:cNvSpPr txBox="1">
            <a:spLocks/>
          </p:cNvSpPr>
          <p:nvPr>
            <p:custDataLst>
              <p:tags r:id="rId5"/>
            </p:custDataLst>
          </p:nvPr>
        </p:nvSpPr>
        <p:spPr>
          <a:xfrm>
            <a:off x="6878777" y="1476801"/>
            <a:ext cx="2182107" cy="437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000"/>
              <a:t>46 000</a:t>
            </a:r>
          </a:p>
        </p:txBody>
      </p:sp>
      <p:pic>
        <p:nvPicPr>
          <p:cNvPr id="11" name="Graphique 10">
            <a:extLst>
              <a:ext uri="{FF2B5EF4-FFF2-40B4-BE49-F238E27FC236}">
                <a16:creationId xmlns:a16="http://schemas.microsoft.com/office/drawing/2014/main" id="{AA3BE915-978F-10DC-65E8-4512BA0997D3}"/>
              </a:ext>
            </a:extLst>
          </p:cNvPr>
          <p:cNvPicPr>
            <a:picLocks noChangeAspect="1"/>
          </p:cNvPicPr>
          <p:nvPr>
            <p:custDataLst>
              <p:tags r:id="rId6"/>
            </p:custDataLst>
          </p:nvPr>
        </p:nvPicPr>
        <p:blipFill>
          <a:blip r:embed="rId21">
            <a:extLst>
              <a:ext uri="{96DAC541-7B7A-43D3-8B79-37D633B846F1}">
                <asvg:svgBlip xmlns:asvg="http://schemas.microsoft.com/office/drawing/2016/SVG/main" r:embed="rId22"/>
              </a:ext>
            </a:extLst>
          </a:blip>
          <a:stretch>
            <a:fillRect/>
          </a:stretch>
        </p:blipFill>
        <p:spPr>
          <a:xfrm>
            <a:off x="5176341" y="2044487"/>
            <a:ext cx="880200" cy="880200"/>
          </a:xfrm>
          <a:prstGeom prst="rect">
            <a:avLst/>
          </a:prstGeom>
        </p:spPr>
      </p:pic>
      <p:grpSp>
        <p:nvGrpSpPr>
          <p:cNvPr id="12" name="Groupe 11">
            <a:extLst>
              <a:ext uri="{FF2B5EF4-FFF2-40B4-BE49-F238E27FC236}">
                <a16:creationId xmlns:a16="http://schemas.microsoft.com/office/drawing/2014/main" id="{7E252B31-9673-6852-AB4B-49835F4A8988}"/>
              </a:ext>
            </a:extLst>
          </p:cNvPr>
          <p:cNvGrpSpPr/>
          <p:nvPr>
            <p:custDataLst>
              <p:tags r:id="rId7"/>
            </p:custDataLst>
          </p:nvPr>
        </p:nvGrpSpPr>
        <p:grpSpPr>
          <a:xfrm>
            <a:off x="7460242" y="2100751"/>
            <a:ext cx="1019175" cy="767672"/>
            <a:chOff x="2469919" y="2718353"/>
            <a:chExt cx="3077690" cy="2318203"/>
          </a:xfrm>
        </p:grpSpPr>
        <p:sp>
          <p:nvSpPr>
            <p:cNvPr id="13" name="Forme libre : forme 12">
              <a:extLst>
                <a:ext uri="{FF2B5EF4-FFF2-40B4-BE49-F238E27FC236}">
                  <a16:creationId xmlns:a16="http://schemas.microsoft.com/office/drawing/2014/main" id="{69954FE8-CF3B-1683-6364-B069936D2503}"/>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22E173E1-5073-B546-48DC-532707D709AC}"/>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15" name="Graphique 52">
              <a:extLst>
                <a:ext uri="{FF2B5EF4-FFF2-40B4-BE49-F238E27FC236}">
                  <a16:creationId xmlns:a16="http://schemas.microsoft.com/office/drawing/2014/main" id="{BE7CB1A2-776D-E475-E0C2-AA9E9CD8845B}"/>
                </a:ext>
              </a:extLst>
            </p:cNvPr>
            <p:cNvGrpSpPr/>
            <p:nvPr/>
          </p:nvGrpSpPr>
          <p:grpSpPr>
            <a:xfrm>
              <a:off x="2760480" y="3050595"/>
              <a:ext cx="2567412" cy="1536448"/>
              <a:chOff x="2760480" y="3050595"/>
              <a:chExt cx="2567412" cy="1536448"/>
            </a:xfrm>
            <a:solidFill>
              <a:srgbClr val="666666"/>
            </a:solidFill>
          </p:grpSpPr>
          <p:sp>
            <p:nvSpPr>
              <p:cNvPr id="18" name="Forme libre : forme 17">
                <a:extLst>
                  <a:ext uri="{FF2B5EF4-FFF2-40B4-BE49-F238E27FC236}">
                    <a16:creationId xmlns:a16="http://schemas.microsoft.com/office/drawing/2014/main" id="{3B95331E-2A8C-613D-C8C3-51BBE21FE6F4}"/>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19" name="Forme libre : forme 18">
                <a:extLst>
                  <a:ext uri="{FF2B5EF4-FFF2-40B4-BE49-F238E27FC236}">
                    <a16:creationId xmlns:a16="http://schemas.microsoft.com/office/drawing/2014/main" id="{1B289683-8BB4-AB95-4621-FB76264DFD65}"/>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20" name="Forme libre : forme 19">
                <a:extLst>
                  <a:ext uri="{FF2B5EF4-FFF2-40B4-BE49-F238E27FC236}">
                    <a16:creationId xmlns:a16="http://schemas.microsoft.com/office/drawing/2014/main" id="{A8CDB534-59D6-B71C-E212-63E8E13240DB}"/>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21" name="Forme libre : forme 20">
                <a:extLst>
                  <a:ext uri="{FF2B5EF4-FFF2-40B4-BE49-F238E27FC236}">
                    <a16:creationId xmlns:a16="http://schemas.microsoft.com/office/drawing/2014/main" id="{55480C9F-5CF2-3FEB-9D58-7C8B146443FB}"/>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B9F715F8-7A15-3696-C4F2-BB2905034922}"/>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5FC0FA29-F586-1F34-7B06-5314BC38692D}"/>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16" name="Forme libre : forme 15">
              <a:extLst>
                <a:ext uri="{FF2B5EF4-FFF2-40B4-BE49-F238E27FC236}">
                  <a16:creationId xmlns:a16="http://schemas.microsoft.com/office/drawing/2014/main" id="{AB38F1F0-75FD-5017-FD33-C4C53BAF3EC7}"/>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6E94FFF6-9940-8C46-956B-F689A799DF6C}"/>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pic>
        <p:nvPicPr>
          <p:cNvPr id="25" name="Graphique 24">
            <a:extLst>
              <a:ext uri="{FF2B5EF4-FFF2-40B4-BE49-F238E27FC236}">
                <a16:creationId xmlns:a16="http://schemas.microsoft.com/office/drawing/2014/main" id="{7F77DC9A-666F-537B-0A54-873D349616E8}"/>
              </a:ext>
            </a:extLst>
          </p:cNvPr>
          <p:cNvPicPr>
            <a:picLocks noChangeAspect="1"/>
          </p:cNvPicPr>
          <p:nvPr>
            <p:custDataLst>
              <p:tags r:id="rId8"/>
            </p:custDataLst>
          </p:nvPr>
        </p:nvPicPr>
        <p:blipFill>
          <a:blip r:embed="rId23">
            <a:extLst>
              <a:ext uri="{96DAC541-7B7A-43D3-8B79-37D633B846F1}">
                <asvg:svgBlip xmlns:asvg="http://schemas.microsoft.com/office/drawing/2016/SVG/main" r:embed="rId24"/>
              </a:ext>
            </a:extLst>
          </a:blip>
          <a:stretch>
            <a:fillRect/>
          </a:stretch>
        </p:blipFill>
        <p:spPr>
          <a:xfrm>
            <a:off x="3019335" y="2018872"/>
            <a:ext cx="880200" cy="880200"/>
          </a:xfrm>
          <a:prstGeom prst="rect">
            <a:avLst/>
          </a:prstGeom>
        </p:spPr>
      </p:pic>
      <p:sp>
        <p:nvSpPr>
          <p:cNvPr id="26" name="Titre 6">
            <a:extLst>
              <a:ext uri="{FF2B5EF4-FFF2-40B4-BE49-F238E27FC236}">
                <a16:creationId xmlns:a16="http://schemas.microsoft.com/office/drawing/2014/main" id="{487896D2-803D-A10A-53B1-97ECDAA28E1E}"/>
              </a:ext>
            </a:extLst>
          </p:cNvPr>
          <p:cNvSpPr txBox="1">
            <a:spLocks/>
          </p:cNvSpPr>
          <p:nvPr>
            <p:custDataLst>
              <p:tags r:id="rId9"/>
            </p:custDataLst>
          </p:nvPr>
        </p:nvSpPr>
        <p:spPr>
          <a:xfrm>
            <a:off x="2348335" y="1476801"/>
            <a:ext cx="2182107" cy="437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000"/>
              <a:t>1 million</a:t>
            </a:r>
          </a:p>
        </p:txBody>
      </p:sp>
      <p:pic>
        <p:nvPicPr>
          <p:cNvPr id="28" name="Graphique 27">
            <a:extLst>
              <a:ext uri="{FF2B5EF4-FFF2-40B4-BE49-F238E27FC236}">
                <a16:creationId xmlns:a16="http://schemas.microsoft.com/office/drawing/2014/main" id="{6A125A35-6A10-CCCF-0089-90DCF892BDF7}"/>
              </a:ext>
            </a:extLst>
          </p:cNvPr>
          <p:cNvPicPr>
            <a:picLocks noChangeAspect="1"/>
          </p:cNvPicPr>
          <p:nvPr>
            <p:custDataLst>
              <p:tags r:id="rId10"/>
            </p:custDataLst>
          </p:nvPr>
        </p:nvPicPr>
        <p:blipFill>
          <a:blip r:embed="rId25">
            <a:extLst>
              <a:ext uri="{96DAC541-7B7A-43D3-8B79-37D633B846F1}">
                <asvg:svgBlip xmlns:asvg="http://schemas.microsoft.com/office/drawing/2016/SVG/main" r:embed="rId26"/>
              </a:ext>
            </a:extLst>
          </a:blip>
          <a:stretch>
            <a:fillRect/>
          </a:stretch>
        </p:blipFill>
        <p:spPr>
          <a:xfrm>
            <a:off x="1174167" y="3448048"/>
            <a:ext cx="1076325" cy="1076325"/>
          </a:xfrm>
          <a:prstGeom prst="rect">
            <a:avLst/>
          </a:prstGeom>
        </p:spPr>
      </p:pic>
      <p:pic>
        <p:nvPicPr>
          <p:cNvPr id="30" name="Graphique 29">
            <a:extLst>
              <a:ext uri="{FF2B5EF4-FFF2-40B4-BE49-F238E27FC236}">
                <a16:creationId xmlns:a16="http://schemas.microsoft.com/office/drawing/2014/main" id="{56B52998-45BF-BCBD-FC08-CD21935C178E}"/>
              </a:ext>
            </a:extLst>
          </p:cNvPr>
          <p:cNvPicPr>
            <a:picLocks noChangeAspect="1"/>
          </p:cNvPicPr>
          <p:nvPr>
            <p:custDataLst>
              <p:tags r:id="rId11"/>
            </p:custDataLst>
          </p:nvPr>
        </p:nvPicPr>
        <p:blipFill>
          <a:blip r:embed="rId27">
            <a:extLst>
              <a:ext uri="{96DAC541-7B7A-43D3-8B79-37D633B846F1}">
                <asvg:svgBlip xmlns:asvg="http://schemas.microsoft.com/office/drawing/2016/SVG/main" r:embed="rId28"/>
              </a:ext>
            </a:extLst>
          </a:blip>
          <a:stretch>
            <a:fillRect/>
          </a:stretch>
        </p:blipFill>
        <p:spPr>
          <a:xfrm>
            <a:off x="4033835" y="3428998"/>
            <a:ext cx="1076325" cy="1076325"/>
          </a:xfrm>
          <a:prstGeom prst="rect">
            <a:avLst/>
          </a:prstGeom>
        </p:spPr>
      </p:pic>
      <p:pic>
        <p:nvPicPr>
          <p:cNvPr id="31" name="Picture 2" descr="Comment Ouvrir Un Fichier PICKLE? Extension De Fichier .PICKLE - File  Extension .PICKLE">
            <a:extLst>
              <a:ext uri="{FF2B5EF4-FFF2-40B4-BE49-F238E27FC236}">
                <a16:creationId xmlns:a16="http://schemas.microsoft.com/office/drawing/2014/main" id="{10B1FE9D-B8BA-3DFF-C71F-D8D64FB058FE}"/>
              </a:ext>
            </a:extLst>
          </p:cNvPr>
          <p:cNvPicPr>
            <a:picLocks noChangeAspect="1" noChangeArrowheads="1"/>
          </p:cNvPicPr>
          <p:nvPr>
            <p:custDataLst>
              <p:tags r:id="rId12"/>
            </p:custDataLst>
          </p:nvPr>
        </p:nvPicPr>
        <p:blipFill>
          <a:blip r:embed="rId29">
            <a:extLst>
              <a:ext uri="{28A0092B-C50C-407E-A947-70E740481C1C}">
                <a14:useLocalDpi xmlns:a14="http://schemas.microsoft.com/office/drawing/2010/main" val="0"/>
              </a:ext>
            </a:extLst>
          </a:blip>
          <a:srcRect/>
          <a:stretch>
            <a:fillRect/>
          </a:stretch>
        </p:blipFill>
        <p:spPr bwMode="auto">
          <a:xfrm>
            <a:off x="7023538" y="3513084"/>
            <a:ext cx="946251" cy="946251"/>
          </a:xfrm>
          <a:prstGeom prst="rect">
            <a:avLst/>
          </a:prstGeom>
          <a:noFill/>
          <a:extLst>
            <a:ext uri="{909E8E84-426E-40DD-AFC4-6F175D3DCCD1}">
              <a14:hiddenFill xmlns:a14="http://schemas.microsoft.com/office/drawing/2010/main">
                <a:solidFill>
                  <a:srgbClr val="FFFFFF"/>
                </a:solidFill>
              </a14:hiddenFill>
            </a:ext>
          </a:extLst>
        </p:spPr>
      </p:pic>
      <p:sp>
        <p:nvSpPr>
          <p:cNvPr id="32" name="Titre 6">
            <a:extLst>
              <a:ext uri="{FF2B5EF4-FFF2-40B4-BE49-F238E27FC236}">
                <a16:creationId xmlns:a16="http://schemas.microsoft.com/office/drawing/2014/main" id="{C8D0D1A9-7B30-FA79-5A6D-CD18D843E961}"/>
              </a:ext>
            </a:extLst>
          </p:cNvPr>
          <p:cNvSpPr txBox="1">
            <a:spLocks/>
          </p:cNvSpPr>
          <p:nvPr>
            <p:custDataLst>
              <p:tags r:id="rId13"/>
            </p:custDataLst>
          </p:nvPr>
        </p:nvSpPr>
        <p:spPr>
          <a:xfrm>
            <a:off x="890761" y="4385142"/>
            <a:ext cx="1643135" cy="437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1200"/>
              <a:t>clicks.zip</a:t>
            </a:r>
          </a:p>
        </p:txBody>
      </p:sp>
      <p:sp>
        <p:nvSpPr>
          <p:cNvPr id="33" name="Titre 6">
            <a:extLst>
              <a:ext uri="{FF2B5EF4-FFF2-40B4-BE49-F238E27FC236}">
                <a16:creationId xmlns:a16="http://schemas.microsoft.com/office/drawing/2014/main" id="{C8AFE465-AA7F-025A-78F7-D7AB74EE047B}"/>
              </a:ext>
            </a:extLst>
          </p:cNvPr>
          <p:cNvSpPr txBox="1">
            <a:spLocks/>
          </p:cNvSpPr>
          <p:nvPr>
            <p:custDataLst>
              <p:tags r:id="rId14"/>
            </p:custDataLst>
          </p:nvPr>
        </p:nvSpPr>
        <p:spPr>
          <a:xfrm>
            <a:off x="3518979" y="4385142"/>
            <a:ext cx="2106036" cy="3487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1200" dirty="0"/>
              <a:t>articles_metadata.csv </a:t>
            </a:r>
          </a:p>
        </p:txBody>
      </p:sp>
      <p:sp>
        <p:nvSpPr>
          <p:cNvPr id="34" name="Titre 6">
            <a:extLst>
              <a:ext uri="{FF2B5EF4-FFF2-40B4-BE49-F238E27FC236}">
                <a16:creationId xmlns:a16="http://schemas.microsoft.com/office/drawing/2014/main" id="{69F0F841-6C22-B4A1-0E6F-7D30EEE1A9DC}"/>
              </a:ext>
            </a:extLst>
          </p:cNvPr>
          <p:cNvSpPr txBox="1">
            <a:spLocks/>
          </p:cNvSpPr>
          <p:nvPr>
            <p:custDataLst>
              <p:tags r:id="rId15"/>
            </p:custDataLst>
          </p:nvPr>
        </p:nvSpPr>
        <p:spPr>
          <a:xfrm>
            <a:off x="6269906" y="4385142"/>
            <a:ext cx="2573109" cy="437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1200" err="1"/>
              <a:t>articles_embeddings.pickle</a:t>
            </a:r>
            <a:endParaRPr lang="fr-FR" sz="1200"/>
          </a:p>
        </p:txBody>
      </p:sp>
      <p:sp>
        <p:nvSpPr>
          <p:cNvPr id="2" name="Espace réservé du numéro de diapositive 1">
            <a:extLst>
              <a:ext uri="{FF2B5EF4-FFF2-40B4-BE49-F238E27FC236}">
                <a16:creationId xmlns:a16="http://schemas.microsoft.com/office/drawing/2014/main" id="{39F3F9E4-D38B-2F22-B542-06882F213C3E}"/>
              </a:ext>
            </a:extLst>
          </p:cNvPr>
          <p:cNvSpPr>
            <a:spLocks noGrp="1"/>
          </p:cNvSpPr>
          <p:nvPr>
            <p:ph type="sldNum" sz="quarter" idx="10"/>
            <p:custDataLst>
              <p:tags r:id="rId16"/>
            </p:custDataLst>
          </p:nvPr>
        </p:nvSpPr>
        <p:spPr/>
        <p:txBody>
          <a:bodyPr/>
          <a:lstStyle/>
          <a:p>
            <a:fld id="{B155B846-58B1-4FD9-BD7C-950EBE99AA96}" type="slidenum">
              <a:rPr lang="fr-FR" smtClean="0"/>
              <a:t>10</a:t>
            </a:fld>
            <a:endParaRPr lang="fr-FR"/>
          </a:p>
        </p:txBody>
      </p:sp>
    </p:spTree>
    <p:extLst>
      <p:ext uri="{BB962C8B-B14F-4D97-AF65-F5344CB8AC3E}">
        <p14:creationId xmlns:p14="http://schemas.microsoft.com/office/powerpoint/2010/main" val="90341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iterate type="lt">
                                    <p:tmPct val="10000"/>
                                  </p:iterate>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nodeType="withEffect">
                                  <p:stCondLst>
                                    <p:cond delay="25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iterate type="lt">
                                    <p:tmPct val="10000"/>
                                  </p:iterate>
                                  <p:childTnLst>
                                    <p:set>
                                      <p:cBhvr>
                                        <p:cTn id="22" dur="1" fill="hold">
                                          <p:stCondLst>
                                            <p:cond delay="0"/>
                                          </p:stCondLst>
                                        </p:cTn>
                                        <p:tgtEl>
                                          <p:spTgt spid="8"/>
                                        </p:tgtEl>
                                        <p:attrNameLst>
                                          <p:attrName>style.visibility</p:attrName>
                                        </p:attrNameLst>
                                      </p:cBhvr>
                                      <p:to>
                                        <p:strVal val="visible"/>
                                      </p:to>
                                    </p:set>
                                    <p:animEffect transition="in" filter="fade">
                                      <p:cBhvr>
                                        <p:cTn id="23" dur="600"/>
                                        <p:tgtEl>
                                          <p:spTgt spid="8"/>
                                        </p:tgtEl>
                                      </p:cBhvr>
                                    </p:animEffect>
                                  </p:childTnLst>
                                </p:cTn>
                              </p:par>
                              <p:par>
                                <p:cTn id="24" presetID="10" presetClass="entr" presetSubtype="0" fill="hold" nodeType="withEffect">
                                  <p:stCondLst>
                                    <p:cond delay="25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iterate type="lt">
                                    <p:tmPct val="10000"/>
                                  </p:iterate>
                                  <p:childTnLst>
                                    <p:set>
                                      <p:cBhvr>
                                        <p:cTn id="30" dur="1" fill="hold">
                                          <p:stCondLst>
                                            <p:cond delay="0"/>
                                          </p:stCondLst>
                                        </p:cTn>
                                        <p:tgtEl>
                                          <p:spTgt spid="9"/>
                                        </p:tgtEl>
                                        <p:attrNameLst>
                                          <p:attrName>style.visibility</p:attrName>
                                        </p:attrNameLst>
                                      </p:cBhvr>
                                      <p:to>
                                        <p:strVal val="visible"/>
                                      </p:to>
                                    </p:set>
                                    <p:animEffect transition="in" filter="fade">
                                      <p:cBhvr>
                                        <p:cTn id="31" dur="650"/>
                                        <p:tgtEl>
                                          <p:spTgt spid="9"/>
                                        </p:tgtEl>
                                      </p:cBhvr>
                                    </p:animEffect>
                                  </p:childTnLst>
                                </p:cTn>
                              </p:par>
                              <p:par>
                                <p:cTn id="32" presetID="10" presetClass="entr" presetSubtype="0" fill="hold" nodeType="withEffect">
                                  <p:stCondLst>
                                    <p:cond delay="25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47" presetClass="entr" presetSubtype="0" fill="hold" grpId="0" nodeType="withEffect">
                                  <p:stCondLst>
                                    <p:cond delay="25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1000"/>
                                        <p:tgtEl>
                                          <p:spTgt spid="32"/>
                                        </p:tgtEl>
                                      </p:cBhvr>
                                    </p:animEffect>
                                    <p:anim calcmode="lin" valueType="num">
                                      <p:cBhvr>
                                        <p:cTn id="43" dur="1000" fill="hold"/>
                                        <p:tgtEl>
                                          <p:spTgt spid="32"/>
                                        </p:tgtEl>
                                        <p:attrNameLst>
                                          <p:attrName>ppt_x</p:attrName>
                                        </p:attrNameLst>
                                      </p:cBhvr>
                                      <p:tavLst>
                                        <p:tav tm="0">
                                          <p:val>
                                            <p:strVal val="#ppt_x"/>
                                          </p:val>
                                        </p:tav>
                                        <p:tav tm="100000">
                                          <p:val>
                                            <p:strVal val="#ppt_x"/>
                                          </p:val>
                                        </p:tav>
                                      </p:tavLst>
                                    </p:anim>
                                    <p:anim calcmode="lin" valueType="num">
                                      <p:cBhvr>
                                        <p:cTn id="4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47" presetClass="entr" presetSubtype="0" fill="hold" grpId="0" nodeType="withEffect">
                                  <p:stCondLst>
                                    <p:cond delay="25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anim calcmode="lin" valueType="num">
                                      <p:cBhvr>
                                        <p:cTn id="53" dur="1000" fill="hold"/>
                                        <p:tgtEl>
                                          <p:spTgt spid="33"/>
                                        </p:tgtEl>
                                        <p:attrNameLst>
                                          <p:attrName>ppt_x</p:attrName>
                                        </p:attrNameLst>
                                      </p:cBhvr>
                                      <p:tavLst>
                                        <p:tav tm="0">
                                          <p:val>
                                            <p:strVal val="#ppt_x"/>
                                          </p:val>
                                        </p:tav>
                                        <p:tav tm="100000">
                                          <p:val>
                                            <p:strVal val="#ppt_x"/>
                                          </p:val>
                                        </p:tav>
                                      </p:tavLst>
                                    </p:anim>
                                    <p:anim calcmode="lin" valueType="num">
                                      <p:cBhvr>
                                        <p:cTn id="5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47" presetClass="entr" presetSubtype="0" fill="hold" grpId="0" nodeType="withEffect">
                                  <p:stCondLst>
                                    <p:cond delay="25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26" grpId="0"/>
      <p:bldP spid="32" grpId="0"/>
      <p:bldP spid="33"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A4EE6D-33E7-4B5F-EF41-3726C1024E6A}"/>
              </a:ext>
            </a:extLst>
          </p:cNvPr>
          <p:cNvSpPr>
            <a:spLocks noGrp="1"/>
          </p:cNvSpPr>
          <p:nvPr>
            <p:ph type="title"/>
            <p:custDataLst>
              <p:tags r:id="rId1"/>
            </p:custDataLst>
          </p:nvPr>
        </p:nvSpPr>
        <p:spPr/>
        <p:txBody>
          <a:bodyPr/>
          <a:lstStyle/>
          <a:p>
            <a:r>
              <a:rPr lang="fr-FR"/>
              <a:t>LA SÉRENDIPITÉ</a:t>
            </a:r>
          </a:p>
        </p:txBody>
      </p:sp>
      <p:pic>
        <p:nvPicPr>
          <p:cNvPr id="4" name="Graphique 3">
            <a:extLst>
              <a:ext uri="{FF2B5EF4-FFF2-40B4-BE49-F238E27FC236}">
                <a16:creationId xmlns:a16="http://schemas.microsoft.com/office/drawing/2014/main" id="{047B729B-1D91-85C6-D826-4A847C3DBA23}"/>
              </a:ext>
            </a:extLst>
          </p:cNvPr>
          <p:cNvPicPr>
            <a:picLocks noChangeAspect="1"/>
          </p:cNvPicPr>
          <p:nvPr>
            <p:custDataLst>
              <p:tags r:id="rId2"/>
            </p:custDataLst>
          </p:nvPr>
        </p:nvPicPr>
        <p:blipFill>
          <a:blip r:embed="rId7">
            <a:extLst>
              <a:ext uri="{96DAC541-7B7A-43D3-8B79-37D633B846F1}">
                <asvg:svgBlip xmlns:asvg="http://schemas.microsoft.com/office/drawing/2016/SVG/main" r:embed="rId8"/>
              </a:ext>
            </a:extLst>
          </a:blip>
          <a:stretch>
            <a:fillRect/>
          </a:stretch>
        </p:blipFill>
        <p:spPr>
          <a:xfrm>
            <a:off x="5200078" y="1803216"/>
            <a:ext cx="2458594" cy="2458594"/>
          </a:xfrm>
          <a:prstGeom prst="rect">
            <a:avLst/>
          </a:prstGeom>
        </p:spPr>
      </p:pic>
      <p:pic>
        <p:nvPicPr>
          <p:cNvPr id="6" name="Graphique 5">
            <a:extLst>
              <a:ext uri="{FF2B5EF4-FFF2-40B4-BE49-F238E27FC236}">
                <a16:creationId xmlns:a16="http://schemas.microsoft.com/office/drawing/2014/main" id="{4FC055AB-A21C-D963-0F3D-C3843E69745E}"/>
              </a:ext>
            </a:extLst>
          </p:cNvPr>
          <p:cNvPicPr>
            <a:picLocks noChangeAspect="1"/>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09650" y="1327404"/>
            <a:ext cx="3276600" cy="3276600"/>
          </a:xfrm>
          <a:prstGeom prst="rect">
            <a:avLst/>
          </a:prstGeom>
        </p:spPr>
      </p:pic>
      <p:sp>
        <p:nvSpPr>
          <p:cNvPr id="3" name="Espace réservé du numéro de diapositive 2">
            <a:extLst>
              <a:ext uri="{FF2B5EF4-FFF2-40B4-BE49-F238E27FC236}">
                <a16:creationId xmlns:a16="http://schemas.microsoft.com/office/drawing/2014/main" id="{35B015E4-CD87-5DD1-F250-70B92BB0A6BC}"/>
              </a:ext>
            </a:extLst>
          </p:cNvPr>
          <p:cNvSpPr>
            <a:spLocks noGrp="1"/>
          </p:cNvSpPr>
          <p:nvPr>
            <p:ph type="sldNum" sz="quarter" idx="10"/>
            <p:custDataLst>
              <p:tags r:id="rId4"/>
            </p:custDataLst>
          </p:nvPr>
        </p:nvSpPr>
        <p:spPr/>
        <p:txBody>
          <a:bodyPr/>
          <a:lstStyle/>
          <a:p>
            <a:fld id="{B155B846-58B1-4FD9-BD7C-950EBE99AA96}" type="slidenum">
              <a:rPr lang="fr-FR" smtClean="0"/>
              <a:t>11</a:t>
            </a:fld>
            <a:endParaRPr lang="fr-FR"/>
          </a:p>
        </p:txBody>
      </p:sp>
    </p:spTree>
    <p:extLst>
      <p:ext uri="{BB962C8B-B14F-4D97-AF65-F5344CB8AC3E}">
        <p14:creationId xmlns:p14="http://schemas.microsoft.com/office/powerpoint/2010/main" val="684009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A4EE6D-33E7-4B5F-EF41-3726C1024E6A}"/>
              </a:ext>
            </a:extLst>
          </p:cNvPr>
          <p:cNvSpPr>
            <a:spLocks noGrp="1"/>
          </p:cNvSpPr>
          <p:nvPr>
            <p:ph type="title"/>
            <p:custDataLst>
              <p:tags r:id="rId1"/>
            </p:custDataLst>
          </p:nvPr>
        </p:nvSpPr>
        <p:spPr/>
        <p:txBody>
          <a:bodyPr/>
          <a:lstStyle/>
          <a:p>
            <a:r>
              <a:rPr lang="fr-FR"/>
              <a:t>LE DÉFI</a:t>
            </a:r>
          </a:p>
        </p:txBody>
      </p:sp>
      <p:pic>
        <p:nvPicPr>
          <p:cNvPr id="4" name="Graphique 3">
            <a:extLst>
              <a:ext uri="{FF2B5EF4-FFF2-40B4-BE49-F238E27FC236}">
                <a16:creationId xmlns:a16="http://schemas.microsoft.com/office/drawing/2014/main" id="{51E38027-9581-3DFF-3C10-A594D72F14BA}"/>
              </a:ext>
            </a:extLst>
          </p:cNvPr>
          <p:cNvPicPr>
            <a:picLocks noChangeAspect="1"/>
          </p:cNvPicPr>
          <p:nvPr>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2178336" y="1943045"/>
            <a:ext cx="1396607" cy="1396607"/>
          </a:xfrm>
          <a:prstGeom prst="rect">
            <a:avLst/>
          </a:prstGeom>
        </p:spPr>
      </p:pic>
      <p:grpSp>
        <p:nvGrpSpPr>
          <p:cNvPr id="33" name="Groupe 32">
            <a:extLst>
              <a:ext uri="{FF2B5EF4-FFF2-40B4-BE49-F238E27FC236}">
                <a16:creationId xmlns:a16="http://schemas.microsoft.com/office/drawing/2014/main" id="{D80442DC-9EF5-E929-BA7A-59ED658B0BA7}"/>
              </a:ext>
            </a:extLst>
          </p:cNvPr>
          <p:cNvGrpSpPr/>
          <p:nvPr>
            <p:custDataLst>
              <p:tags r:id="rId3"/>
            </p:custDataLst>
          </p:nvPr>
        </p:nvGrpSpPr>
        <p:grpSpPr>
          <a:xfrm>
            <a:off x="5205413" y="1801364"/>
            <a:ext cx="1538288" cy="1538288"/>
            <a:chOff x="5595937" y="2185987"/>
            <a:chExt cx="1381125" cy="1381125"/>
          </a:xfrm>
        </p:grpSpPr>
        <p:grpSp>
          <p:nvGrpSpPr>
            <p:cNvPr id="32" name="Groupe 31">
              <a:extLst>
                <a:ext uri="{FF2B5EF4-FFF2-40B4-BE49-F238E27FC236}">
                  <a16:creationId xmlns:a16="http://schemas.microsoft.com/office/drawing/2014/main" id="{40F17C1F-5182-3CA8-7A6B-ED5E0208FA2F}"/>
                </a:ext>
              </a:extLst>
            </p:cNvPr>
            <p:cNvGrpSpPr/>
            <p:nvPr/>
          </p:nvGrpSpPr>
          <p:grpSpPr>
            <a:xfrm>
              <a:off x="5595937" y="2185987"/>
              <a:ext cx="1381125" cy="1381125"/>
              <a:chOff x="5595937" y="2185987"/>
              <a:chExt cx="1381125" cy="1381125"/>
            </a:xfrm>
          </p:grpSpPr>
          <p:sp>
            <p:nvSpPr>
              <p:cNvPr id="8" name="Forme libre : forme 7">
                <a:extLst>
                  <a:ext uri="{FF2B5EF4-FFF2-40B4-BE49-F238E27FC236}">
                    <a16:creationId xmlns:a16="http://schemas.microsoft.com/office/drawing/2014/main" id="{1AFA20FB-2EB2-7857-2592-95F0F3480AF1}"/>
                  </a:ext>
                </a:extLst>
              </p:cNvPr>
              <p:cNvSpPr/>
              <p:nvPr/>
            </p:nvSpPr>
            <p:spPr>
              <a:xfrm>
                <a:off x="6542151" y="3120241"/>
                <a:ext cx="434911" cy="446871"/>
              </a:xfrm>
              <a:custGeom>
                <a:avLst/>
                <a:gdLst>
                  <a:gd name="connsiteX0" fmla="*/ 101170 w 434911"/>
                  <a:gd name="connsiteY0" fmla="*/ 0 h 446871"/>
                  <a:gd name="connsiteX1" fmla="*/ 387287 w 434911"/>
                  <a:gd name="connsiteY1" fmla="*/ 303996 h 446871"/>
                  <a:gd name="connsiteX2" fmla="*/ 434912 w 434911"/>
                  <a:gd name="connsiteY2" fmla="*/ 256371 h 446871"/>
                  <a:gd name="connsiteX3" fmla="*/ 434912 w 434911"/>
                  <a:gd name="connsiteY3" fmla="*/ 446871 h 446871"/>
                  <a:gd name="connsiteX4" fmla="*/ 244412 w 434911"/>
                  <a:gd name="connsiteY4" fmla="*/ 446871 h 446871"/>
                  <a:gd name="connsiteX5" fmla="*/ 292037 w 434911"/>
                  <a:gd name="connsiteY5" fmla="*/ 399246 h 446871"/>
                  <a:gd name="connsiteX6" fmla="*/ 0 w 434911"/>
                  <a:gd name="connsiteY6" fmla="*/ 107210 h 44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11" h="446871">
                    <a:moveTo>
                      <a:pt x="101170" y="0"/>
                    </a:moveTo>
                    <a:lnTo>
                      <a:pt x="387287" y="303996"/>
                    </a:lnTo>
                    <a:lnTo>
                      <a:pt x="434912" y="256371"/>
                    </a:lnTo>
                    <a:lnTo>
                      <a:pt x="434912" y="446871"/>
                    </a:lnTo>
                    <a:lnTo>
                      <a:pt x="244412" y="446871"/>
                    </a:lnTo>
                    <a:lnTo>
                      <a:pt x="292037" y="399246"/>
                    </a:lnTo>
                    <a:lnTo>
                      <a:pt x="0" y="107210"/>
                    </a:lnTo>
                    <a:close/>
                  </a:path>
                </a:pathLst>
              </a:custGeom>
              <a:solidFill>
                <a:srgbClr val="91C0FF"/>
              </a:solidFill>
              <a:ln w="2977" cap="flat">
                <a:noFill/>
                <a:prstDash val="solid"/>
                <a:miter/>
              </a:ln>
            </p:spPr>
            <p:txBody>
              <a:bodyPr rtlCol="0" anchor="ctr"/>
              <a:lstStyle/>
              <a:p>
                <a:endParaRPr lang="fr-FR"/>
              </a:p>
            </p:txBody>
          </p:sp>
          <p:sp>
            <p:nvSpPr>
              <p:cNvPr id="9" name="Forme libre : forme 8">
                <a:extLst>
                  <a:ext uri="{FF2B5EF4-FFF2-40B4-BE49-F238E27FC236}">
                    <a16:creationId xmlns:a16="http://schemas.microsoft.com/office/drawing/2014/main" id="{465525D2-723E-7934-C063-151824BE00C8}"/>
                  </a:ext>
                </a:extLst>
              </p:cNvPr>
              <p:cNvSpPr/>
              <p:nvPr/>
            </p:nvSpPr>
            <p:spPr>
              <a:xfrm>
                <a:off x="5595937" y="3120241"/>
                <a:ext cx="434911" cy="446871"/>
              </a:xfrm>
              <a:custGeom>
                <a:avLst/>
                <a:gdLst>
                  <a:gd name="connsiteX0" fmla="*/ 333741 w 434911"/>
                  <a:gd name="connsiteY0" fmla="*/ 0 h 446871"/>
                  <a:gd name="connsiteX1" fmla="*/ 47625 w 434911"/>
                  <a:gd name="connsiteY1" fmla="*/ 303996 h 446871"/>
                  <a:gd name="connsiteX2" fmla="*/ 0 w 434911"/>
                  <a:gd name="connsiteY2" fmla="*/ 256371 h 446871"/>
                  <a:gd name="connsiteX3" fmla="*/ 0 w 434911"/>
                  <a:gd name="connsiteY3" fmla="*/ 446871 h 446871"/>
                  <a:gd name="connsiteX4" fmla="*/ 190500 w 434911"/>
                  <a:gd name="connsiteY4" fmla="*/ 446871 h 446871"/>
                  <a:gd name="connsiteX5" fmla="*/ 142875 w 434911"/>
                  <a:gd name="connsiteY5" fmla="*/ 399246 h 446871"/>
                  <a:gd name="connsiteX6" fmla="*/ 434912 w 434911"/>
                  <a:gd name="connsiteY6" fmla="*/ 107210 h 44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11" h="446871">
                    <a:moveTo>
                      <a:pt x="333741" y="0"/>
                    </a:moveTo>
                    <a:lnTo>
                      <a:pt x="47625" y="303996"/>
                    </a:lnTo>
                    <a:lnTo>
                      <a:pt x="0" y="256371"/>
                    </a:lnTo>
                    <a:lnTo>
                      <a:pt x="0" y="446871"/>
                    </a:lnTo>
                    <a:lnTo>
                      <a:pt x="190500" y="446871"/>
                    </a:lnTo>
                    <a:lnTo>
                      <a:pt x="142875" y="399246"/>
                    </a:lnTo>
                    <a:lnTo>
                      <a:pt x="434912" y="107210"/>
                    </a:lnTo>
                    <a:close/>
                  </a:path>
                </a:pathLst>
              </a:custGeom>
              <a:solidFill>
                <a:srgbClr val="91C0FF"/>
              </a:solidFill>
              <a:ln w="2977"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E8328063-F260-C031-1301-7681855CEB12}"/>
                  </a:ext>
                </a:extLst>
              </p:cNvPr>
              <p:cNvSpPr/>
              <p:nvPr/>
            </p:nvSpPr>
            <p:spPr>
              <a:xfrm>
                <a:off x="5595937" y="2757487"/>
                <a:ext cx="547687" cy="238125"/>
              </a:xfrm>
              <a:custGeom>
                <a:avLst/>
                <a:gdLst>
                  <a:gd name="connsiteX0" fmla="*/ 547688 w 547687"/>
                  <a:gd name="connsiteY0" fmla="*/ 47625 h 238125"/>
                  <a:gd name="connsiteX1" fmla="*/ 142875 w 547687"/>
                  <a:gd name="connsiteY1" fmla="*/ 47625 h 238125"/>
                  <a:gd name="connsiteX2" fmla="*/ 142875 w 547687"/>
                  <a:gd name="connsiteY2" fmla="*/ 0 h 238125"/>
                  <a:gd name="connsiteX3" fmla="*/ 0 w 547687"/>
                  <a:gd name="connsiteY3" fmla="*/ 119063 h 238125"/>
                  <a:gd name="connsiteX4" fmla="*/ 142875 w 547687"/>
                  <a:gd name="connsiteY4" fmla="*/ 238125 h 238125"/>
                  <a:gd name="connsiteX5" fmla="*/ 142875 w 547687"/>
                  <a:gd name="connsiteY5" fmla="*/ 190500 h 238125"/>
                  <a:gd name="connsiteX6" fmla="*/ 547688 w 547687"/>
                  <a:gd name="connsiteY6" fmla="*/ 19050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687" h="238125">
                    <a:moveTo>
                      <a:pt x="547688" y="47625"/>
                    </a:moveTo>
                    <a:lnTo>
                      <a:pt x="142875" y="47625"/>
                    </a:lnTo>
                    <a:lnTo>
                      <a:pt x="142875" y="0"/>
                    </a:lnTo>
                    <a:lnTo>
                      <a:pt x="0" y="119063"/>
                    </a:lnTo>
                    <a:lnTo>
                      <a:pt x="142875" y="238125"/>
                    </a:lnTo>
                    <a:lnTo>
                      <a:pt x="142875" y="190500"/>
                    </a:lnTo>
                    <a:lnTo>
                      <a:pt x="547688" y="190500"/>
                    </a:lnTo>
                    <a:close/>
                  </a:path>
                </a:pathLst>
              </a:custGeom>
              <a:solidFill>
                <a:srgbClr val="548AFF"/>
              </a:solidFill>
              <a:ln w="2977"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CCAAD6CB-CCF4-2425-5216-0A643628CD11}"/>
                  </a:ext>
                </a:extLst>
              </p:cNvPr>
              <p:cNvSpPr/>
              <p:nvPr/>
            </p:nvSpPr>
            <p:spPr>
              <a:xfrm>
                <a:off x="6429375" y="2757487"/>
                <a:ext cx="547687" cy="238125"/>
              </a:xfrm>
              <a:custGeom>
                <a:avLst/>
                <a:gdLst>
                  <a:gd name="connsiteX0" fmla="*/ 0 w 547687"/>
                  <a:gd name="connsiteY0" fmla="*/ 47625 h 238125"/>
                  <a:gd name="connsiteX1" fmla="*/ 404813 w 547687"/>
                  <a:gd name="connsiteY1" fmla="*/ 47625 h 238125"/>
                  <a:gd name="connsiteX2" fmla="*/ 404813 w 547687"/>
                  <a:gd name="connsiteY2" fmla="*/ 0 h 238125"/>
                  <a:gd name="connsiteX3" fmla="*/ 547688 w 547687"/>
                  <a:gd name="connsiteY3" fmla="*/ 119063 h 238125"/>
                  <a:gd name="connsiteX4" fmla="*/ 404813 w 547687"/>
                  <a:gd name="connsiteY4" fmla="*/ 238125 h 238125"/>
                  <a:gd name="connsiteX5" fmla="*/ 404813 w 547687"/>
                  <a:gd name="connsiteY5" fmla="*/ 190500 h 238125"/>
                  <a:gd name="connsiteX6" fmla="*/ 0 w 547687"/>
                  <a:gd name="connsiteY6" fmla="*/ 19050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687" h="238125">
                    <a:moveTo>
                      <a:pt x="0" y="47625"/>
                    </a:moveTo>
                    <a:lnTo>
                      <a:pt x="404813" y="47625"/>
                    </a:lnTo>
                    <a:lnTo>
                      <a:pt x="404813" y="0"/>
                    </a:lnTo>
                    <a:lnTo>
                      <a:pt x="547688" y="119063"/>
                    </a:lnTo>
                    <a:lnTo>
                      <a:pt x="404813" y="238125"/>
                    </a:lnTo>
                    <a:lnTo>
                      <a:pt x="404813" y="190500"/>
                    </a:lnTo>
                    <a:lnTo>
                      <a:pt x="0" y="190500"/>
                    </a:lnTo>
                    <a:close/>
                  </a:path>
                </a:pathLst>
              </a:custGeom>
              <a:solidFill>
                <a:srgbClr val="548AFF"/>
              </a:solidFill>
              <a:ln w="2977"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1C8B9B2D-78FE-D606-F6B4-C53E224DDB64}"/>
                  </a:ext>
                </a:extLst>
              </p:cNvPr>
              <p:cNvSpPr/>
              <p:nvPr/>
            </p:nvSpPr>
            <p:spPr>
              <a:xfrm>
                <a:off x="6381750" y="2352675"/>
                <a:ext cx="429366" cy="457929"/>
              </a:xfrm>
              <a:custGeom>
                <a:avLst/>
                <a:gdLst>
                  <a:gd name="connsiteX0" fmla="*/ 98191 w 429366"/>
                  <a:gd name="connsiteY0" fmla="*/ 457929 h 457929"/>
                  <a:gd name="connsiteX1" fmla="*/ 381741 w 429366"/>
                  <a:gd name="connsiteY1" fmla="*/ 142875 h 457929"/>
                  <a:gd name="connsiteX2" fmla="*/ 429366 w 429366"/>
                  <a:gd name="connsiteY2" fmla="*/ 190500 h 457929"/>
                  <a:gd name="connsiteX3" fmla="*/ 429366 w 429366"/>
                  <a:gd name="connsiteY3" fmla="*/ 0 h 457929"/>
                  <a:gd name="connsiteX4" fmla="*/ 238866 w 429366"/>
                  <a:gd name="connsiteY4" fmla="*/ 0 h 457929"/>
                  <a:gd name="connsiteX5" fmla="*/ 286491 w 429366"/>
                  <a:gd name="connsiteY5" fmla="*/ 47625 h 457929"/>
                  <a:gd name="connsiteX6" fmla="*/ 0 w 429366"/>
                  <a:gd name="connsiteY6" fmla="*/ 334116 h 45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366" h="457929">
                    <a:moveTo>
                      <a:pt x="98191" y="457929"/>
                    </a:moveTo>
                    <a:lnTo>
                      <a:pt x="381741" y="142875"/>
                    </a:lnTo>
                    <a:lnTo>
                      <a:pt x="429366" y="190500"/>
                    </a:lnTo>
                    <a:lnTo>
                      <a:pt x="429366" y="0"/>
                    </a:lnTo>
                    <a:lnTo>
                      <a:pt x="238866" y="0"/>
                    </a:lnTo>
                    <a:lnTo>
                      <a:pt x="286491" y="47625"/>
                    </a:lnTo>
                    <a:lnTo>
                      <a:pt x="0" y="334116"/>
                    </a:lnTo>
                    <a:close/>
                  </a:path>
                </a:pathLst>
              </a:custGeom>
              <a:solidFill>
                <a:srgbClr val="91C0FF"/>
              </a:solidFill>
              <a:ln w="2977" cap="flat">
                <a:noFill/>
                <a:prstDash val="solid"/>
                <a:miter/>
              </a:ln>
            </p:spPr>
            <p:txBody>
              <a:bodyPr rtlCol="0" anchor="ctr"/>
              <a:lstStyle/>
              <a:p>
                <a:endParaRPr lang="fr-FR"/>
              </a:p>
            </p:txBody>
          </p:sp>
          <p:sp>
            <p:nvSpPr>
              <p:cNvPr id="13" name="Forme libre : forme 12">
                <a:extLst>
                  <a:ext uri="{FF2B5EF4-FFF2-40B4-BE49-F238E27FC236}">
                    <a16:creationId xmlns:a16="http://schemas.microsoft.com/office/drawing/2014/main" id="{4F9C5204-4CAA-B61D-0F7B-1E614A0CA182}"/>
                  </a:ext>
                </a:extLst>
              </p:cNvPr>
              <p:cNvSpPr/>
              <p:nvPr/>
            </p:nvSpPr>
            <p:spPr>
              <a:xfrm>
                <a:off x="5762625" y="2352675"/>
                <a:ext cx="429366" cy="457929"/>
              </a:xfrm>
              <a:custGeom>
                <a:avLst/>
                <a:gdLst>
                  <a:gd name="connsiteX0" fmla="*/ 331175 w 429366"/>
                  <a:gd name="connsiteY0" fmla="*/ 457929 h 457929"/>
                  <a:gd name="connsiteX1" fmla="*/ 47625 w 429366"/>
                  <a:gd name="connsiteY1" fmla="*/ 142875 h 457929"/>
                  <a:gd name="connsiteX2" fmla="*/ 0 w 429366"/>
                  <a:gd name="connsiteY2" fmla="*/ 190500 h 457929"/>
                  <a:gd name="connsiteX3" fmla="*/ 0 w 429366"/>
                  <a:gd name="connsiteY3" fmla="*/ 0 h 457929"/>
                  <a:gd name="connsiteX4" fmla="*/ 190500 w 429366"/>
                  <a:gd name="connsiteY4" fmla="*/ 0 h 457929"/>
                  <a:gd name="connsiteX5" fmla="*/ 142875 w 429366"/>
                  <a:gd name="connsiteY5" fmla="*/ 47625 h 457929"/>
                  <a:gd name="connsiteX6" fmla="*/ 429366 w 429366"/>
                  <a:gd name="connsiteY6" fmla="*/ 334116 h 45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366" h="457929">
                    <a:moveTo>
                      <a:pt x="331175" y="457929"/>
                    </a:moveTo>
                    <a:lnTo>
                      <a:pt x="47625" y="142875"/>
                    </a:lnTo>
                    <a:lnTo>
                      <a:pt x="0" y="190500"/>
                    </a:lnTo>
                    <a:lnTo>
                      <a:pt x="0" y="0"/>
                    </a:lnTo>
                    <a:lnTo>
                      <a:pt x="190500" y="0"/>
                    </a:lnTo>
                    <a:lnTo>
                      <a:pt x="142875" y="47625"/>
                    </a:lnTo>
                    <a:lnTo>
                      <a:pt x="429366" y="334116"/>
                    </a:lnTo>
                    <a:close/>
                  </a:path>
                </a:pathLst>
              </a:custGeom>
              <a:solidFill>
                <a:srgbClr val="91C0FF"/>
              </a:solidFill>
              <a:ln w="2977"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C822706E-3AAC-3490-2267-7A67500EFBDB}"/>
                  </a:ext>
                </a:extLst>
              </p:cNvPr>
              <p:cNvSpPr/>
              <p:nvPr/>
            </p:nvSpPr>
            <p:spPr>
              <a:xfrm>
                <a:off x="6167437" y="2185987"/>
                <a:ext cx="238125" cy="404812"/>
              </a:xfrm>
              <a:custGeom>
                <a:avLst/>
                <a:gdLst>
                  <a:gd name="connsiteX0" fmla="*/ 190500 w 238125"/>
                  <a:gd name="connsiteY0" fmla="*/ 404813 h 404812"/>
                  <a:gd name="connsiteX1" fmla="*/ 190500 w 238125"/>
                  <a:gd name="connsiteY1" fmla="*/ 142875 h 404812"/>
                  <a:gd name="connsiteX2" fmla="*/ 238125 w 238125"/>
                  <a:gd name="connsiteY2" fmla="*/ 142875 h 404812"/>
                  <a:gd name="connsiteX3" fmla="*/ 119063 w 238125"/>
                  <a:gd name="connsiteY3" fmla="*/ 0 h 404812"/>
                  <a:gd name="connsiteX4" fmla="*/ 0 w 238125"/>
                  <a:gd name="connsiteY4" fmla="*/ 142875 h 404812"/>
                  <a:gd name="connsiteX5" fmla="*/ 47625 w 238125"/>
                  <a:gd name="connsiteY5" fmla="*/ 142875 h 404812"/>
                  <a:gd name="connsiteX6" fmla="*/ 47625 w 238125"/>
                  <a:gd name="connsiteY6" fmla="*/ 404813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04812">
                    <a:moveTo>
                      <a:pt x="190500" y="404813"/>
                    </a:moveTo>
                    <a:lnTo>
                      <a:pt x="190500" y="142875"/>
                    </a:lnTo>
                    <a:lnTo>
                      <a:pt x="238125" y="142875"/>
                    </a:lnTo>
                    <a:lnTo>
                      <a:pt x="119063" y="0"/>
                    </a:lnTo>
                    <a:lnTo>
                      <a:pt x="0" y="142875"/>
                    </a:lnTo>
                    <a:lnTo>
                      <a:pt x="47625" y="142875"/>
                    </a:lnTo>
                    <a:lnTo>
                      <a:pt x="47625" y="404813"/>
                    </a:lnTo>
                    <a:close/>
                  </a:path>
                </a:pathLst>
              </a:custGeom>
              <a:solidFill>
                <a:srgbClr val="548AFF"/>
              </a:solidFill>
              <a:ln w="2977"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D2E0FB25-9ED8-10DC-0B6F-62A4DC1D0E54}"/>
                  </a:ext>
                </a:extLst>
              </p:cNvPr>
              <p:cNvSpPr/>
              <p:nvPr/>
            </p:nvSpPr>
            <p:spPr>
              <a:xfrm>
                <a:off x="6167437" y="3162300"/>
                <a:ext cx="238125" cy="404812"/>
              </a:xfrm>
              <a:custGeom>
                <a:avLst/>
                <a:gdLst>
                  <a:gd name="connsiteX0" fmla="*/ 47625 w 238125"/>
                  <a:gd name="connsiteY0" fmla="*/ 0 h 404812"/>
                  <a:gd name="connsiteX1" fmla="*/ 47625 w 238125"/>
                  <a:gd name="connsiteY1" fmla="*/ 261938 h 404812"/>
                  <a:gd name="connsiteX2" fmla="*/ 0 w 238125"/>
                  <a:gd name="connsiteY2" fmla="*/ 261938 h 404812"/>
                  <a:gd name="connsiteX3" fmla="*/ 119063 w 238125"/>
                  <a:gd name="connsiteY3" fmla="*/ 404813 h 404812"/>
                  <a:gd name="connsiteX4" fmla="*/ 238125 w 238125"/>
                  <a:gd name="connsiteY4" fmla="*/ 261938 h 404812"/>
                  <a:gd name="connsiteX5" fmla="*/ 190500 w 238125"/>
                  <a:gd name="connsiteY5" fmla="*/ 261938 h 404812"/>
                  <a:gd name="connsiteX6" fmla="*/ 190500 w 238125"/>
                  <a:gd name="connsiteY6" fmla="*/ 0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04812">
                    <a:moveTo>
                      <a:pt x="47625" y="0"/>
                    </a:moveTo>
                    <a:lnTo>
                      <a:pt x="47625" y="261938"/>
                    </a:lnTo>
                    <a:lnTo>
                      <a:pt x="0" y="261938"/>
                    </a:lnTo>
                    <a:lnTo>
                      <a:pt x="119063" y="404813"/>
                    </a:lnTo>
                    <a:lnTo>
                      <a:pt x="238125" y="261938"/>
                    </a:lnTo>
                    <a:lnTo>
                      <a:pt x="190500" y="261938"/>
                    </a:lnTo>
                    <a:lnTo>
                      <a:pt x="190500" y="0"/>
                    </a:lnTo>
                    <a:close/>
                  </a:path>
                </a:pathLst>
              </a:custGeom>
              <a:solidFill>
                <a:srgbClr val="548AFF"/>
              </a:solidFill>
              <a:ln w="2977" cap="flat">
                <a:noFill/>
                <a:prstDash val="solid"/>
                <a:miter/>
              </a:ln>
            </p:spPr>
            <p:txBody>
              <a:bodyPr rtlCol="0" anchor="ctr"/>
              <a:lstStyle/>
              <a:p>
                <a:endParaRPr lang="fr-FR"/>
              </a:p>
            </p:txBody>
          </p:sp>
        </p:grpSp>
        <p:grpSp>
          <p:nvGrpSpPr>
            <p:cNvPr id="20" name="Groupe 19">
              <a:extLst>
                <a:ext uri="{FF2B5EF4-FFF2-40B4-BE49-F238E27FC236}">
                  <a16:creationId xmlns:a16="http://schemas.microsoft.com/office/drawing/2014/main" id="{EBE670F0-E45E-334D-384B-0DDA384E3279}"/>
                </a:ext>
              </a:extLst>
            </p:cNvPr>
            <p:cNvGrpSpPr/>
            <p:nvPr/>
          </p:nvGrpSpPr>
          <p:grpSpPr>
            <a:xfrm>
              <a:off x="5908866" y="2505075"/>
              <a:ext cx="765853" cy="815772"/>
              <a:chOff x="2469919" y="2718353"/>
              <a:chExt cx="3077690" cy="2318203"/>
            </a:xfrm>
          </p:grpSpPr>
          <p:sp>
            <p:nvSpPr>
              <p:cNvPr id="21" name="Forme libre : forme 20">
                <a:extLst>
                  <a:ext uri="{FF2B5EF4-FFF2-40B4-BE49-F238E27FC236}">
                    <a16:creationId xmlns:a16="http://schemas.microsoft.com/office/drawing/2014/main" id="{D002FF38-29DB-1CDB-C314-8F582C166228}"/>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E9BBAA9F-1522-25C1-9483-F91936812371}"/>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23" name="Graphique 52">
                <a:extLst>
                  <a:ext uri="{FF2B5EF4-FFF2-40B4-BE49-F238E27FC236}">
                    <a16:creationId xmlns:a16="http://schemas.microsoft.com/office/drawing/2014/main" id="{F9B3C2D4-8D68-0131-6BC6-910DCBCD62A3}"/>
                  </a:ext>
                </a:extLst>
              </p:cNvPr>
              <p:cNvGrpSpPr/>
              <p:nvPr/>
            </p:nvGrpSpPr>
            <p:grpSpPr>
              <a:xfrm>
                <a:off x="2760480" y="3050595"/>
                <a:ext cx="2567412" cy="1536448"/>
                <a:chOff x="2760480" y="3050595"/>
                <a:chExt cx="2567412" cy="1536448"/>
              </a:xfrm>
              <a:solidFill>
                <a:srgbClr val="666666"/>
              </a:solidFill>
            </p:grpSpPr>
            <p:sp>
              <p:nvSpPr>
                <p:cNvPr id="26" name="Forme libre : forme 25">
                  <a:extLst>
                    <a:ext uri="{FF2B5EF4-FFF2-40B4-BE49-F238E27FC236}">
                      <a16:creationId xmlns:a16="http://schemas.microsoft.com/office/drawing/2014/main" id="{059714B7-90B6-D68E-FF32-298F7E298CE7}"/>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A1625253-7C95-4172-327F-03BB709ED9BD}"/>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28" name="Forme libre : forme 27">
                  <a:extLst>
                    <a:ext uri="{FF2B5EF4-FFF2-40B4-BE49-F238E27FC236}">
                      <a16:creationId xmlns:a16="http://schemas.microsoft.com/office/drawing/2014/main" id="{D1BF0381-489C-4661-BAA7-14FADE2E31F4}"/>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29" name="Forme libre : forme 28">
                  <a:extLst>
                    <a:ext uri="{FF2B5EF4-FFF2-40B4-BE49-F238E27FC236}">
                      <a16:creationId xmlns:a16="http://schemas.microsoft.com/office/drawing/2014/main" id="{211AC461-FBB7-84F1-C90E-45C16BB98094}"/>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30" name="Forme libre : forme 29">
                  <a:extLst>
                    <a:ext uri="{FF2B5EF4-FFF2-40B4-BE49-F238E27FC236}">
                      <a16:creationId xmlns:a16="http://schemas.microsoft.com/office/drawing/2014/main" id="{60279451-86DA-5F28-6C11-E22FC113B163}"/>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31" name="Forme libre : forme 30">
                  <a:extLst>
                    <a:ext uri="{FF2B5EF4-FFF2-40B4-BE49-F238E27FC236}">
                      <a16:creationId xmlns:a16="http://schemas.microsoft.com/office/drawing/2014/main" id="{CACC8FA7-D5A5-50C9-BEA9-30C92A1A0BBA}"/>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24" name="Forme libre : forme 23">
                <a:extLst>
                  <a:ext uri="{FF2B5EF4-FFF2-40B4-BE49-F238E27FC236}">
                    <a16:creationId xmlns:a16="http://schemas.microsoft.com/office/drawing/2014/main" id="{63E00714-B9D9-8225-6F48-CA1728F91B3F}"/>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25" name="Forme libre : forme 24">
                <a:extLst>
                  <a:ext uri="{FF2B5EF4-FFF2-40B4-BE49-F238E27FC236}">
                    <a16:creationId xmlns:a16="http://schemas.microsoft.com/office/drawing/2014/main" id="{C1B8AAE9-129D-FD77-0101-ACAB5056F0F6}"/>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grpSp>
      <p:grpSp>
        <p:nvGrpSpPr>
          <p:cNvPr id="52" name="Groupe 51">
            <a:extLst>
              <a:ext uri="{FF2B5EF4-FFF2-40B4-BE49-F238E27FC236}">
                <a16:creationId xmlns:a16="http://schemas.microsoft.com/office/drawing/2014/main" id="{4D2CF9BC-51E8-C769-A972-C5C4D2CE94A4}"/>
              </a:ext>
            </a:extLst>
          </p:cNvPr>
          <p:cNvGrpSpPr/>
          <p:nvPr>
            <p:custDataLst>
              <p:tags r:id="rId4"/>
            </p:custDataLst>
          </p:nvPr>
        </p:nvGrpSpPr>
        <p:grpSpPr>
          <a:xfrm>
            <a:off x="2178337" y="3339652"/>
            <a:ext cx="4787325" cy="937073"/>
            <a:chOff x="1870650" y="4043248"/>
            <a:chExt cx="4787325" cy="937073"/>
          </a:xfrm>
        </p:grpSpPr>
        <p:sp>
          <p:nvSpPr>
            <p:cNvPr id="39" name="Forme libre : forme 38">
              <a:extLst>
                <a:ext uri="{FF2B5EF4-FFF2-40B4-BE49-F238E27FC236}">
                  <a16:creationId xmlns:a16="http://schemas.microsoft.com/office/drawing/2014/main" id="{C5BF156F-04A9-BD4E-E125-FD143DA166D2}"/>
                </a:ext>
              </a:extLst>
            </p:cNvPr>
            <p:cNvSpPr/>
            <p:nvPr/>
          </p:nvSpPr>
          <p:spPr>
            <a:xfrm>
              <a:off x="3898801" y="4263984"/>
              <a:ext cx="427453" cy="716337"/>
            </a:xfrm>
            <a:custGeom>
              <a:avLst/>
              <a:gdLst>
                <a:gd name="connsiteX0" fmla="*/ 358674 w 427453"/>
                <a:gd name="connsiteY0" fmla="*/ 0 h 716337"/>
                <a:gd name="connsiteX1" fmla="*/ 427453 w 427453"/>
                <a:gd name="connsiteY1" fmla="*/ 411374 h 716337"/>
                <a:gd name="connsiteX2" fmla="*/ 358674 w 427453"/>
                <a:gd name="connsiteY2" fmla="*/ 716338 h 716337"/>
                <a:gd name="connsiteX3" fmla="*/ 75252 w 427453"/>
                <a:gd name="connsiteY3" fmla="*/ 716338 h 716337"/>
                <a:gd name="connsiteX4" fmla="*/ 10177 w 427453"/>
                <a:gd name="connsiteY4" fmla="*/ 603627 h 716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53" h="716337">
                  <a:moveTo>
                    <a:pt x="358674" y="0"/>
                  </a:moveTo>
                  <a:lnTo>
                    <a:pt x="427453" y="411374"/>
                  </a:lnTo>
                  <a:lnTo>
                    <a:pt x="358674" y="716338"/>
                  </a:lnTo>
                  <a:lnTo>
                    <a:pt x="75252" y="716338"/>
                  </a:lnTo>
                  <a:cubicBezTo>
                    <a:pt x="17409" y="716338"/>
                    <a:pt x="-18741" y="653720"/>
                    <a:pt x="10177" y="603627"/>
                  </a:cubicBezTo>
                  <a:close/>
                </a:path>
              </a:pathLst>
            </a:custGeom>
            <a:solidFill>
              <a:srgbClr val="D2E6FB"/>
            </a:solidFill>
            <a:ln w="3739" cap="flat">
              <a:noFill/>
              <a:prstDash val="solid"/>
              <a:miter/>
            </a:ln>
          </p:spPr>
          <p:txBody>
            <a:bodyPr rtlCol="0" anchor="ctr"/>
            <a:lstStyle/>
            <a:p>
              <a:endParaRPr lang="fr-FR"/>
            </a:p>
          </p:txBody>
        </p:sp>
        <p:sp>
          <p:nvSpPr>
            <p:cNvPr id="40" name="Forme libre : forme 39">
              <a:extLst>
                <a:ext uri="{FF2B5EF4-FFF2-40B4-BE49-F238E27FC236}">
                  <a16:creationId xmlns:a16="http://schemas.microsoft.com/office/drawing/2014/main" id="{660D792D-8330-F6ED-F84F-0F762658CEB8}"/>
                </a:ext>
              </a:extLst>
            </p:cNvPr>
            <p:cNvSpPr/>
            <p:nvPr/>
          </p:nvSpPr>
          <p:spPr>
            <a:xfrm>
              <a:off x="4257475" y="4263984"/>
              <a:ext cx="358675" cy="716337"/>
            </a:xfrm>
            <a:custGeom>
              <a:avLst/>
              <a:gdLst>
                <a:gd name="connsiteX0" fmla="*/ 283421 w 358675"/>
                <a:gd name="connsiteY0" fmla="*/ 716338 h 716337"/>
                <a:gd name="connsiteX1" fmla="*/ 0 w 358675"/>
                <a:gd name="connsiteY1" fmla="*/ 716338 h 716337"/>
                <a:gd name="connsiteX2" fmla="*/ 0 w 358675"/>
                <a:gd name="connsiteY2" fmla="*/ 0 h 716337"/>
                <a:gd name="connsiteX3" fmla="*/ 348496 w 358675"/>
                <a:gd name="connsiteY3" fmla="*/ 603627 h 716337"/>
                <a:gd name="connsiteX4" fmla="*/ 283421 w 358675"/>
                <a:gd name="connsiteY4" fmla="*/ 716338 h 716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75" h="716337">
                  <a:moveTo>
                    <a:pt x="283421" y="716338"/>
                  </a:moveTo>
                  <a:lnTo>
                    <a:pt x="0" y="716338"/>
                  </a:lnTo>
                  <a:lnTo>
                    <a:pt x="0" y="0"/>
                  </a:lnTo>
                  <a:lnTo>
                    <a:pt x="348496" y="603627"/>
                  </a:lnTo>
                  <a:cubicBezTo>
                    <a:pt x="377418" y="653720"/>
                    <a:pt x="341264" y="716338"/>
                    <a:pt x="283421" y="716338"/>
                  </a:cubicBezTo>
                  <a:close/>
                </a:path>
              </a:pathLst>
            </a:custGeom>
            <a:solidFill>
              <a:srgbClr val="AFC5E6"/>
            </a:solidFill>
            <a:ln w="3739" cap="flat">
              <a:noFill/>
              <a:prstDash val="solid"/>
              <a:miter/>
            </a:ln>
          </p:spPr>
          <p:txBody>
            <a:bodyPr rtlCol="0" anchor="ctr"/>
            <a:lstStyle/>
            <a:p>
              <a:endParaRPr lang="fr-FR"/>
            </a:p>
          </p:txBody>
        </p:sp>
        <p:sp>
          <p:nvSpPr>
            <p:cNvPr id="42" name="Forme libre : forme 41">
              <a:extLst>
                <a:ext uri="{FF2B5EF4-FFF2-40B4-BE49-F238E27FC236}">
                  <a16:creationId xmlns:a16="http://schemas.microsoft.com/office/drawing/2014/main" id="{CF90C6F0-4813-76B8-C427-DA36B0D2967C}"/>
                </a:ext>
              </a:extLst>
            </p:cNvPr>
            <p:cNvSpPr/>
            <p:nvPr/>
          </p:nvSpPr>
          <p:spPr>
            <a:xfrm>
              <a:off x="1870650" y="4043248"/>
              <a:ext cx="2566162" cy="245783"/>
            </a:xfrm>
            <a:custGeom>
              <a:avLst/>
              <a:gdLst>
                <a:gd name="connsiteX0" fmla="*/ 961795 w 1028169"/>
                <a:gd name="connsiteY0" fmla="*/ 0 h 245783"/>
                <a:gd name="connsiteX1" fmla="*/ 1028170 w 1028169"/>
                <a:gd name="connsiteY1" fmla="*/ 122892 h 245783"/>
                <a:gd name="connsiteX2" fmla="*/ 961795 w 1028169"/>
                <a:gd name="connsiteY2" fmla="*/ 245784 h 245783"/>
                <a:gd name="connsiteX3" fmla="*/ 75140 w 1028169"/>
                <a:gd name="connsiteY3" fmla="*/ 245784 h 245783"/>
                <a:gd name="connsiteX4" fmla="*/ 0 w 1028169"/>
                <a:gd name="connsiteY4" fmla="*/ 170643 h 245783"/>
                <a:gd name="connsiteX5" fmla="*/ 0 w 1028169"/>
                <a:gd name="connsiteY5" fmla="*/ 75140 h 245783"/>
                <a:gd name="connsiteX6" fmla="*/ 75140 w 1028169"/>
                <a:gd name="connsiteY6" fmla="*/ 0 h 24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169" h="245783">
                  <a:moveTo>
                    <a:pt x="961795" y="0"/>
                  </a:moveTo>
                  <a:lnTo>
                    <a:pt x="1028170" y="122892"/>
                  </a:lnTo>
                  <a:lnTo>
                    <a:pt x="961795" y="245784"/>
                  </a:lnTo>
                  <a:lnTo>
                    <a:pt x="75140" y="245784"/>
                  </a:lnTo>
                  <a:cubicBezTo>
                    <a:pt x="33640" y="245784"/>
                    <a:pt x="0" y="212143"/>
                    <a:pt x="0" y="170643"/>
                  </a:cubicBezTo>
                  <a:lnTo>
                    <a:pt x="0" y="75140"/>
                  </a:lnTo>
                  <a:cubicBezTo>
                    <a:pt x="0" y="33640"/>
                    <a:pt x="33640" y="0"/>
                    <a:pt x="75140" y="0"/>
                  </a:cubicBezTo>
                  <a:close/>
                </a:path>
              </a:pathLst>
            </a:custGeom>
            <a:solidFill>
              <a:srgbClr val="D2E6FB"/>
            </a:solidFill>
            <a:ln w="3739" cap="flat">
              <a:noFill/>
              <a:prstDash val="solid"/>
              <a:miter/>
            </a:ln>
          </p:spPr>
          <p:txBody>
            <a:bodyPr rtlCol="0" anchor="ctr"/>
            <a:lstStyle/>
            <a:p>
              <a:endParaRPr lang="fr-FR"/>
            </a:p>
          </p:txBody>
        </p:sp>
        <p:sp>
          <p:nvSpPr>
            <p:cNvPr id="50" name="Forme libre : forme 49">
              <a:extLst>
                <a:ext uri="{FF2B5EF4-FFF2-40B4-BE49-F238E27FC236}">
                  <a16:creationId xmlns:a16="http://schemas.microsoft.com/office/drawing/2014/main" id="{6F10CE0A-F775-BBF4-E7FE-5FD652A34DBE}"/>
                </a:ext>
              </a:extLst>
            </p:cNvPr>
            <p:cNvSpPr/>
            <p:nvPr/>
          </p:nvSpPr>
          <p:spPr>
            <a:xfrm>
              <a:off x="4257475" y="4043248"/>
              <a:ext cx="2400500" cy="245783"/>
            </a:xfrm>
            <a:custGeom>
              <a:avLst/>
              <a:gdLst>
                <a:gd name="connsiteX0" fmla="*/ 961795 w 961794"/>
                <a:gd name="connsiteY0" fmla="*/ 75140 h 245783"/>
                <a:gd name="connsiteX1" fmla="*/ 961795 w 961794"/>
                <a:gd name="connsiteY1" fmla="*/ 170643 h 245783"/>
                <a:gd name="connsiteX2" fmla="*/ 886654 w 961794"/>
                <a:gd name="connsiteY2" fmla="*/ 245784 h 245783"/>
                <a:gd name="connsiteX3" fmla="*/ 0 w 961794"/>
                <a:gd name="connsiteY3" fmla="*/ 245784 h 245783"/>
                <a:gd name="connsiteX4" fmla="*/ 0 w 961794"/>
                <a:gd name="connsiteY4" fmla="*/ 0 h 245783"/>
                <a:gd name="connsiteX5" fmla="*/ 886654 w 961794"/>
                <a:gd name="connsiteY5" fmla="*/ 0 h 245783"/>
                <a:gd name="connsiteX6" fmla="*/ 961795 w 961794"/>
                <a:gd name="connsiteY6" fmla="*/ 75140 h 24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1794" h="245783">
                  <a:moveTo>
                    <a:pt x="961795" y="75140"/>
                  </a:moveTo>
                  <a:lnTo>
                    <a:pt x="961795" y="170643"/>
                  </a:lnTo>
                  <a:cubicBezTo>
                    <a:pt x="961795" y="212143"/>
                    <a:pt x="928154" y="245784"/>
                    <a:pt x="886654" y="245784"/>
                  </a:cubicBezTo>
                  <a:lnTo>
                    <a:pt x="0" y="245784"/>
                  </a:lnTo>
                  <a:lnTo>
                    <a:pt x="0" y="0"/>
                  </a:lnTo>
                  <a:lnTo>
                    <a:pt x="886654" y="0"/>
                  </a:lnTo>
                  <a:cubicBezTo>
                    <a:pt x="928154" y="0"/>
                    <a:pt x="961795" y="33640"/>
                    <a:pt x="961795" y="75140"/>
                  </a:cubicBezTo>
                  <a:close/>
                </a:path>
              </a:pathLst>
            </a:custGeom>
            <a:solidFill>
              <a:srgbClr val="AFC5E6"/>
            </a:solidFill>
            <a:ln w="3739" cap="flat">
              <a:noFill/>
              <a:prstDash val="solid"/>
              <a:miter/>
            </a:ln>
          </p:spPr>
          <p:txBody>
            <a:bodyPr rtlCol="0" anchor="ctr"/>
            <a:lstStyle/>
            <a:p>
              <a:endParaRPr lang="fr-FR"/>
            </a:p>
          </p:txBody>
        </p:sp>
      </p:grpSp>
      <p:sp>
        <p:nvSpPr>
          <p:cNvPr id="3" name="Espace réservé du numéro de diapositive 2">
            <a:extLst>
              <a:ext uri="{FF2B5EF4-FFF2-40B4-BE49-F238E27FC236}">
                <a16:creationId xmlns:a16="http://schemas.microsoft.com/office/drawing/2014/main" id="{F26E2C1F-1DAF-010E-B56C-A6A25B695AD5}"/>
              </a:ext>
            </a:extLst>
          </p:cNvPr>
          <p:cNvSpPr>
            <a:spLocks noGrp="1"/>
          </p:cNvSpPr>
          <p:nvPr>
            <p:ph type="sldNum" sz="quarter" idx="10"/>
            <p:custDataLst>
              <p:tags r:id="rId5"/>
            </p:custDataLst>
          </p:nvPr>
        </p:nvSpPr>
        <p:spPr/>
        <p:txBody>
          <a:bodyPr/>
          <a:lstStyle/>
          <a:p>
            <a:fld id="{B155B846-58B1-4FD9-BD7C-950EBE99AA96}" type="slidenum">
              <a:rPr lang="fr-FR" smtClean="0"/>
              <a:t>12</a:t>
            </a:fld>
            <a:endParaRPr lang="fr-FR"/>
          </a:p>
        </p:txBody>
      </p:sp>
    </p:spTree>
    <p:extLst>
      <p:ext uri="{BB962C8B-B14F-4D97-AF65-F5344CB8AC3E}">
        <p14:creationId xmlns:p14="http://schemas.microsoft.com/office/powerpoint/2010/main" val="91837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1+#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que 8">
            <a:extLst>
              <a:ext uri="{FF2B5EF4-FFF2-40B4-BE49-F238E27FC236}">
                <a16:creationId xmlns:a16="http://schemas.microsoft.com/office/drawing/2014/main" id="{01215C9F-8F25-83EB-D509-9B864CEC6DC4}"/>
              </a:ext>
            </a:extLst>
          </p:cNvPr>
          <p:cNvPicPr>
            <a:picLocks noChangeAspect="1"/>
          </p:cNvPicPr>
          <p:nvPr>
            <p:custDataLst>
              <p:tags r:id="rId1"/>
            </p:custDataLst>
          </p:nvPr>
        </p:nvPicPr>
        <p:blipFill>
          <a:blip r:embed="rId12">
            <a:extLst>
              <a:ext uri="{96DAC541-7B7A-43D3-8B79-37D633B846F1}">
                <asvg:svgBlip xmlns:asvg="http://schemas.microsoft.com/office/drawing/2016/SVG/main" r:embed="rId13"/>
              </a:ext>
            </a:extLst>
          </a:blip>
          <a:srcRect/>
          <a:stretch/>
        </p:blipFill>
        <p:spPr>
          <a:xfrm flipH="1">
            <a:off x="1732407" y="2395536"/>
            <a:ext cx="1428748" cy="1428748"/>
          </a:xfrm>
          <a:prstGeom prst="rect">
            <a:avLst/>
          </a:prstGeom>
        </p:spPr>
      </p:pic>
      <p:pic>
        <p:nvPicPr>
          <p:cNvPr id="8" name="Graphique 7">
            <a:extLst>
              <a:ext uri="{FF2B5EF4-FFF2-40B4-BE49-F238E27FC236}">
                <a16:creationId xmlns:a16="http://schemas.microsoft.com/office/drawing/2014/main" id="{A4252CEE-24DB-C3F0-FE21-11CF225978A6}"/>
              </a:ext>
            </a:extLst>
          </p:cNvPr>
          <p:cNvPicPr>
            <a:picLocks noChangeAspect="1"/>
          </p:cNvPicPr>
          <p:nvPr>
            <p:custDataLst>
              <p:tags r:id="rId2"/>
            </p:custDataLst>
          </p:nvPr>
        </p:nvPicPr>
        <p:blipFill>
          <a:blip r:embed="rId14">
            <a:extLst>
              <a:ext uri="{96DAC541-7B7A-43D3-8B79-37D633B846F1}">
                <asvg:svgBlip xmlns:asvg="http://schemas.microsoft.com/office/drawing/2016/SVG/main" r:embed="rId15"/>
              </a:ext>
            </a:extLst>
          </a:blip>
          <a:stretch>
            <a:fillRect/>
          </a:stretch>
        </p:blipFill>
        <p:spPr>
          <a:xfrm>
            <a:off x="975169" y="2395536"/>
            <a:ext cx="1428749" cy="1428749"/>
          </a:xfrm>
          <a:prstGeom prst="rect">
            <a:avLst/>
          </a:prstGeom>
        </p:spPr>
      </p:pic>
      <p:sp>
        <p:nvSpPr>
          <p:cNvPr id="2" name="Titre 1">
            <a:extLst>
              <a:ext uri="{FF2B5EF4-FFF2-40B4-BE49-F238E27FC236}">
                <a16:creationId xmlns:a16="http://schemas.microsoft.com/office/drawing/2014/main" id="{70A4EE6D-33E7-4B5F-EF41-3726C1024E6A}"/>
              </a:ext>
            </a:extLst>
          </p:cNvPr>
          <p:cNvSpPr>
            <a:spLocks noGrp="1"/>
          </p:cNvSpPr>
          <p:nvPr>
            <p:ph type="title"/>
            <p:custDataLst>
              <p:tags r:id="rId3"/>
            </p:custDataLst>
          </p:nvPr>
        </p:nvSpPr>
        <p:spPr/>
        <p:txBody>
          <a:bodyPr/>
          <a:lstStyle/>
          <a:p>
            <a:r>
              <a:rPr lang="fr-FR"/>
              <a:t>LES INDICATEURS</a:t>
            </a:r>
          </a:p>
        </p:txBody>
      </p:sp>
      <p:pic>
        <p:nvPicPr>
          <p:cNvPr id="6" name="Graphique 5">
            <a:extLst>
              <a:ext uri="{FF2B5EF4-FFF2-40B4-BE49-F238E27FC236}">
                <a16:creationId xmlns:a16="http://schemas.microsoft.com/office/drawing/2014/main" id="{515A552E-8406-751C-8E49-9EEDF86C6AC1}"/>
              </a:ext>
            </a:extLst>
          </p:cNvPr>
          <p:cNvPicPr>
            <a:picLocks noChangeAspect="1"/>
          </p:cNvPicPr>
          <p:nvPr>
            <p:custDataLst>
              <p:tags r:id="rId4"/>
            </p:custDataLst>
          </p:nvPr>
        </p:nvPicPr>
        <p:blipFill>
          <a:blip r:embed="rId16">
            <a:extLst>
              <a:ext uri="{96DAC541-7B7A-43D3-8B79-37D633B846F1}">
                <asvg:svgBlip xmlns:asvg="http://schemas.microsoft.com/office/drawing/2016/SVG/main" r:embed="rId17"/>
              </a:ext>
            </a:extLst>
          </a:blip>
          <a:stretch>
            <a:fillRect/>
          </a:stretch>
        </p:blipFill>
        <p:spPr>
          <a:xfrm>
            <a:off x="217932" y="2352674"/>
            <a:ext cx="1514475" cy="1514475"/>
          </a:xfrm>
          <a:prstGeom prst="rect">
            <a:avLst/>
          </a:prstGeom>
        </p:spPr>
      </p:pic>
      <p:pic>
        <p:nvPicPr>
          <p:cNvPr id="12" name="Graphique 11">
            <a:extLst>
              <a:ext uri="{FF2B5EF4-FFF2-40B4-BE49-F238E27FC236}">
                <a16:creationId xmlns:a16="http://schemas.microsoft.com/office/drawing/2014/main" id="{A2A5D421-1415-A273-352D-C32AB2B9E2E4}"/>
              </a:ext>
            </a:extLst>
          </p:cNvPr>
          <p:cNvPicPr>
            <a:picLocks noChangeAspect="1"/>
          </p:cNvPicPr>
          <p:nvPr>
            <p:custDataLst>
              <p:tags r:id="rId5"/>
            </p:custDataLst>
          </p:nvPr>
        </p:nvPicPr>
        <p:blipFill>
          <a:blip r:embed="rId18">
            <a:extLst>
              <a:ext uri="{96DAC541-7B7A-43D3-8B79-37D633B846F1}">
                <asvg:svgBlip xmlns:asvg="http://schemas.microsoft.com/office/drawing/2016/SVG/main" r:embed="rId19"/>
              </a:ext>
            </a:extLst>
          </a:blip>
          <a:stretch>
            <a:fillRect/>
          </a:stretch>
        </p:blipFill>
        <p:spPr>
          <a:xfrm>
            <a:off x="6616259" y="2352673"/>
            <a:ext cx="1428747" cy="1428747"/>
          </a:xfrm>
          <a:prstGeom prst="rect">
            <a:avLst/>
          </a:prstGeom>
        </p:spPr>
      </p:pic>
      <p:pic>
        <p:nvPicPr>
          <p:cNvPr id="13" name="Graphique 12">
            <a:extLst>
              <a:ext uri="{FF2B5EF4-FFF2-40B4-BE49-F238E27FC236}">
                <a16:creationId xmlns:a16="http://schemas.microsoft.com/office/drawing/2014/main" id="{30981E4C-59F8-8216-2311-D47FE58EEAE4}"/>
              </a:ext>
            </a:extLst>
          </p:cNvPr>
          <p:cNvPicPr>
            <a:picLocks noChangeAspect="1"/>
          </p:cNvPicPr>
          <p:nvPr>
            <p:custDataLst>
              <p:tags r:id="rId6"/>
            </p:custDataLst>
          </p:nvPr>
        </p:nvPicPr>
        <p:blipFill>
          <a:blip r:embed="rId20">
            <a:extLst>
              <a:ext uri="{96DAC541-7B7A-43D3-8B79-37D633B846F1}">
                <asvg:svgBlip xmlns:asvg="http://schemas.microsoft.com/office/drawing/2016/SVG/main" r:embed="rId21"/>
              </a:ext>
            </a:extLst>
          </a:blip>
          <a:stretch>
            <a:fillRect/>
          </a:stretch>
        </p:blipFill>
        <p:spPr>
          <a:xfrm>
            <a:off x="7382760" y="2352674"/>
            <a:ext cx="1428747" cy="1428747"/>
          </a:xfrm>
          <a:prstGeom prst="rect">
            <a:avLst/>
          </a:prstGeom>
        </p:spPr>
      </p:pic>
      <p:pic>
        <p:nvPicPr>
          <p:cNvPr id="17" name="Graphique 16">
            <a:extLst>
              <a:ext uri="{FF2B5EF4-FFF2-40B4-BE49-F238E27FC236}">
                <a16:creationId xmlns:a16="http://schemas.microsoft.com/office/drawing/2014/main" id="{87C47836-4985-DE79-9F09-FCED29AA8FE0}"/>
              </a:ext>
            </a:extLst>
          </p:cNvPr>
          <p:cNvPicPr>
            <a:picLocks noChangeAspect="1"/>
          </p:cNvPicPr>
          <p:nvPr>
            <p:custDataLst>
              <p:tags r:id="rId7"/>
            </p:custDataLst>
          </p:nvPr>
        </p:nvPicPr>
        <p:blipFill>
          <a:blip r:embed="rId22">
            <a:extLst>
              <a:ext uri="{96DAC541-7B7A-43D3-8B79-37D633B846F1}">
                <asvg:svgBlip xmlns:asvg="http://schemas.microsoft.com/office/drawing/2016/SVG/main" r:embed="rId23"/>
              </a:ext>
            </a:extLst>
          </a:blip>
          <a:stretch>
            <a:fillRect/>
          </a:stretch>
        </p:blipFill>
        <p:spPr>
          <a:xfrm>
            <a:off x="4462201" y="2395536"/>
            <a:ext cx="1428747" cy="1428747"/>
          </a:xfrm>
          <a:prstGeom prst="rect">
            <a:avLst/>
          </a:prstGeom>
        </p:spPr>
      </p:pic>
      <p:pic>
        <p:nvPicPr>
          <p:cNvPr id="15" name="Graphique 14">
            <a:extLst>
              <a:ext uri="{FF2B5EF4-FFF2-40B4-BE49-F238E27FC236}">
                <a16:creationId xmlns:a16="http://schemas.microsoft.com/office/drawing/2014/main" id="{2DA6FF23-6AEE-1061-594A-8ECDD47883CE}"/>
              </a:ext>
            </a:extLst>
          </p:cNvPr>
          <p:cNvPicPr>
            <a:picLocks noChangeAspect="1"/>
          </p:cNvPicPr>
          <p:nvPr>
            <p:custDataLst>
              <p:tags r:id="rId8"/>
            </p:custDataLst>
          </p:nvPr>
        </p:nvPicPr>
        <p:blipFill>
          <a:blip r:embed="rId24">
            <a:extLst>
              <a:ext uri="{96DAC541-7B7A-43D3-8B79-37D633B846F1}">
                <asvg:svgBlip xmlns:asvg="http://schemas.microsoft.com/office/drawing/2016/SVG/main" r:embed="rId25"/>
              </a:ext>
            </a:extLst>
          </a:blip>
          <a:stretch>
            <a:fillRect/>
          </a:stretch>
        </p:blipFill>
        <p:spPr>
          <a:xfrm>
            <a:off x="3695700" y="2352672"/>
            <a:ext cx="1428747" cy="1428747"/>
          </a:xfrm>
          <a:prstGeom prst="rect">
            <a:avLst/>
          </a:prstGeom>
        </p:spPr>
      </p:pic>
      <p:sp>
        <p:nvSpPr>
          <p:cNvPr id="3" name="Espace réservé du numéro de diapositive 2">
            <a:extLst>
              <a:ext uri="{FF2B5EF4-FFF2-40B4-BE49-F238E27FC236}">
                <a16:creationId xmlns:a16="http://schemas.microsoft.com/office/drawing/2014/main" id="{A44A626E-D332-D872-E3E7-67086C4A02E3}"/>
              </a:ext>
            </a:extLst>
          </p:cNvPr>
          <p:cNvSpPr>
            <a:spLocks noGrp="1"/>
          </p:cNvSpPr>
          <p:nvPr>
            <p:ph type="sldNum" sz="quarter" idx="10"/>
            <p:custDataLst>
              <p:tags r:id="rId9"/>
            </p:custDataLst>
          </p:nvPr>
        </p:nvSpPr>
        <p:spPr/>
        <p:txBody>
          <a:bodyPr/>
          <a:lstStyle/>
          <a:p>
            <a:fld id="{B155B846-58B1-4FD9-BD7C-950EBE99AA96}" type="slidenum">
              <a:rPr lang="fr-FR" smtClean="0"/>
              <a:t>13</a:t>
            </a:fld>
            <a:endParaRPr lang="fr-FR"/>
          </a:p>
        </p:txBody>
      </p:sp>
    </p:spTree>
    <p:extLst>
      <p:ext uri="{BB962C8B-B14F-4D97-AF65-F5344CB8AC3E}">
        <p14:creationId xmlns:p14="http://schemas.microsoft.com/office/powerpoint/2010/main" val="371547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1+#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5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25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A4EE6D-33E7-4B5F-EF41-3726C1024E6A}"/>
              </a:ext>
            </a:extLst>
          </p:cNvPr>
          <p:cNvSpPr>
            <a:spLocks noGrp="1"/>
          </p:cNvSpPr>
          <p:nvPr>
            <p:ph type="title"/>
            <p:custDataLst>
              <p:tags r:id="rId1"/>
            </p:custDataLst>
          </p:nvPr>
        </p:nvSpPr>
        <p:spPr/>
        <p:txBody>
          <a:bodyPr/>
          <a:lstStyle/>
          <a:p>
            <a:r>
              <a:rPr lang="fr-FR"/>
              <a:t>LE TEST</a:t>
            </a:r>
          </a:p>
        </p:txBody>
      </p:sp>
      <p:sp>
        <p:nvSpPr>
          <p:cNvPr id="3" name="Espace réservé du numéro de diapositive 2">
            <a:extLst>
              <a:ext uri="{FF2B5EF4-FFF2-40B4-BE49-F238E27FC236}">
                <a16:creationId xmlns:a16="http://schemas.microsoft.com/office/drawing/2014/main" id="{F857A9FA-3AFA-95F2-4667-D35BA2DAA90C}"/>
              </a:ext>
            </a:extLst>
          </p:cNvPr>
          <p:cNvSpPr>
            <a:spLocks noGrp="1"/>
          </p:cNvSpPr>
          <p:nvPr>
            <p:ph type="sldNum" sz="quarter" idx="10"/>
            <p:custDataLst>
              <p:tags r:id="rId2"/>
            </p:custDataLst>
          </p:nvPr>
        </p:nvSpPr>
        <p:spPr/>
        <p:txBody>
          <a:bodyPr/>
          <a:lstStyle/>
          <a:p>
            <a:fld id="{B155B846-58B1-4FD9-BD7C-950EBE99AA96}" type="slidenum">
              <a:rPr lang="fr-FR" smtClean="0"/>
              <a:t>14</a:t>
            </a:fld>
            <a:endParaRPr lang="fr-FR"/>
          </a:p>
        </p:txBody>
      </p:sp>
    </p:spTree>
    <p:extLst>
      <p:ext uri="{BB962C8B-B14F-4D97-AF65-F5344CB8AC3E}">
        <p14:creationId xmlns:p14="http://schemas.microsoft.com/office/powerpoint/2010/main" val="3960327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A4EE6D-33E7-4B5F-EF41-3726C1024E6A}"/>
              </a:ext>
            </a:extLst>
          </p:cNvPr>
          <p:cNvSpPr>
            <a:spLocks noGrp="1"/>
          </p:cNvSpPr>
          <p:nvPr>
            <p:ph type="title"/>
            <p:custDataLst>
              <p:tags r:id="rId1"/>
            </p:custDataLst>
          </p:nvPr>
        </p:nvSpPr>
        <p:spPr/>
        <p:txBody>
          <a:bodyPr/>
          <a:lstStyle/>
          <a:p>
            <a:r>
              <a:rPr lang="fr-FR"/>
              <a:t>LA PISTE</a:t>
            </a:r>
          </a:p>
        </p:txBody>
      </p:sp>
      <p:pic>
        <p:nvPicPr>
          <p:cNvPr id="3" name="Graphique 2">
            <a:extLst>
              <a:ext uri="{FF2B5EF4-FFF2-40B4-BE49-F238E27FC236}">
                <a16:creationId xmlns:a16="http://schemas.microsoft.com/office/drawing/2014/main" id="{662897C6-FEAA-2D38-ACFF-6B42368D1804}"/>
              </a:ext>
            </a:extLst>
          </p:cNvPr>
          <p:cNvPicPr>
            <a:picLocks noChangeAspect="1"/>
          </p:cNvPicPr>
          <p:nvPr>
            <p:custDataLst>
              <p:tags r:id="rId2"/>
            </p:custDataLst>
          </p:nvPr>
        </p:nvPicPr>
        <p:blipFill>
          <a:blip r:embed="rId7">
            <a:extLst>
              <a:ext uri="{96DAC541-7B7A-43D3-8B79-37D633B846F1}">
                <asvg:svgBlip xmlns:asvg="http://schemas.microsoft.com/office/drawing/2016/SVG/main" r:embed="rId8"/>
              </a:ext>
            </a:extLst>
          </a:blip>
          <a:stretch>
            <a:fillRect/>
          </a:stretch>
        </p:blipFill>
        <p:spPr>
          <a:xfrm>
            <a:off x="1796609" y="2285998"/>
            <a:ext cx="1428747" cy="1428747"/>
          </a:xfrm>
          <a:prstGeom prst="rect">
            <a:avLst/>
          </a:prstGeom>
        </p:spPr>
      </p:pic>
      <p:pic>
        <p:nvPicPr>
          <p:cNvPr id="4" name="Graphique 3">
            <a:extLst>
              <a:ext uri="{FF2B5EF4-FFF2-40B4-BE49-F238E27FC236}">
                <a16:creationId xmlns:a16="http://schemas.microsoft.com/office/drawing/2014/main" id="{827EAFDF-1CFC-8A6A-DEDE-E35D4346C96C}"/>
              </a:ext>
            </a:extLst>
          </p:cNvPr>
          <p:cNvPicPr>
            <a:picLocks noChangeAspect="1"/>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5918646" y="2285997"/>
            <a:ext cx="1428747" cy="1428747"/>
          </a:xfrm>
          <a:prstGeom prst="rect">
            <a:avLst/>
          </a:prstGeom>
        </p:spPr>
      </p:pic>
      <p:sp>
        <p:nvSpPr>
          <p:cNvPr id="5" name="Espace réservé du numéro de diapositive 4">
            <a:extLst>
              <a:ext uri="{FF2B5EF4-FFF2-40B4-BE49-F238E27FC236}">
                <a16:creationId xmlns:a16="http://schemas.microsoft.com/office/drawing/2014/main" id="{4EEBCD04-5BE1-0F2E-0FF8-748AF205588F}"/>
              </a:ext>
            </a:extLst>
          </p:cNvPr>
          <p:cNvSpPr>
            <a:spLocks noGrp="1"/>
          </p:cNvSpPr>
          <p:nvPr>
            <p:ph type="sldNum" sz="quarter" idx="10"/>
            <p:custDataLst>
              <p:tags r:id="rId4"/>
            </p:custDataLst>
          </p:nvPr>
        </p:nvSpPr>
        <p:spPr/>
        <p:txBody>
          <a:bodyPr/>
          <a:lstStyle/>
          <a:p>
            <a:fld id="{B155B846-58B1-4FD9-BD7C-950EBE99AA96}" type="slidenum">
              <a:rPr lang="fr-FR" smtClean="0"/>
              <a:t>15</a:t>
            </a:fld>
            <a:endParaRPr lang="fr-FR"/>
          </a:p>
        </p:txBody>
      </p:sp>
    </p:spTree>
    <p:extLst>
      <p:ext uri="{BB962C8B-B14F-4D97-AF65-F5344CB8AC3E}">
        <p14:creationId xmlns:p14="http://schemas.microsoft.com/office/powerpoint/2010/main" val="1497443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A4EE6D-33E7-4B5F-EF41-3726C1024E6A}"/>
              </a:ext>
            </a:extLst>
          </p:cNvPr>
          <p:cNvSpPr>
            <a:spLocks noGrp="1"/>
          </p:cNvSpPr>
          <p:nvPr>
            <p:ph type="title"/>
            <p:custDataLst>
              <p:tags r:id="rId1"/>
            </p:custDataLst>
          </p:nvPr>
        </p:nvSpPr>
        <p:spPr/>
        <p:txBody>
          <a:bodyPr/>
          <a:lstStyle/>
          <a:p>
            <a:r>
              <a:rPr lang="fr-FR"/>
              <a:t>LES PARTICULARITÉS</a:t>
            </a:r>
          </a:p>
        </p:txBody>
      </p:sp>
      <p:grpSp>
        <p:nvGrpSpPr>
          <p:cNvPr id="3" name="Groupe 2">
            <a:extLst>
              <a:ext uri="{FF2B5EF4-FFF2-40B4-BE49-F238E27FC236}">
                <a16:creationId xmlns:a16="http://schemas.microsoft.com/office/drawing/2014/main" id="{0828E7B1-81A9-0724-A709-36489106F002}"/>
              </a:ext>
            </a:extLst>
          </p:cNvPr>
          <p:cNvGrpSpPr/>
          <p:nvPr>
            <p:custDataLst>
              <p:tags r:id="rId2"/>
            </p:custDataLst>
          </p:nvPr>
        </p:nvGrpSpPr>
        <p:grpSpPr>
          <a:xfrm>
            <a:off x="3218307" y="3023015"/>
            <a:ext cx="2390635" cy="944143"/>
            <a:chOff x="1181100" y="2847136"/>
            <a:chExt cx="2438397" cy="963006"/>
          </a:xfrm>
        </p:grpSpPr>
        <p:sp>
          <p:nvSpPr>
            <p:cNvPr id="4" name="Forme libre : forme 3">
              <a:extLst>
                <a:ext uri="{FF2B5EF4-FFF2-40B4-BE49-F238E27FC236}">
                  <a16:creationId xmlns:a16="http://schemas.microsoft.com/office/drawing/2014/main" id="{E5B7848A-12EA-8B6C-64FA-5DEDAC7B0F2E}"/>
                </a:ext>
              </a:extLst>
            </p:cNvPr>
            <p:cNvSpPr/>
            <p:nvPr/>
          </p:nvSpPr>
          <p:spPr>
            <a:xfrm>
              <a:off x="1625065" y="2921131"/>
              <a:ext cx="147985" cy="811772"/>
            </a:xfrm>
            <a:custGeom>
              <a:avLst/>
              <a:gdLst>
                <a:gd name="connsiteX0" fmla="*/ 110990 w 147985"/>
                <a:gd name="connsiteY0" fmla="*/ 0 h 811772"/>
                <a:gd name="connsiteX1" fmla="*/ 0 w 147985"/>
                <a:gd name="connsiteY1" fmla="*/ 0 h 811772"/>
                <a:gd name="connsiteX2" fmla="*/ 0 w 147985"/>
                <a:gd name="connsiteY2" fmla="*/ 811773 h 811772"/>
                <a:gd name="connsiteX3" fmla="*/ 110990 w 147985"/>
                <a:gd name="connsiteY3" fmla="*/ 811773 h 811772"/>
                <a:gd name="connsiteX4" fmla="*/ 147985 w 147985"/>
                <a:gd name="connsiteY4" fmla="*/ 775864 h 811772"/>
                <a:gd name="connsiteX5" fmla="*/ 147985 w 147985"/>
                <a:gd name="connsiteY5" fmla="*/ 702955 h 811772"/>
                <a:gd name="connsiteX6" fmla="*/ 147985 w 147985"/>
                <a:gd name="connsiteY6" fmla="*/ 110990 h 811772"/>
                <a:gd name="connsiteX7" fmla="*/ 147985 w 147985"/>
                <a:gd name="connsiteY7" fmla="*/ 36995 h 811772"/>
                <a:gd name="connsiteX8" fmla="*/ 110990 w 147985"/>
                <a:gd name="connsiteY8" fmla="*/ 0 h 81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85" h="811772">
                  <a:moveTo>
                    <a:pt x="110990" y="0"/>
                  </a:moveTo>
                  <a:lnTo>
                    <a:pt x="0" y="0"/>
                  </a:lnTo>
                  <a:lnTo>
                    <a:pt x="0" y="811773"/>
                  </a:lnTo>
                  <a:lnTo>
                    <a:pt x="110990" y="811773"/>
                  </a:lnTo>
                  <a:cubicBezTo>
                    <a:pt x="131340" y="811773"/>
                    <a:pt x="147985" y="795614"/>
                    <a:pt x="147985" y="775864"/>
                  </a:cubicBezTo>
                  <a:cubicBezTo>
                    <a:pt x="147985" y="756114"/>
                    <a:pt x="147985" y="723305"/>
                    <a:pt x="147985" y="702955"/>
                  </a:cubicBezTo>
                  <a:lnTo>
                    <a:pt x="147985" y="110990"/>
                  </a:lnTo>
                  <a:cubicBezTo>
                    <a:pt x="147985" y="90640"/>
                    <a:pt x="147985" y="57345"/>
                    <a:pt x="147985" y="36995"/>
                  </a:cubicBezTo>
                  <a:cubicBezTo>
                    <a:pt x="147985" y="16645"/>
                    <a:pt x="131340" y="0"/>
                    <a:pt x="110990" y="0"/>
                  </a:cubicBezTo>
                  <a:close/>
                </a:path>
              </a:pathLst>
            </a:custGeom>
            <a:solidFill>
              <a:srgbClr val="E6E9ED"/>
            </a:solidFill>
            <a:ln w="4763" cap="flat">
              <a:noFill/>
              <a:prstDash val="solid"/>
              <a:miter/>
            </a:ln>
          </p:spPr>
          <p:txBody>
            <a:bodyPr rtlCol="0" anchor="ctr"/>
            <a:lstStyle/>
            <a:p>
              <a:endParaRPr lang="fr-FR"/>
            </a:p>
          </p:txBody>
        </p:sp>
        <p:sp>
          <p:nvSpPr>
            <p:cNvPr id="5" name="Forme libre : forme 4">
              <a:extLst>
                <a:ext uri="{FF2B5EF4-FFF2-40B4-BE49-F238E27FC236}">
                  <a16:creationId xmlns:a16="http://schemas.microsoft.com/office/drawing/2014/main" id="{F0529610-FD3F-0AC2-CAE7-83ACE3D3C1BA}"/>
                </a:ext>
              </a:extLst>
            </p:cNvPr>
            <p:cNvSpPr/>
            <p:nvPr/>
          </p:nvSpPr>
          <p:spPr>
            <a:xfrm>
              <a:off x="1181100" y="2847136"/>
              <a:ext cx="443965" cy="961925"/>
            </a:xfrm>
            <a:custGeom>
              <a:avLst/>
              <a:gdLst>
                <a:gd name="connsiteX0" fmla="*/ 443965 w 443965"/>
                <a:gd name="connsiteY0" fmla="*/ 848768 h 961925"/>
                <a:gd name="connsiteX1" fmla="*/ 443965 w 443965"/>
                <a:gd name="connsiteY1" fmla="*/ 922763 h 961925"/>
                <a:gd name="connsiteX2" fmla="*/ 443965 w 443965"/>
                <a:gd name="connsiteY2" fmla="*/ 924930 h 961925"/>
                <a:gd name="connsiteX3" fmla="*/ 406970 w 443965"/>
                <a:gd name="connsiteY3" fmla="*/ 961925 h 961925"/>
                <a:gd name="connsiteX4" fmla="*/ 36995 w 443965"/>
                <a:gd name="connsiteY4" fmla="*/ 961925 h 961925"/>
                <a:gd name="connsiteX5" fmla="*/ 0 w 443965"/>
                <a:gd name="connsiteY5" fmla="*/ 924930 h 961925"/>
                <a:gd name="connsiteX6" fmla="*/ 0 w 443965"/>
                <a:gd name="connsiteY6" fmla="*/ 36995 h 961925"/>
                <a:gd name="connsiteX7" fmla="*/ 36995 w 443965"/>
                <a:gd name="connsiteY7" fmla="*/ 0 h 961925"/>
                <a:gd name="connsiteX8" fmla="*/ 406965 w 443965"/>
                <a:gd name="connsiteY8" fmla="*/ 0 h 961925"/>
                <a:gd name="connsiteX9" fmla="*/ 443960 w 443965"/>
                <a:gd name="connsiteY9" fmla="*/ 36995 h 961925"/>
                <a:gd name="connsiteX10" fmla="*/ 443960 w 443965"/>
                <a:gd name="connsiteY10" fmla="*/ 37000 h 961925"/>
                <a:gd name="connsiteX11" fmla="*/ 443960 w 443965"/>
                <a:gd name="connsiteY11" fmla="*/ 110995 h 961925"/>
                <a:gd name="connsiteX12" fmla="*/ 443960 w 443965"/>
                <a:gd name="connsiteY12" fmla="*/ 848768 h 9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965" h="961925">
                  <a:moveTo>
                    <a:pt x="443965" y="848768"/>
                  </a:moveTo>
                  <a:cubicBezTo>
                    <a:pt x="443965" y="869118"/>
                    <a:pt x="443965" y="902413"/>
                    <a:pt x="443965" y="922763"/>
                  </a:cubicBezTo>
                  <a:lnTo>
                    <a:pt x="443965" y="924930"/>
                  </a:lnTo>
                  <a:cubicBezTo>
                    <a:pt x="443965" y="945280"/>
                    <a:pt x="427315" y="961925"/>
                    <a:pt x="406970" y="961925"/>
                  </a:cubicBezTo>
                  <a:lnTo>
                    <a:pt x="36995" y="961925"/>
                  </a:lnTo>
                  <a:cubicBezTo>
                    <a:pt x="16645" y="961925"/>
                    <a:pt x="0" y="945275"/>
                    <a:pt x="0" y="924930"/>
                  </a:cubicBezTo>
                  <a:lnTo>
                    <a:pt x="0" y="36995"/>
                  </a:lnTo>
                  <a:cubicBezTo>
                    <a:pt x="0" y="16645"/>
                    <a:pt x="16650" y="0"/>
                    <a:pt x="36995" y="0"/>
                  </a:cubicBezTo>
                  <a:lnTo>
                    <a:pt x="406965" y="0"/>
                  </a:lnTo>
                  <a:cubicBezTo>
                    <a:pt x="427315" y="0"/>
                    <a:pt x="443960" y="16650"/>
                    <a:pt x="443960" y="36995"/>
                  </a:cubicBezTo>
                  <a:lnTo>
                    <a:pt x="443960" y="37000"/>
                  </a:lnTo>
                  <a:cubicBezTo>
                    <a:pt x="443960" y="57350"/>
                    <a:pt x="443960" y="90645"/>
                    <a:pt x="443960" y="110995"/>
                  </a:cubicBezTo>
                  <a:lnTo>
                    <a:pt x="443960" y="848768"/>
                  </a:lnTo>
                  <a:close/>
                </a:path>
              </a:pathLst>
            </a:custGeom>
            <a:solidFill>
              <a:srgbClr val="656D78"/>
            </a:solidFill>
            <a:ln w="4763" cap="flat">
              <a:noFill/>
              <a:prstDash val="solid"/>
              <a:miter/>
            </a:ln>
          </p:spPr>
          <p:txBody>
            <a:bodyPr rtlCol="0" anchor="ctr"/>
            <a:lstStyle/>
            <a:p>
              <a:endParaRPr lang="fr-FR"/>
            </a:p>
          </p:txBody>
        </p:sp>
        <p:sp>
          <p:nvSpPr>
            <p:cNvPr id="6" name="Forme libre : forme 5">
              <a:extLst>
                <a:ext uri="{FF2B5EF4-FFF2-40B4-BE49-F238E27FC236}">
                  <a16:creationId xmlns:a16="http://schemas.microsoft.com/office/drawing/2014/main" id="{36BA6604-B4DA-158D-1ADE-DF0622734AA2}"/>
                </a:ext>
              </a:extLst>
            </p:cNvPr>
            <p:cNvSpPr/>
            <p:nvPr/>
          </p:nvSpPr>
          <p:spPr>
            <a:xfrm>
              <a:off x="1773050" y="2977845"/>
              <a:ext cx="1846447" cy="832287"/>
            </a:xfrm>
            <a:custGeom>
              <a:avLst/>
              <a:gdLst>
                <a:gd name="connsiteX0" fmla="*/ 1102543 w 1846447"/>
                <a:gd name="connsiteY0" fmla="*/ 277342 h 832287"/>
                <a:gd name="connsiteX1" fmla="*/ 1183915 w 1846447"/>
                <a:gd name="connsiteY1" fmla="*/ 240347 h 832287"/>
                <a:gd name="connsiteX2" fmla="*/ 1627875 w 1846447"/>
                <a:gd name="connsiteY2" fmla="*/ 38379 h 832287"/>
                <a:gd name="connsiteX3" fmla="*/ 1829919 w 1846447"/>
                <a:gd name="connsiteY3" fmla="*/ 92352 h 832287"/>
                <a:gd name="connsiteX4" fmla="*/ 1775870 w 1846447"/>
                <a:gd name="connsiteY4" fmla="*/ 294392 h 832287"/>
                <a:gd name="connsiteX5" fmla="*/ 887930 w 1846447"/>
                <a:gd name="connsiteY5" fmla="*/ 832287 h 832287"/>
                <a:gd name="connsiteX6" fmla="*/ 0 w 1846447"/>
                <a:gd name="connsiteY6" fmla="*/ 684302 h 832287"/>
                <a:gd name="connsiteX7" fmla="*/ 0 w 1846447"/>
                <a:gd name="connsiteY7" fmla="*/ 18362 h 832287"/>
                <a:gd name="connsiteX8" fmla="*/ 1035915 w 1846447"/>
                <a:gd name="connsiteY8" fmla="*/ 227769 h 832287"/>
                <a:gd name="connsiteX9" fmla="*/ 1098061 w 1846447"/>
                <a:gd name="connsiteY9" fmla="*/ 279656 h 832287"/>
                <a:gd name="connsiteX10" fmla="*/ 1102543 w 1846447"/>
                <a:gd name="connsiteY10" fmla="*/ 277342 h 83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6447" h="832287">
                  <a:moveTo>
                    <a:pt x="1102543" y="277342"/>
                  </a:moveTo>
                  <a:lnTo>
                    <a:pt x="1183915" y="240347"/>
                  </a:lnTo>
                  <a:cubicBezTo>
                    <a:pt x="1368900" y="166347"/>
                    <a:pt x="1627875" y="38379"/>
                    <a:pt x="1627875" y="38379"/>
                  </a:cubicBezTo>
                  <a:cubicBezTo>
                    <a:pt x="1698908" y="-2303"/>
                    <a:pt x="1789166" y="21400"/>
                    <a:pt x="1829919" y="92352"/>
                  </a:cubicBezTo>
                  <a:cubicBezTo>
                    <a:pt x="1870596" y="163456"/>
                    <a:pt x="1829919" y="240342"/>
                    <a:pt x="1775870" y="294392"/>
                  </a:cubicBezTo>
                  <a:cubicBezTo>
                    <a:pt x="1775870" y="294392"/>
                    <a:pt x="1109920" y="832287"/>
                    <a:pt x="887930" y="832287"/>
                  </a:cubicBezTo>
                  <a:cubicBezTo>
                    <a:pt x="665950" y="832287"/>
                    <a:pt x="0" y="684302"/>
                    <a:pt x="0" y="684302"/>
                  </a:cubicBezTo>
                  <a:lnTo>
                    <a:pt x="0" y="18362"/>
                  </a:lnTo>
                  <a:cubicBezTo>
                    <a:pt x="369965" y="-43055"/>
                    <a:pt x="496495" y="55357"/>
                    <a:pt x="1035915" y="227769"/>
                  </a:cubicBezTo>
                  <a:cubicBezTo>
                    <a:pt x="1065543" y="240347"/>
                    <a:pt x="1085488" y="258120"/>
                    <a:pt x="1098061" y="279656"/>
                  </a:cubicBezTo>
                  <a:lnTo>
                    <a:pt x="1102543" y="277342"/>
                  </a:lnTo>
                  <a:close/>
                </a:path>
              </a:pathLst>
            </a:custGeom>
            <a:solidFill>
              <a:srgbClr val="FFDECF"/>
            </a:solidFill>
            <a:ln w="4763" cap="flat">
              <a:noFill/>
              <a:prstDash val="solid"/>
              <a:miter/>
            </a:ln>
          </p:spPr>
          <p:txBody>
            <a:bodyPr rtlCol="0" anchor="ctr"/>
            <a:lstStyle/>
            <a:p>
              <a:endParaRPr lang="fr-FR"/>
            </a:p>
          </p:txBody>
        </p:sp>
        <p:grpSp>
          <p:nvGrpSpPr>
            <p:cNvPr id="7" name="Graphique 2">
              <a:extLst>
                <a:ext uri="{FF2B5EF4-FFF2-40B4-BE49-F238E27FC236}">
                  <a16:creationId xmlns:a16="http://schemas.microsoft.com/office/drawing/2014/main" id="{EEBD0E9A-302E-C7B9-01C4-51D8B67D3B99}"/>
                </a:ext>
              </a:extLst>
            </p:cNvPr>
            <p:cNvGrpSpPr/>
            <p:nvPr/>
          </p:nvGrpSpPr>
          <p:grpSpPr>
            <a:xfrm>
              <a:off x="1773050" y="3012324"/>
              <a:ext cx="1846447" cy="797818"/>
              <a:chOff x="1773050" y="3012324"/>
              <a:chExt cx="1846447" cy="797818"/>
            </a:xfrm>
            <a:solidFill>
              <a:srgbClr val="FFCDBE"/>
            </a:solidFill>
          </p:grpSpPr>
          <p:sp>
            <p:nvSpPr>
              <p:cNvPr id="9" name="Forme libre : forme 8">
                <a:extLst>
                  <a:ext uri="{FF2B5EF4-FFF2-40B4-BE49-F238E27FC236}">
                    <a16:creationId xmlns:a16="http://schemas.microsoft.com/office/drawing/2014/main" id="{C7A17BF1-1E3F-4281-9ED3-0F0AB952790D}"/>
                  </a:ext>
                </a:extLst>
              </p:cNvPr>
              <p:cNvSpPr/>
              <p:nvPr/>
            </p:nvSpPr>
            <p:spPr>
              <a:xfrm>
                <a:off x="1773050" y="3012324"/>
                <a:ext cx="1846447" cy="797818"/>
              </a:xfrm>
              <a:custGeom>
                <a:avLst/>
                <a:gdLst>
                  <a:gd name="connsiteX0" fmla="*/ 1829919 w 1846447"/>
                  <a:gd name="connsiteY0" fmla="*/ 57879 h 797818"/>
                  <a:gd name="connsiteX1" fmla="*/ 1768712 w 1846447"/>
                  <a:gd name="connsiteY1" fmla="*/ 0 h 797818"/>
                  <a:gd name="connsiteX2" fmla="*/ 1701865 w 1846447"/>
                  <a:gd name="connsiteY2" fmla="*/ 111928 h 797818"/>
                  <a:gd name="connsiteX3" fmla="*/ 887930 w 1846447"/>
                  <a:gd name="connsiteY3" fmla="*/ 636246 h 797818"/>
                  <a:gd name="connsiteX4" fmla="*/ 0 w 1846447"/>
                  <a:gd name="connsiteY4" fmla="*/ 517889 h 797818"/>
                  <a:gd name="connsiteX5" fmla="*/ 0 w 1846447"/>
                  <a:gd name="connsiteY5" fmla="*/ 649834 h 797818"/>
                  <a:gd name="connsiteX6" fmla="*/ 887930 w 1846447"/>
                  <a:gd name="connsiteY6" fmla="*/ 797819 h 797818"/>
                  <a:gd name="connsiteX7" fmla="*/ 1775870 w 1846447"/>
                  <a:gd name="connsiteY7" fmla="*/ 259923 h 797818"/>
                  <a:gd name="connsiteX8" fmla="*/ 1829919 w 1846447"/>
                  <a:gd name="connsiteY8" fmla="*/ 57879 h 79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6447" h="797818">
                    <a:moveTo>
                      <a:pt x="1829919" y="57879"/>
                    </a:moveTo>
                    <a:cubicBezTo>
                      <a:pt x="1815036" y="31937"/>
                      <a:pt x="1793424" y="12502"/>
                      <a:pt x="1768712" y="0"/>
                    </a:cubicBezTo>
                    <a:cubicBezTo>
                      <a:pt x="1759687" y="41258"/>
                      <a:pt x="1733302" y="80496"/>
                      <a:pt x="1701865" y="111928"/>
                    </a:cubicBezTo>
                    <a:cubicBezTo>
                      <a:pt x="1701865" y="111928"/>
                      <a:pt x="1109920" y="636246"/>
                      <a:pt x="887930" y="636246"/>
                    </a:cubicBezTo>
                    <a:cubicBezTo>
                      <a:pt x="711041" y="636246"/>
                      <a:pt x="179060" y="556036"/>
                      <a:pt x="0" y="517889"/>
                    </a:cubicBezTo>
                    <a:lnTo>
                      <a:pt x="0" y="649834"/>
                    </a:lnTo>
                    <a:cubicBezTo>
                      <a:pt x="0" y="649834"/>
                      <a:pt x="665945" y="797819"/>
                      <a:pt x="887930" y="797819"/>
                    </a:cubicBezTo>
                    <a:cubicBezTo>
                      <a:pt x="1109920" y="797819"/>
                      <a:pt x="1775870" y="259923"/>
                      <a:pt x="1775870" y="259923"/>
                    </a:cubicBezTo>
                    <a:cubicBezTo>
                      <a:pt x="1829919" y="205869"/>
                      <a:pt x="1870596" y="128983"/>
                      <a:pt x="1829919" y="57879"/>
                    </a:cubicBezTo>
                    <a:close/>
                  </a:path>
                </a:pathLst>
              </a:custGeom>
              <a:solidFill>
                <a:srgbClr val="FFCDBE"/>
              </a:solidFill>
              <a:ln w="4763"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14060633-5381-F510-B0CA-C45C59DA3F19}"/>
                  </a:ext>
                </a:extLst>
              </p:cNvPr>
              <p:cNvSpPr/>
              <p:nvPr/>
            </p:nvSpPr>
            <p:spPr>
              <a:xfrm>
                <a:off x="2180036" y="3225993"/>
                <a:ext cx="774334" cy="253988"/>
              </a:xfrm>
              <a:custGeom>
                <a:avLst/>
                <a:gdLst>
                  <a:gd name="connsiteX0" fmla="*/ 577127 w 774334"/>
                  <a:gd name="connsiteY0" fmla="*/ 253989 h 253988"/>
                  <a:gd name="connsiteX1" fmla="*/ 738343 w 774334"/>
                  <a:gd name="connsiteY1" fmla="*/ 163954 h 253988"/>
                  <a:gd name="connsiteX2" fmla="*/ 759945 w 774334"/>
                  <a:gd name="connsiteY2" fmla="*/ 0 h 253988"/>
                  <a:gd name="connsiteX3" fmla="*/ 695556 w 774334"/>
                  <a:gd name="connsiteY3" fmla="*/ 29194 h 253988"/>
                  <a:gd name="connsiteX4" fmla="*/ 692666 w 774334"/>
                  <a:gd name="connsiteY4" fmla="*/ 30637 h 253988"/>
                  <a:gd name="connsiteX5" fmla="*/ 694618 w 774334"/>
                  <a:gd name="connsiteY5" fmla="*/ 33452 h 253988"/>
                  <a:gd name="connsiteX6" fmla="*/ 677997 w 774334"/>
                  <a:gd name="connsiteY6" fmla="*/ 121106 h 253988"/>
                  <a:gd name="connsiteX7" fmla="*/ 561583 w 774334"/>
                  <a:gd name="connsiteY7" fmla="*/ 178622 h 253988"/>
                  <a:gd name="connsiteX8" fmla="*/ 41965 w 774334"/>
                  <a:gd name="connsiteY8" fmla="*/ 104337 h 253988"/>
                  <a:gd name="connsiteX9" fmla="*/ 341 w 774334"/>
                  <a:gd name="connsiteY9" fmla="*/ 135989 h 253988"/>
                  <a:gd name="connsiteX10" fmla="*/ 31993 w 774334"/>
                  <a:gd name="connsiteY10" fmla="*/ 177613 h 253988"/>
                  <a:gd name="connsiteX11" fmla="*/ 548138 w 774334"/>
                  <a:gd name="connsiteY11" fmla="*/ 251317 h 253988"/>
                  <a:gd name="connsiteX12" fmla="*/ 577127 w 774334"/>
                  <a:gd name="connsiteY12" fmla="*/ 253989 h 2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4334" h="253988">
                    <a:moveTo>
                      <a:pt x="577127" y="253989"/>
                    </a:moveTo>
                    <a:cubicBezTo>
                      <a:pt x="637101" y="253989"/>
                      <a:pt x="698014" y="220680"/>
                      <a:pt x="738343" y="163954"/>
                    </a:cubicBezTo>
                    <a:cubicBezTo>
                      <a:pt x="777138" y="109399"/>
                      <a:pt x="784944" y="47182"/>
                      <a:pt x="759945" y="0"/>
                    </a:cubicBezTo>
                    <a:lnTo>
                      <a:pt x="695556" y="29194"/>
                    </a:lnTo>
                    <a:lnTo>
                      <a:pt x="692666" y="30637"/>
                    </a:lnTo>
                    <a:cubicBezTo>
                      <a:pt x="693175" y="31433"/>
                      <a:pt x="694251" y="32876"/>
                      <a:pt x="694618" y="33452"/>
                    </a:cubicBezTo>
                    <a:cubicBezTo>
                      <a:pt x="706982" y="55059"/>
                      <a:pt x="700476" y="89454"/>
                      <a:pt x="677997" y="121106"/>
                    </a:cubicBezTo>
                    <a:cubicBezTo>
                      <a:pt x="653284" y="155939"/>
                      <a:pt x="607683" y="187152"/>
                      <a:pt x="561583" y="178622"/>
                    </a:cubicBezTo>
                    <a:cubicBezTo>
                      <a:pt x="489035" y="165330"/>
                      <a:pt x="60172" y="106794"/>
                      <a:pt x="41965" y="104337"/>
                    </a:cubicBezTo>
                    <a:cubicBezTo>
                      <a:pt x="21944" y="101446"/>
                      <a:pt x="3089" y="115757"/>
                      <a:pt x="341" y="135989"/>
                    </a:cubicBezTo>
                    <a:cubicBezTo>
                      <a:pt x="-2407" y="156224"/>
                      <a:pt x="11757" y="174865"/>
                      <a:pt x="31993" y="177613"/>
                    </a:cubicBezTo>
                    <a:cubicBezTo>
                      <a:pt x="36398" y="178189"/>
                      <a:pt x="477401" y="238377"/>
                      <a:pt x="548138" y="251317"/>
                    </a:cubicBezTo>
                    <a:cubicBezTo>
                      <a:pt x="557758" y="253127"/>
                      <a:pt x="567440" y="253989"/>
                      <a:pt x="577127" y="253989"/>
                    </a:cubicBezTo>
                    <a:close/>
                  </a:path>
                </a:pathLst>
              </a:custGeom>
              <a:solidFill>
                <a:srgbClr val="FFCDBE"/>
              </a:solidFill>
              <a:ln w="4763" cap="flat">
                <a:noFill/>
                <a:prstDash val="solid"/>
                <a:miter/>
              </a:ln>
            </p:spPr>
            <p:txBody>
              <a:bodyPr rtlCol="0" anchor="ctr"/>
              <a:lstStyle/>
              <a:p>
                <a:endParaRPr lang="fr-FR"/>
              </a:p>
            </p:txBody>
          </p:sp>
        </p:grpSp>
        <p:sp>
          <p:nvSpPr>
            <p:cNvPr id="8" name="Forme libre : forme 7">
              <a:extLst>
                <a:ext uri="{FF2B5EF4-FFF2-40B4-BE49-F238E27FC236}">
                  <a16:creationId xmlns:a16="http://schemas.microsoft.com/office/drawing/2014/main" id="{CCCB3FAC-78DD-BA80-E420-BB40644A750D}"/>
                </a:ext>
              </a:extLst>
            </p:cNvPr>
            <p:cNvSpPr/>
            <p:nvPr/>
          </p:nvSpPr>
          <p:spPr>
            <a:xfrm>
              <a:off x="1443542" y="3773147"/>
              <a:ext cx="74361" cy="36995"/>
            </a:xfrm>
            <a:custGeom>
              <a:avLst/>
              <a:gdLst>
                <a:gd name="connsiteX0" fmla="*/ 37362 w 74361"/>
                <a:gd name="connsiteY0" fmla="*/ 0 h 36995"/>
                <a:gd name="connsiteX1" fmla="*/ 36562 w 74361"/>
                <a:gd name="connsiteY1" fmla="*/ 0 h 36995"/>
                <a:gd name="connsiteX2" fmla="*/ 0 w 74361"/>
                <a:gd name="connsiteY2" fmla="*/ 36995 h 36995"/>
                <a:gd name="connsiteX3" fmla="*/ 74362 w 74361"/>
                <a:gd name="connsiteY3" fmla="*/ 36995 h 36995"/>
                <a:gd name="connsiteX4" fmla="*/ 37362 w 74361"/>
                <a:gd name="connsiteY4" fmla="*/ 0 h 3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61" h="36995">
                  <a:moveTo>
                    <a:pt x="37362" y="0"/>
                  </a:moveTo>
                  <a:lnTo>
                    <a:pt x="36562" y="0"/>
                  </a:lnTo>
                  <a:cubicBezTo>
                    <a:pt x="16183" y="0"/>
                    <a:pt x="0" y="16621"/>
                    <a:pt x="0" y="36995"/>
                  </a:cubicBezTo>
                  <a:lnTo>
                    <a:pt x="74362" y="36995"/>
                  </a:lnTo>
                  <a:cubicBezTo>
                    <a:pt x="74362" y="16616"/>
                    <a:pt x="57741" y="0"/>
                    <a:pt x="37362" y="0"/>
                  </a:cubicBezTo>
                  <a:close/>
                </a:path>
              </a:pathLst>
            </a:custGeom>
            <a:solidFill>
              <a:srgbClr val="FFCE54"/>
            </a:solidFill>
            <a:ln w="4763" cap="flat">
              <a:noFill/>
              <a:prstDash val="solid"/>
              <a:miter/>
            </a:ln>
          </p:spPr>
          <p:txBody>
            <a:bodyPr rtlCol="0" anchor="ctr"/>
            <a:lstStyle/>
            <a:p>
              <a:endParaRPr lang="fr-FR"/>
            </a:p>
          </p:txBody>
        </p:sp>
      </p:grpSp>
      <p:grpSp>
        <p:nvGrpSpPr>
          <p:cNvPr id="11" name="Groupe 10">
            <a:extLst>
              <a:ext uri="{FF2B5EF4-FFF2-40B4-BE49-F238E27FC236}">
                <a16:creationId xmlns:a16="http://schemas.microsoft.com/office/drawing/2014/main" id="{70E741C1-5B12-E4BA-4264-2C427D4086B6}"/>
              </a:ext>
            </a:extLst>
          </p:cNvPr>
          <p:cNvGrpSpPr/>
          <p:nvPr>
            <p:custDataLst>
              <p:tags r:id="rId3"/>
            </p:custDataLst>
          </p:nvPr>
        </p:nvGrpSpPr>
        <p:grpSpPr>
          <a:xfrm>
            <a:off x="3791682" y="1939925"/>
            <a:ext cx="1571154" cy="1183438"/>
            <a:chOff x="2469919" y="2718353"/>
            <a:chExt cx="3077690" cy="2318203"/>
          </a:xfrm>
        </p:grpSpPr>
        <p:sp>
          <p:nvSpPr>
            <p:cNvPr id="12" name="Forme libre : forme 11">
              <a:extLst>
                <a:ext uri="{FF2B5EF4-FFF2-40B4-BE49-F238E27FC236}">
                  <a16:creationId xmlns:a16="http://schemas.microsoft.com/office/drawing/2014/main" id="{9F7E890C-5A18-D377-F18B-BF00ADE3738D}"/>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13" name="Forme libre : forme 12">
              <a:extLst>
                <a:ext uri="{FF2B5EF4-FFF2-40B4-BE49-F238E27FC236}">
                  <a16:creationId xmlns:a16="http://schemas.microsoft.com/office/drawing/2014/main" id="{0BF21564-D016-E217-ECE6-B125F7C377D2}"/>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14" name="Graphique 52">
              <a:extLst>
                <a:ext uri="{FF2B5EF4-FFF2-40B4-BE49-F238E27FC236}">
                  <a16:creationId xmlns:a16="http://schemas.microsoft.com/office/drawing/2014/main" id="{62D46BD9-DE4E-3844-F9E4-3C979836DD27}"/>
                </a:ext>
              </a:extLst>
            </p:cNvPr>
            <p:cNvGrpSpPr/>
            <p:nvPr/>
          </p:nvGrpSpPr>
          <p:grpSpPr>
            <a:xfrm>
              <a:off x="2760480" y="3050595"/>
              <a:ext cx="2567412" cy="1536448"/>
              <a:chOff x="2760480" y="3050595"/>
              <a:chExt cx="2567412" cy="1536448"/>
            </a:xfrm>
            <a:solidFill>
              <a:srgbClr val="666666"/>
            </a:solidFill>
          </p:grpSpPr>
          <p:sp>
            <p:nvSpPr>
              <p:cNvPr id="17" name="Forme libre : forme 16">
                <a:extLst>
                  <a:ext uri="{FF2B5EF4-FFF2-40B4-BE49-F238E27FC236}">
                    <a16:creationId xmlns:a16="http://schemas.microsoft.com/office/drawing/2014/main" id="{E0A8A7BE-A09D-FB0D-9FF4-6F2C6EE3A083}"/>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F1E0B021-DBC8-9D29-63C6-2D9DB194C362}"/>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19" name="Forme libre : forme 18">
                <a:extLst>
                  <a:ext uri="{FF2B5EF4-FFF2-40B4-BE49-F238E27FC236}">
                    <a16:creationId xmlns:a16="http://schemas.microsoft.com/office/drawing/2014/main" id="{336D6B6F-E9AF-3CCF-48AE-BA8886E41F25}"/>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20" name="Forme libre : forme 19">
                <a:extLst>
                  <a:ext uri="{FF2B5EF4-FFF2-40B4-BE49-F238E27FC236}">
                    <a16:creationId xmlns:a16="http://schemas.microsoft.com/office/drawing/2014/main" id="{D5377487-590B-ABAC-E993-73693A8451CE}"/>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21" name="Forme libre : forme 20">
                <a:extLst>
                  <a:ext uri="{FF2B5EF4-FFF2-40B4-BE49-F238E27FC236}">
                    <a16:creationId xmlns:a16="http://schemas.microsoft.com/office/drawing/2014/main" id="{12183D86-EA1F-411D-164D-EAB2DB30823E}"/>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40C8DCB0-99AE-3440-3FBC-F872806B98CF}"/>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15" name="Forme libre : forme 14">
              <a:extLst>
                <a:ext uri="{FF2B5EF4-FFF2-40B4-BE49-F238E27FC236}">
                  <a16:creationId xmlns:a16="http://schemas.microsoft.com/office/drawing/2014/main" id="{8E1C0F5B-7FFC-7294-5285-89BE84A7740C}"/>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BA107A86-5735-6BEB-5060-314494647934}"/>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sp>
        <p:nvSpPr>
          <p:cNvPr id="23" name="Espace réservé du numéro de diapositive 22">
            <a:extLst>
              <a:ext uri="{FF2B5EF4-FFF2-40B4-BE49-F238E27FC236}">
                <a16:creationId xmlns:a16="http://schemas.microsoft.com/office/drawing/2014/main" id="{D8301B16-4864-C0F8-D8A7-D98E0F2F5B40}"/>
              </a:ext>
            </a:extLst>
          </p:cNvPr>
          <p:cNvSpPr>
            <a:spLocks noGrp="1"/>
          </p:cNvSpPr>
          <p:nvPr>
            <p:ph type="sldNum" sz="quarter" idx="10"/>
            <p:custDataLst>
              <p:tags r:id="rId4"/>
            </p:custDataLst>
          </p:nvPr>
        </p:nvSpPr>
        <p:spPr/>
        <p:txBody>
          <a:bodyPr/>
          <a:lstStyle/>
          <a:p>
            <a:fld id="{B155B846-58B1-4FD9-BD7C-950EBE99AA96}" type="slidenum">
              <a:rPr lang="fr-FR" smtClean="0"/>
              <a:t>16</a:t>
            </a:fld>
            <a:endParaRPr lang="fr-FR"/>
          </a:p>
        </p:txBody>
      </p:sp>
    </p:spTree>
    <p:extLst>
      <p:ext uri="{BB962C8B-B14F-4D97-AF65-F5344CB8AC3E}">
        <p14:creationId xmlns:p14="http://schemas.microsoft.com/office/powerpoint/2010/main" val="374538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LES MODÈLES</a:t>
            </a:r>
          </a:p>
        </p:txBody>
      </p:sp>
      <p:pic>
        <p:nvPicPr>
          <p:cNvPr id="3" name="Graphique 2">
            <a:extLst>
              <a:ext uri="{FF2B5EF4-FFF2-40B4-BE49-F238E27FC236}">
                <a16:creationId xmlns:a16="http://schemas.microsoft.com/office/drawing/2014/main" id="{DF6A87A6-9F03-00AC-2A87-1E54DD0D4B37}"/>
              </a:ext>
            </a:extLst>
          </p:cNvPr>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a:off x="3386137" y="1590674"/>
            <a:ext cx="2371725" cy="2371725"/>
          </a:xfrm>
          <a:prstGeom prst="rect">
            <a:avLst/>
          </a:prstGeom>
        </p:spPr>
      </p:pic>
      <p:sp>
        <p:nvSpPr>
          <p:cNvPr id="2" name="Espace réservé du numéro de diapositive 1">
            <a:extLst>
              <a:ext uri="{FF2B5EF4-FFF2-40B4-BE49-F238E27FC236}">
                <a16:creationId xmlns:a16="http://schemas.microsoft.com/office/drawing/2014/main" id="{60AB69A7-3782-DC41-938C-1ED5B1AA6D8F}"/>
              </a:ext>
            </a:extLst>
          </p:cNvPr>
          <p:cNvSpPr>
            <a:spLocks noGrp="1"/>
          </p:cNvSpPr>
          <p:nvPr>
            <p:ph type="sldNum" sz="quarter" idx="10"/>
            <p:custDataLst>
              <p:tags r:id="rId3"/>
            </p:custDataLst>
          </p:nvPr>
        </p:nvSpPr>
        <p:spPr/>
        <p:txBody>
          <a:bodyPr/>
          <a:lstStyle/>
          <a:p>
            <a:fld id="{B155B846-58B1-4FD9-BD7C-950EBE99AA96}" type="slidenum">
              <a:rPr lang="fr-FR" smtClean="0"/>
              <a:t>17</a:t>
            </a:fld>
            <a:endParaRPr lang="fr-FR"/>
          </a:p>
        </p:txBody>
      </p:sp>
    </p:spTree>
    <p:extLst>
      <p:ext uri="{BB962C8B-B14F-4D97-AF65-F5344CB8AC3E}">
        <p14:creationId xmlns:p14="http://schemas.microsoft.com/office/powerpoint/2010/main" val="370846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LES MODÈLES</a:t>
            </a:r>
          </a:p>
        </p:txBody>
      </p:sp>
      <p:pic>
        <p:nvPicPr>
          <p:cNvPr id="2" name="Graphique 1">
            <a:extLst>
              <a:ext uri="{FF2B5EF4-FFF2-40B4-BE49-F238E27FC236}">
                <a16:creationId xmlns:a16="http://schemas.microsoft.com/office/drawing/2014/main" id="{38C533C4-BCD9-2427-FD52-2422A3642584}"/>
              </a:ext>
            </a:extLst>
          </p:cNvPr>
          <p:cNvPicPr>
            <a:picLocks noChangeAspect="1"/>
          </p:cNvPicPr>
          <p:nvPr>
            <p:custDataLst>
              <p:tags r:id="rId2"/>
            </p:custDataLst>
          </p:nvPr>
        </p:nvPicPr>
        <p:blipFill>
          <a:blip r:embed="rId7">
            <a:extLst>
              <a:ext uri="{96DAC541-7B7A-43D3-8B79-37D633B846F1}">
                <asvg:svgBlip xmlns:asvg="http://schemas.microsoft.com/office/drawing/2016/SVG/main" r:embed="rId8"/>
              </a:ext>
            </a:extLst>
          </a:blip>
          <a:stretch>
            <a:fillRect/>
          </a:stretch>
        </p:blipFill>
        <p:spPr>
          <a:xfrm>
            <a:off x="3386137" y="1590674"/>
            <a:ext cx="2371725" cy="2371725"/>
          </a:xfrm>
          <a:prstGeom prst="rect">
            <a:avLst/>
          </a:prstGeom>
        </p:spPr>
      </p:pic>
      <p:sp>
        <p:nvSpPr>
          <p:cNvPr id="3" name="Titre 6">
            <a:extLst>
              <a:ext uri="{FF2B5EF4-FFF2-40B4-BE49-F238E27FC236}">
                <a16:creationId xmlns:a16="http://schemas.microsoft.com/office/drawing/2014/main" id="{472B8181-94DF-4346-C8D0-A89B7D7E3700}"/>
              </a:ext>
            </a:extLst>
          </p:cNvPr>
          <p:cNvSpPr txBox="1">
            <a:spLocks/>
          </p:cNvSpPr>
          <p:nvPr>
            <p:custDataLst>
              <p:tags r:id="rId3"/>
            </p:custDataLst>
          </p:nvPr>
        </p:nvSpPr>
        <p:spPr>
          <a:xfrm>
            <a:off x="2712021" y="4069828"/>
            <a:ext cx="3719955" cy="437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000"/>
              <a:t>Content </a:t>
            </a:r>
            <a:r>
              <a:rPr lang="fr-FR" sz="2000" err="1"/>
              <a:t>Based</a:t>
            </a:r>
            <a:r>
              <a:rPr lang="fr-FR" sz="2000"/>
              <a:t> </a:t>
            </a:r>
            <a:r>
              <a:rPr lang="fr-FR" sz="2000" err="1"/>
              <a:t>Filtering</a:t>
            </a:r>
            <a:endParaRPr lang="fr-FR" sz="2000"/>
          </a:p>
        </p:txBody>
      </p:sp>
      <p:sp>
        <p:nvSpPr>
          <p:cNvPr id="4" name="Espace réservé du numéro de diapositive 3">
            <a:extLst>
              <a:ext uri="{FF2B5EF4-FFF2-40B4-BE49-F238E27FC236}">
                <a16:creationId xmlns:a16="http://schemas.microsoft.com/office/drawing/2014/main" id="{C0104BD3-0140-193E-3374-636AE5579B9B}"/>
              </a:ext>
            </a:extLst>
          </p:cNvPr>
          <p:cNvSpPr>
            <a:spLocks noGrp="1"/>
          </p:cNvSpPr>
          <p:nvPr>
            <p:ph type="sldNum" sz="quarter" idx="10"/>
            <p:custDataLst>
              <p:tags r:id="rId4"/>
            </p:custDataLst>
          </p:nvPr>
        </p:nvSpPr>
        <p:spPr/>
        <p:txBody>
          <a:bodyPr/>
          <a:lstStyle/>
          <a:p>
            <a:fld id="{B155B846-58B1-4FD9-BD7C-950EBE99AA96}" type="slidenum">
              <a:rPr lang="fr-FR" smtClean="0"/>
              <a:t>18</a:t>
            </a:fld>
            <a:endParaRPr lang="fr-FR"/>
          </a:p>
        </p:txBody>
      </p:sp>
    </p:spTree>
    <p:extLst>
      <p:ext uri="{BB962C8B-B14F-4D97-AF65-F5344CB8AC3E}">
        <p14:creationId xmlns:p14="http://schemas.microsoft.com/office/powerpoint/2010/main" val="280990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LES MODÈLES</a:t>
            </a:r>
          </a:p>
        </p:txBody>
      </p:sp>
      <p:pic>
        <p:nvPicPr>
          <p:cNvPr id="2" name="Graphique 1">
            <a:extLst>
              <a:ext uri="{FF2B5EF4-FFF2-40B4-BE49-F238E27FC236}">
                <a16:creationId xmlns:a16="http://schemas.microsoft.com/office/drawing/2014/main" id="{26BF52A6-CA3B-9282-69AD-6A6DC415ABBF}"/>
              </a:ext>
            </a:extLst>
          </p:cNvPr>
          <p:cNvPicPr>
            <a:picLocks noChangeAspect="1"/>
          </p:cNvPicPr>
          <p:nvPr>
            <p:custDataLst>
              <p:tags r:id="rId2"/>
            </p:custDataLst>
          </p:nvPr>
        </p:nvPicPr>
        <p:blipFill>
          <a:blip r:embed="rId7">
            <a:extLst>
              <a:ext uri="{96DAC541-7B7A-43D3-8B79-37D633B846F1}">
                <asvg:svgBlip xmlns:asvg="http://schemas.microsoft.com/office/drawing/2016/SVG/main" r:embed="rId8"/>
              </a:ext>
            </a:extLst>
          </a:blip>
          <a:stretch>
            <a:fillRect/>
          </a:stretch>
        </p:blipFill>
        <p:spPr>
          <a:xfrm>
            <a:off x="3386137" y="1590674"/>
            <a:ext cx="2371725" cy="2371725"/>
          </a:xfrm>
          <a:prstGeom prst="rect">
            <a:avLst/>
          </a:prstGeom>
        </p:spPr>
      </p:pic>
      <p:sp>
        <p:nvSpPr>
          <p:cNvPr id="3" name="Titre 6">
            <a:extLst>
              <a:ext uri="{FF2B5EF4-FFF2-40B4-BE49-F238E27FC236}">
                <a16:creationId xmlns:a16="http://schemas.microsoft.com/office/drawing/2014/main" id="{D5D7BC20-D15F-DEAF-0BF6-99F276979BAC}"/>
              </a:ext>
            </a:extLst>
          </p:cNvPr>
          <p:cNvSpPr txBox="1">
            <a:spLocks/>
          </p:cNvSpPr>
          <p:nvPr>
            <p:custDataLst>
              <p:tags r:id="rId3"/>
            </p:custDataLst>
          </p:nvPr>
        </p:nvSpPr>
        <p:spPr>
          <a:xfrm>
            <a:off x="2712021" y="4069828"/>
            <a:ext cx="3719955" cy="437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000"/>
              <a:t>Collaborative </a:t>
            </a:r>
            <a:r>
              <a:rPr lang="fr-FR" sz="2000" err="1"/>
              <a:t>Filtering</a:t>
            </a:r>
            <a:endParaRPr lang="fr-FR" sz="2000"/>
          </a:p>
        </p:txBody>
      </p:sp>
      <p:sp>
        <p:nvSpPr>
          <p:cNvPr id="4" name="Espace réservé du numéro de diapositive 3">
            <a:extLst>
              <a:ext uri="{FF2B5EF4-FFF2-40B4-BE49-F238E27FC236}">
                <a16:creationId xmlns:a16="http://schemas.microsoft.com/office/drawing/2014/main" id="{0788684C-5D14-8024-4869-2F8CD16E5836}"/>
              </a:ext>
            </a:extLst>
          </p:cNvPr>
          <p:cNvSpPr>
            <a:spLocks noGrp="1"/>
          </p:cNvSpPr>
          <p:nvPr>
            <p:ph type="sldNum" sz="quarter" idx="10"/>
            <p:custDataLst>
              <p:tags r:id="rId4"/>
            </p:custDataLst>
          </p:nvPr>
        </p:nvSpPr>
        <p:spPr/>
        <p:txBody>
          <a:bodyPr/>
          <a:lstStyle/>
          <a:p>
            <a:fld id="{B155B846-58B1-4FD9-BD7C-950EBE99AA96}" type="slidenum">
              <a:rPr lang="fr-FR" smtClean="0"/>
              <a:t>19</a:t>
            </a:fld>
            <a:endParaRPr lang="fr-FR"/>
          </a:p>
        </p:txBody>
      </p:sp>
    </p:spTree>
    <p:extLst>
      <p:ext uri="{BB962C8B-B14F-4D97-AF65-F5344CB8AC3E}">
        <p14:creationId xmlns:p14="http://schemas.microsoft.com/office/powerpoint/2010/main" val="3520267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459"/>
        <p:cNvGrpSpPr/>
        <p:nvPr/>
      </p:nvGrpSpPr>
      <p:grpSpPr>
        <a:xfrm>
          <a:off x="0" y="0"/>
          <a:ext cx="0" cy="0"/>
          <a:chOff x="0" y="0"/>
          <a:chExt cx="0" cy="0"/>
        </a:xfrm>
      </p:grpSpPr>
      <p:sp>
        <p:nvSpPr>
          <p:cNvPr id="3460" name="Google Shape;3460;p48"/>
          <p:cNvSpPr txBox="1">
            <a:spLocks noGrp="1"/>
          </p:cNvSpPr>
          <p:nvPr>
            <p:ph type="title"/>
            <p:custDataLst>
              <p:tags r:id="rId1"/>
            </p:custDataLst>
          </p:nvPr>
        </p:nvSpPr>
        <p:spPr>
          <a:xfrm>
            <a:off x="720974" y="749613"/>
            <a:ext cx="2194500" cy="87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
        <p:nvSpPr>
          <p:cNvPr id="3461" name="Google Shape;3461;p48"/>
          <p:cNvSpPr txBox="1">
            <a:spLocks noGrp="1"/>
          </p:cNvSpPr>
          <p:nvPr>
            <p:ph type="subTitle" idx="1"/>
            <p:custDataLst>
              <p:tags r:id="rId2"/>
            </p:custDataLst>
          </p:nvPr>
        </p:nvSpPr>
        <p:spPr>
          <a:xfrm>
            <a:off x="718874" y="1405347"/>
            <a:ext cx="2194500" cy="345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Le contexte</a:t>
            </a:r>
            <a:endParaRPr/>
          </a:p>
        </p:txBody>
      </p:sp>
      <p:sp>
        <p:nvSpPr>
          <p:cNvPr id="3463" name="Google Shape;3463;p48"/>
          <p:cNvSpPr txBox="1">
            <a:spLocks noGrp="1"/>
          </p:cNvSpPr>
          <p:nvPr>
            <p:ph type="title" idx="3"/>
            <p:custDataLst>
              <p:tags r:id="rId3"/>
            </p:custDataLst>
          </p:nvPr>
        </p:nvSpPr>
        <p:spPr>
          <a:xfrm>
            <a:off x="6241200" y="749613"/>
            <a:ext cx="2194500" cy="87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3464" name="Google Shape;3464;p48"/>
          <p:cNvSpPr txBox="1">
            <a:spLocks noGrp="1"/>
          </p:cNvSpPr>
          <p:nvPr>
            <p:ph type="subTitle" idx="4"/>
            <p:custDataLst>
              <p:tags r:id="rId4"/>
            </p:custDataLst>
          </p:nvPr>
        </p:nvSpPr>
        <p:spPr>
          <a:xfrm>
            <a:off x="6241200" y="1405347"/>
            <a:ext cx="2321686" cy="34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La modélisation</a:t>
            </a:r>
            <a:endParaRPr/>
          </a:p>
        </p:txBody>
      </p:sp>
      <p:sp>
        <p:nvSpPr>
          <p:cNvPr id="3466" name="Google Shape;3466;p48"/>
          <p:cNvSpPr txBox="1">
            <a:spLocks noGrp="1"/>
          </p:cNvSpPr>
          <p:nvPr>
            <p:ph type="title" idx="6"/>
            <p:custDataLst>
              <p:tags r:id="rId5"/>
            </p:custDataLst>
          </p:nvPr>
        </p:nvSpPr>
        <p:spPr>
          <a:xfrm>
            <a:off x="718875" y="2898968"/>
            <a:ext cx="2194500" cy="87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
        <p:nvSpPr>
          <p:cNvPr id="3467" name="Google Shape;3467;p48"/>
          <p:cNvSpPr txBox="1">
            <a:spLocks noGrp="1"/>
          </p:cNvSpPr>
          <p:nvPr>
            <p:ph type="subTitle" idx="7"/>
            <p:custDataLst>
              <p:tags r:id="rId6"/>
            </p:custDataLst>
          </p:nvPr>
        </p:nvSpPr>
        <p:spPr>
          <a:xfrm>
            <a:off x="716775" y="3552834"/>
            <a:ext cx="2198700" cy="345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Le déploiement</a:t>
            </a:r>
            <a:endParaRPr/>
          </a:p>
        </p:txBody>
      </p:sp>
      <p:sp>
        <p:nvSpPr>
          <p:cNvPr id="3469" name="Google Shape;3469;p48"/>
          <p:cNvSpPr txBox="1">
            <a:spLocks noGrp="1"/>
          </p:cNvSpPr>
          <p:nvPr>
            <p:ph type="title" idx="9"/>
            <p:custDataLst>
              <p:tags r:id="rId7"/>
            </p:custDataLst>
          </p:nvPr>
        </p:nvSpPr>
        <p:spPr>
          <a:xfrm>
            <a:off x="6241200" y="2898968"/>
            <a:ext cx="2194500" cy="87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3470" name="Google Shape;3470;p48"/>
          <p:cNvSpPr txBox="1">
            <a:spLocks noGrp="1"/>
          </p:cNvSpPr>
          <p:nvPr>
            <p:ph type="subTitle" idx="13"/>
            <p:custDataLst>
              <p:tags r:id="rId8"/>
            </p:custDataLst>
          </p:nvPr>
        </p:nvSpPr>
        <p:spPr>
          <a:xfrm>
            <a:off x="6241200" y="3552834"/>
            <a:ext cx="2198700" cy="34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La conclusion</a:t>
            </a:r>
            <a:endParaRPr/>
          </a:p>
        </p:txBody>
      </p:sp>
      <p:sp>
        <p:nvSpPr>
          <p:cNvPr id="2" name="Espace réservé du numéro de diapositive 1">
            <a:extLst>
              <a:ext uri="{FF2B5EF4-FFF2-40B4-BE49-F238E27FC236}">
                <a16:creationId xmlns:a16="http://schemas.microsoft.com/office/drawing/2014/main" id="{E7334EA4-3B9D-2A9F-9099-9A137A4DEEB9}"/>
              </a:ext>
            </a:extLst>
          </p:cNvPr>
          <p:cNvSpPr>
            <a:spLocks noGrp="1"/>
          </p:cNvSpPr>
          <p:nvPr>
            <p:ph type="sldNum" sz="quarter" idx="15"/>
            <p:custDataLst>
              <p:tags r:id="rId9"/>
            </p:custDataLst>
          </p:nvPr>
        </p:nvSpPr>
        <p:spPr/>
        <p:txBody>
          <a:bodyPr/>
          <a:lstStyle/>
          <a:p>
            <a:fld id="{B155B846-58B1-4FD9-BD7C-950EBE99AA96}" type="slidenum">
              <a:rPr lang="fr-FR" smtClean="0"/>
              <a:t>2</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63"/>
                                        </p:tgtEl>
                                        <p:attrNameLst>
                                          <p:attrName>style.visibility</p:attrName>
                                        </p:attrNameLst>
                                      </p:cBhvr>
                                      <p:to>
                                        <p:strVal val="visible"/>
                                      </p:to>
                                    </p:set>
                                    <p:animEffect transition="in" filter="fade">
                                      <p:cBhvr>
                                        <p:cTn id="7" dur="500"/>
                                        <p:tgtEl>
                                          <p:spTgt spid="34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64">
                                            <p:txEl>
                                              <p:pRg st="0" end="0"/>
                                            </p:txEl>
                                          </p:spTgt>
                                        </p:tgtEl>
                                        <p:attrNameLst>
                                          <p:attrName>style.visibility</p:attrName>
                                        </p:attrNameLst>
                                      </p:cBhvr>
                                      <p:to>
                                        <p:strVal val="visible"/>
                                      </p:to>
                                    </p:set>
                                    <p:animEffect transition="in" filter="fade">
                                      <p:cBhvr>
                                        <p:cTn id="10" dur="500"/>
                                        <p:tgtEl>
                                          <p:spTgt spid="346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66"/>
                                        </p:tgtEl>
                                        <p:attrNameLst>
                                          <p:attrName>style.visibility</p:attrName>
                                        </p:attrNameLst>
                                      </p:cBhvr>
                                      <p:to>
                                        <p:strVal val="visible"/>
                                      </p:to>
                                    </p:set>
                                    <p:animEffect transition="in" filter="fade">
                                      <p:cBhvr>
                                        <p:cTn id="15" dur="500"/>
                                        <p:tgtEl>
                                          <p:spTgt spid="346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67">
                                            <p:txEl>
                                              <p:pRg st="0" end="0"/>
                                            </p:txEl>
                                          </p:spTgt>
                                        </p:tgtEl>
                                        <p:attrNameLst>
                                          <p:attrName>style.visibility</p:attrName>
                                        </p:attrNameLst>
                                      </p:cBhvr>
                                      <p:to>
                                        <p:strVal val="visible"/>
                                      </p:to>
                                    </p:set>
                                    <p:animEffect transition="in" filter="fade">
                                      <p:cBhvr>
                                        <p:cTn id="18" dur="500"/>
                                        <p:tgtEl>
                                          <p:spTgt spid="346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69"/>
                                        </p:tgtEl>
                                        <p:attrNameLst>
                                          <p:attrName>style.visibility</p:attrName>
                                        </p:attrNameLst>
                                      </p:cBhvr>
                                      <p:to>
                                        <p:strVal val="visible"/>
                                      </p:to>
                                    </p:set>
                                    <p:animEffect transition="in" filter="fade">
                                      <p:cBhvr>
                                        <p:cTn id="23" dur="500"/>
                                        <p:tgtEl>
                                          <p:spTgt spid="346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70">
                                            <p:txEl>
                                              <p:pRg st="0" end="0"/>
                                            </p:txEl>
                                          </p:spTgt>
                                        </p:tgtEl>
                                        <p:attrNameLst>
                                          <p:attrName>style.visibility</p:attrName>
                                        </p:attrNameLst>
                                      </p:cBhvr>
                                      <p:to>
                                        <p:strVal val="visible"/>
                                      </p:to>
                                    </p:set>
                                    <p:animEffect transition="in" filter="fade">
                                      <p:cBhvr>
                                        <p:cTn id="26" dur="500"/>
                                        <p:tgtEl>
                                          <p:spTgt spid="34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3" grpId="0"/>
      <p:bldP spid="3464" grpId="0" build="p"/>
      <p:bldP spid="3466" grpId="0"/>
      <p:bldP spid="3467" grpId="0" build="p"/>
      <p:bldP spid="3469" grpId="0"/>
      <p:bldP spid="3470"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LES MODÈLES</a:t>
            </a:r>
          </a:p>
        </p:txBody>
      </p:sp>
      <p:pic>
        <p:nvPicPr>
          <p:cNvPr id="2" name="Graphique 1">
            <a:extLst>
              <a:ext uri="{FF2B5EF4-FFF2-40B4-BE49-F238E27FC236}">
                <a16:creationId xmlns:a16="http://schemas.microsoft.com/office/drawing/2014/main" id="{88652C75-D822-15DE-DF55-EFE9A87FD4E0}"/>
              </a:ext>
            </a:extLst>
          </p:cNvPr>
          <p:cNvPicPr>
            <a:picLocks noChangeAspect="1"/>
          </p:cNvPicPr>
          <p:nvPr>
            <p:custDataLst>
              <p:tags r:id="rId2"/>
            </p:custDataLst>
          </p:nvPr>
        </p:nvPicPr>
        <p:blipFill>
          <a:blip r:embed="rId7">
            <a:extLst>
              <a:ext uri="{96DAC541-7B7A-43D3-8B79-37D633B846F1}">
                <asvg:svgBlip xmlns:asvg="http://schemas.microsoft.com/office/drawing/2016/SVG/main" r:embed="rId8"/>
              </a:ext>
            </a:extLst>
          </a:blip>
          <a:stretch>
            <a:fillRect/>
          </a:stretch>
        </p:blipFill>
        <p:spPr>
          <a:xfrm>
            <a:off x="3386137" y="1590674"/>
            <a:ext cx="2371725" cy="2371725"/>
          </a:xfrm>
          <a:prstGeom prst="rect">
            <a:avLst/>
          </a:prstGeom>
        </p:spPr>
      </p:pic>
      <p:sp>
        <p:nvSpPr>
          <p:cNvPr id="3" name="Titre 6">
            <a:extLst>
              <a:ext uri="{FF2B5EF4-FFF2-40B4-BE49-F238E27FC236}">
                <a16:creationId xmlns:a16="http://schemas.microsoft.com/office/drawing/2014/main" id="{7E1DE292-D2C6-6146-A62C-56C53D384A0F}"/>
              </a:ext>
            </a:extLst>
          </p:cNvPr>
          <p:cNvSpPr txBox="1">
            <a:spLocks/>
          </p:cNvSpPr>
          <p:nvPr>
            <p:custDataLst>
              <p:tags r:id="rId3"/>
            </p:custDataLst>
          </p:nvPr>
        </p:nvSpPr>
        <p:spPr>
          <a:xfrm>
            <a:off x="2712021" y="4069828"/>
            <a:ext cx="3719955" cy="437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000"/>
              <a:t>Hybride </a:t>
            </a:r>
            <a:r>
              <a:rPr lang="fr-FR" sz="2000" err="1"/>
              <a:t>Filtering</a:t>
            </a:r>
            <a:endParaRPr lang="fr-FR" sz="2000"/>
          </a:p>
        </p:txBody>
      </p:sp>
      <p:sp>
        <p:nvSpPr>
          <p:cNvPr id="4" name="Espace réservé du numéro de diapositive 3">
            <a:extLst>
              <a:ext uri="{FF2B5EF4-FFF2-40B4-BE49-F238E27FC236}">
                <a16:creationId xmlns:a16="http://schemas.microsoft.com/office/drawing/2014/main" id="{7B9C82E2-22C0-4DD5-1680-700A837EFF76}"/>
              </a:ext>
            </a:extLst>
          </p:cNvPr>
          <p:cNvSpPr>
            <a:spLocks noGrp="1"/>
          </p:cNvSpPr>
          <p:nvPr>
            <p:ph type="sldNum" sz="quarter" idx="10"/>
            <p:custDataLst>
              <p:tags r:id="rId4"/>
            </p:custDataLst>
          </p:nvPr>
        </p:nvSpPr>
        <p:spPr/>
        <p:txBody>
          <a:bodyPr/>
          <a:lstStyle/>
          <a:p>
            <a:fld id="{B155B846-58B1-4FD9-BD7C-950EBE99AA96}" type="slidenum">
              <a:rPr lang="fr-FR" smtClean="0"/>
              <a:t>20</a:t>
            </a:fld>
            <a:endParaRPr lang="fr-FR"/>
          </a:p>
        </p:txBody>
      </p:sp>
    </p:spTree>
    <p:extLst>
      <p:ext uri="{BB962C8B-B14F-4D97-AF65-F5344CB8AC3E}">
        <p14:creationId xmlns:p14="http://schemas.microsoft.com/office/powerpoint/2010/main" val="2839561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LES MODÈLES</a:t>
            </a:r>
          </a:p>
        </p:txBody>
      </p:sp>
      <p:sp>
        <p:nvSpPr>
          <p:cNvPr id="2" name="Espace réservé du numéro de diapositive 1">
            <a:extLst>
              <a:ext uri="{FF2B5EF4-FFF2-40B4-BE49-F238E27FC236}">
                <a16:creationId xmlns:a16="http://schemas.microsoft.com/office/drawing/2014/main" id="{565A44FB-9B06-0D98-3EA9-B9560D0B8458}"/>
              </a:ext>
            </a:extLst>
          </p:cNvPr>
          <p:cNvSpPr>
            <a:spLocks noGrp="1"/>
          </p:cNvSpPr>
          <p:nvPr>
            <p:ph type="sldNum" sz="quarter" idx="10"/>
            <p:custDataLst>
              <p:tags r:id="rId2"/>
            </p:custDataLst>
          </p:nvPr>
        </p:nvSpPr>
        <p:spPr/>
        <p:txBody>
          <a:bodyPr/>
          <a:lstStyle/>
          <a:p>
            <a:fld id="{B155B846-58B1-4FD9-BD7C-950EBE99AA96}" type="slidenum">
              <a:rPr lang="fr-FR" smtClean="0"/>
              <a:t>21</a:t>
            </a:fld>
            <a:endParaRPr lang="fr-FR"/>
          </a:p>
        </p:txBody>
      </p:sp>
    </p:spTree>
    <p:extLst>
      <p:ext uri="{BB962C8B-B14F-4D97-AF65-F5344CB8AC3E}">
        <p14:creationId xmlns:p14="http://schemas.microsoft.com/office/powerpoint/2010/main" val="380447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LA MÉTRIQUE</a:t>
            </a:r>
          </a:p>
        </p:txBody>
      </p:sp>
      <p:pic>
        <p:nvPicPr>
          <p:cNvPr id="3" name="Graphique 2">
            <a:extLst>
              <a:ext uri="{FF2B5EF4-FFF2-40B4-BE49-F238E27FC236}">
                <a16:creationId xmlns:a16="http://schemas.microsoft.com/office/drawing/2014/main" id="{A60E2E18-2EDB-3DE3-A2E2-670CC324A658}"/>
              </a:ext>
            </a:extLst>
          </p:cNvPr>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a:off x="3081337" y="1622679"/>
            <a:ext cx="2981325" cy="2981325"/>
          </a:xfrm>
          <a:prstGeom prst="rect">
            <a:avLst/>
          </a:prstGeom>
        </p:spPr>
      </p:pic>
      <p:sp>
        <p:nvSpPr>
          <p:cNvPr id="2" name="Espace réservé du numéro de diapositive 1">
            <a:extLst>
              <a:ext uri="{FF2B5EF4-FFF2-40B4-BE49-F238E27FC236}">
                <a16:creationId xmlns:a16="http://schemas.microsoft.com/office/drawing/2014/main" id="{A396A32E-A780-2BDA-63F2-E54AE89AB741}"/>
              </a:ext>
            </a:extLst>
          </p:cNvPr>
          <p:cNvSpPr>
            <a:spLocks noGrp="1"/>
          </p:cNvSpPr>
          <p:nvPr>
            <p:ph type="sldNum" sz="quarter" idx="10"/>
            <p:custDataLst>
              <p:tags r:id="rId3"/>
            </p:custDataLst>
          </p:nvPr>
        </p:nvSpPr>
        <p:spPr/>
        <p:txBody>
          <a:bodyPr/>
          <a:lstStyle/>
          <a:p>
            <a:fld id="{B155B846-58B1-4FD9-BD7C-950EBE99AA96}" type="slidenum">
              <a:rPr lang="fr-FR" smtClean="0"/>
              <a:t>22</a:t>
            </a:fld>
            <a:endParaRPr lang="fr-FR"/>
          </a:p>
        </p:txBody>
      </p:sp>
    </p:spTree>
    <p:extLst>
      <p:ext uri="{BB962C8B-B14F-4D97-AF65-F5344CB8AC3E}">
        <p14:creationId xmlns:p14="http://schemas.microsoft.com/office/powerpoint/2010/main" val="3137854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LE CONTENT-BASED FILTERING</a:t>
            </a:r>
          </a:p>
        </p:txBody>
      </p:sp>
      <p:pic>
        <p:nvPicPr>
          <p:cNvPr id="5" name="Image 4" descr="Une image contenant texte, périphérique, jauge&#10;&#10;Description générée automatiquement">
            <a:extLst>
              <a:ext uri="{FF2B5EF4-FFF2-40B4-BE49-F238E27FC236}">
                <a16:creationId xmlns:a16="http://schemas.microsoft.com/office/drawing/2014/main" id="{BCD3AF68-9D14-DDC1-9801-C342247F3330}"/>
              </a:ext>
            </a:extLst>
          </p:cNvPr>
          <p:cNvPicPr>
            <a:picLocks noChangeAspect="1"/>
          </p:cNvPicPr>
          <p:nvPr>
            <p:custDataLst>
              <p:tags r:id="rId2"/>
            </p:custDataLst>
          </p:nvPr>
        </p:nvPicPr>
        <p:blipFill rotWithShape="1">
          <a:blip r:embed="rId11"/>
          <a:srcRect l="6612" t="5560" r="16055" b="7570"/>
          <a:stretch/>
        </p:blipFill>
        <p:spPr>
          <a:xfrm>
            <a:off x="2738437" y="1545953"/>
            <a:ext cx="3667125" cy="3058051"/>
          </a:xfrm>
          <a:prstGeom prst="rect">
            <a:avLst/>
          </a:prstGeom>
        </p:spPr>
      </p:pic>
      <p:pic>
        <p:nvPicPr>
          <p:cNvPr id="6" name="Graphique 5">
            <a:extLst>
              <a:ext uri="{FF2B5EF4-FFF2-40B4-BE49-F238E27FC236}">
                <a16:creationId xmlns:a16="http://schemas.microsoft.com/office/drawing/2014/main" id="{C5FECCDA-8359-E2E4-4EBD-8BFCC678F958}"/>
              </a:ext>
            </a:extLst>
          </p:cNvPr>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a:off x="901259" y="1545953"/>
            <a:ext cx="983975" cy="983975"/>
          </a:xfrm>
          <a:prstGeom prst="rect">
            <a:avLst/>
          </a:prstGeom>
        </p:spPr>
      </p:pic>
      <p:pic>
        <p:nvPicPr>
          <p:cNvPr id="9" name="Graphique 8">
            <a:extLst>
              <a:ext uri="{FF2B5EF4-FFF2-40B4-BE49-F238E27FC236}">
                <a16:creationId xmlns:a16="http://schemas.microsoft.com/office/drawing/2014/main" id="{D388EA88-B795-2B92-4849-55BB69FA842A}"/>
              </a:ext>
            </a:extLst>
          </p:cNvPr>
          <p:cNvPicPr>
            <a:picLocks noChangeAspect="1"/>
          </p:cNvPicPr>
          <p:nvPr>
            <p:custDataLst>
              <p:tags r:id="rId4"/>
            </p:custDataLst>
          </p:nvPr>
        </p:nvPicPr>
        <p:blipFill>
          <a:blip r:embed="rId14">
            <a:extLst>
              <a:ext uri="{96DAC541-7B7A-43D3-8B79-37D633B846F1}">
                <asvg:svgBlip xmlns:asvg="http://schemas.microsoft.com/office/drawing/2016/SVG/main" r:embed="rId15"/>
              </a:ext>
            </a:extLst>
          </a:blip>
          <a:stretch>
            <a:fillRect/>
          </a:stretch>
        </p:blipFill>
        <p:spPr>
          <a:xfrm>
            <a:off x="901259" y="3309396"/>
            <a:ext cx="983975" cy="983975"/>
          </a:xfrm>
          <a:prstGeom prst="rect">
            <a:avLst/>
          </a:prstGeom>
        </p:spPr>
      </p:pic>
      <p:pic>
        <p:nvPicPr>
          <p:cNvPr id="11" name="Graphique 10">
            <a:extLst>
              <a:ext uri="{FF2B5EF4-FFF2-40B4-BE49-F238E27FC236}">
                <a16:creationId xmlns:a16="http://schemas.microsoft.com/office/drawing/2014/main" id="{4BA53BF2-16B3-890D-9A23-AB2C9F885959}"/>
              </a:ext>
            </a:extLst>
          </p:cNvPr>
          <p:cNvPicPr>
            <a:picLocks noChangeAspect="1"/>
          </p:cNvPicPr>
          <p:nvPr>
            <p:custDataLst>
              <p:tags r:id="rId5"/>
            </p:custDataLst>
          </p:nvPr>
        </p:nvPicPr>
        <p:blipFill>
          <a:blip r:embed="rId16">
            <a:extLst>
              <a:ext uri="{96DAC541-7B7A-43D3-8B79-37D633B846F1}">
                <asvg:svgBlip xmlns:asvg="http://schemas.microsoft.com/office/drawing/2016/SVG/main" r:embed="rId17"/>
              </a:ext>
            </a:extLst>
          </a:blip>
          <a:stretch>
            <a:fillRect/>
          </a:stretch>
        </p:blipFill>
        <p:spPr>
          <a:xfrm>
            <a:off x="7258765" y="1545953"/>
            <a:ext cx="983975" cy="983975"/>
          </a:xfrm>
          <a:prstGeom prst="rect">
            <a:avLst/>
          </a:prstGeom>
        </p:spPr>
      </p:pic>
      <p:pic>
        <p:nvPicPr>
          <p:cNvPr id="13" name="Graphique 12">
            <a:extLst>
              <a:ext uri="{FF2B5EF4-FFF2-40B4-BE49-F238E27FC236}">
                <a16:creationId xmlns:a16="http://schemas.microsoft.com/office/drawing/2014/main" id="{FE3E9D43-CAA5-4638-DCB0-5EF1AC6588E0}"/>
              </a:ext>
            </a:extLst>
          </p:cNvPr>
          <p:cNvPicPr>
            <a:picLocks noChangeAspect="1"/>
          </p:cNvPicPr>
          <p:nvPr>
            <p:custDataLst>
              <p:tags r:id="rId6"/>
            </p:custDataLst>
          </p:nvPr>
        </p:nvPicPr>
        <p:blipFill>
          <a:blip r:embed="rId18">
            <a:extLst>
              <a:ext uri="{96DAC541-7B7A-43D3-8B79-37D633B846F1}">
                <asvg:svgBlip xmlns:asvg="http://schemas.microsoft.com/office/drawing/2016/SVG/main" r:embed="rId19"/>
              </a:ext>
            </a:extLst>
          </a:blip>
          <a:stretch>
            <a:fillRect/>
          </a:stretch>
        </p:blipFill>
        <p:spPr>
          <a:xfrm>
            <a:off x="6649165" y="2673067"/>
            <a:ext cx="983975" cy="983975"/>
          </a:xfrm>
          <a:prstGeom prst="rect">
            <a:avLst/>
          </a:prstGeom>
        </p:spPr>
      </p:pic>
      <p:pic>
        <p:nvPicPr>
          <p:cNvPr id="15" name="Graphique 14">
            <a:extLst>
              <a:ext uri="{FF2B5EF4-FFF2-40B4-BE49-F238E27FC236}">
                <a16:creationId xmlns:a16="http://schemas.microsoft.com/office/drawing/2014/main" id="{B5CEFBA8-0C15-5067-7F72-334DCCE77CC2}"/>
              </a:ext>
            </a:extLst>
          </p:cNvPr>
          <p:cNvPicPr>
            <a:picLocks noChangeAspect="1"/>
          </p:cNvPicPr>
          <p:nvPr>
            <p:custDataLst>
              <p:tags r:id="rId7"/>
            </p:custDataLst>
          </p:nvPr>
        </p:nvPicPr>
        <p:blipFill>
          <a:blip r:embed="rId20">
            <a:extLst>
              <a:ext uri="{96DAC541-7B7A-43D3-8B79-37D633B846F1}">
                <asvg:svgBlip xmlns:asvg="http://schemas.microsoft.com/office/drawing/2016/SVG/main" r:embed="rId21"/>
              </a:ext>
            </a:extLst>
          </a:blip>
          <a:stretch>
            <a:fillRect/>
          </a:stretch>
        </p:blipFill>
        <p:spPr>
          <a:xfrm>
            <a:off x="7750752" y="3801383"/>
            <a:ext cx="983975" cy="983975"/>
          </a:xfrm>
          <a:prstGeom prst="rect">
            <a:avLst/>
          </a:prstGeom>
        </p:spPr>
      </p:pic>
      <p:sp>
        <p:nvSpPr>
          <p:cNvPr id="2" name="Espace réservé du numéro de diapositive 1">
            <a:extLst>
              <a:ext uri="{FF2B5EF4-FFF2-40B4-BE49-F238E27FC236}">
                <a16:creationId xmlns:a16="http://schemas.microsoft.com/office/drawing/2014/main" id="{AEE50F40-DE26-50EF-FBDC-0BE211E13DA5}"/>
              </a:ext>
            </a:extLst>
          </p:cNvPr>
          <p:cNvSpPr>
            <a:spLocks noGrp="1"/>
          </p:cNvSpPr>
          <p:nvPr>
            <p:ph type="sldNum" sz="quarter" idx="10"/>
            <p:custDataLst>
              <p:tags r:id="rId8"/>
            </p:custDataLst>
          </p:nvPr>
        </p:nvSpPr>
        <p:spPr/>
        <p:txBody>
          <a:bodyPr/>
          <a:lstStyle/>
          <a:p>
            <a:fld id="{B155B846-58B1-4FD9-BD7C-950EBE99AA96}" type="slidenum">
              <a:rPr lang="fr-FR" smtClean="0"/>
              <a:t>23</a:t>
            </a:fld>
            <a:endParaRPr lang="fr-FR"/>
          </a:p>
        </p:txBody>
      </p:sp>
    </p:spTree>
    <p:extLst>
      <p:ext uri="{BB962C8B-B14F-4D97-AF65-F5344CB8AC3E}">
        <p14:creationId xmlns:p14="http://schemas.microsoft.com/office/powerpoint/2010/main" val="3613935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e 33">
            <a:extLst>
              <a:ext uri="{FF2B5EF4-FFF2-40B4-BE49-F238E27FC236}">
                <a16:creationId xmlns:a16="http://schemas.microsoft.com/office/drawing/2014/main" id="{7E02E481-C01D-7009-7429-62E66F780BD0}"/>
              </a:ext>
            </a:extLst>
          </p:cNvPr>
          <p:cNvGrpSpPr/>
          <p:nvPr>
            <p:custDataLst>
              <p:tags r:id="rId1"/>
            </p:custDataLst>
          </p:nvPr>
        </p:nvGrpSpPr>
        <p:grpSpPr>
          <a:xfrm>
            <a:off x="1429784" y="2836051"/>
            <a:ext cx="1019175" cy="767672"/>
            <a:chOff x="2469919" y="2718353"/>
            <a:chExt cx="3077690" cy="2318203"/>
          </a:xfrm>
        </p:grpSpPr>
        <p:sp>
          <p:nvSpPr>
            <p:cNvPr id="35" name="Forme libre : forme 34">
              <a:extLst>
                <a:ext uri="{FF2B5EF4-FFF2-40B4-BE49-F238E27FC236}">
                  <a16:creationId xmlns:a16="http://schemas.microsoft.com/office/drawing/2014/main" id="{C2A4EC4F-354D-758A-E069-8A7681E1FE41}"/>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36" name="Forme libre : forme 35">
              <a:extLst>
                <a:ext uri="{FF2B5EF4-FFF2-40B4-BE49-F238E27FC236}">
                  <a16:creationId xmlns:a16="http://schemas.microsoft.com/office/drawing/2014/main" id="{5EE678FE-E919-8803-2A56-F5FB79708ED3}"/>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37" name="Graphique 52">
              <a:extLst>
                <a:ext uri="{FF2B5EF4-FFF2-40B4-BE49-F238E27FC236}">
                  <a16:creationId xmlns:a16="http://schemas.microsoft.com/office/drawing/2014/main" id="{9A521B41-BF17-89ED-921D-59FD8D50652B}"/>
                </a:ext>
              </a:extLst>
            </p:cNvPr>
            <p:cNvGrpSpPr/>
            <p:nvPr/>
          </p:nvGrpSpPr>
          <p:grpSpPr>
            <a:xfrm>
              <a:off x="2760480" y="3050595"/>
              <a:ext cx="2567412" cy="1536448"/>
              <a:chOff x="2760480" y="3050595"/>
              <a:chExt cx="2567412" cy="1536448"/>
            </a:xfrm>
            <a:solidFill>
              <a:srgbClr val="666666"/>
            </a:solidFill>
          </p:grpSpPr>
          <p:sp>
            <p:nvSpPr>
              <p:cNvPr id="40" name="Forme libre : forme 39">
                <a:extLst>
                  <a:ext uri="{FF2B5EF4-FFF2-40B4-BE49-F238E27FC236}">
                    <a16:creationId xmlns:a16="http://schemas.microsoft.com/office/drawing/2014/main" id="{BE98F51E-CA39-E5A5-38DF-0D831BDBCA80}"/>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41" name="Forme libre : forme 40">
                <a:extLst>
                  <a:ext uri="{FF2B5EF4-FFF2-40B4-BE49-F238E27FC236}">
                    <a16:creationId xmlns:a16="http://schemas.microsoft.com/office/drawing/2014/main" id="{43CD1955-A6A8-A74B-FE3E-97792D9B1413}"/>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42" name="Forme libre : forme 41">
                <a:extLst>
                  <a:ext uri="{FF2B5EF4-FFF2-40B4-BE49-F238E27FC236}">
                    <a16:creationId xmlns:a16="http://schemas.microsoft.com/office/drawing/2014/main" id="{A953EC34-1862-62B5-57EE-77436E1E3603}"/>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43" name="Forme libre : forme 42">
                <a:extLst>
                  <a:ext uri="{FF2B5EF4-FFF2-40B4-BE49-F238E27FC236}">
                    <a16:creationId xmlns:a16="http://schemas.microsoft.com/office/drawing/2014/main" id="{34140E2C-5EEA-1B02-2233-393DD841FD3D}"/>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44" name="Forme libre : forme 43">
                <a:extLst>
                  <a:ext uri="{FF2B5EF4-FFF2-40B4-BE49-F238E27FC236}">
                    <a16:creationId xmlns:a16="http://schemas.microsoft.com/office/drawing/2014/main" id="{B5A3D63C-0A23-F307-828F-E7569A5A8FA8}"/>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45" name="Forme libre : forme 44">
                <a:extLst>
                  <a:ext uri="{FF2B5EF4-FFF2-40B4-BE49-F238E27FC236}">
                    <a16:creationId xmlns:a16="http://schemas.microsoft.com/office/drawing/2014/main" id="{8F7DBF42-154F-069F-1E11-99585D929573}"/>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38" name="Forme libre : forme 37">
              <a:extLst>
                <a:ext uri="{FF2B5EF4-FFF2-40B4-BE49-F238E27FC236}">
                  <a16:creationId xmlns:a16="http://schemas.microsoft.com/office/drawing/2014/main" id="{C6AE4233-A770-8DD3-4D16-3AD31DE66AEC}"/>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39" name="Forme libre : forme 38">
              <a:extLst>
                <a:ext uri="{FF2B5EF4-FFF2-40B4-BE49-F238E27FC236}">
                  <a16:creationId xmlns:a16="http://schemas.microsoft.com/office/drawing/2014/main" id="{94E9344C-5759-B350-5715-88D03FB32D57}"/>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pic>
        <p:nvPicPr>
          <p:cNvPr id="9" name="Graphique 8">
            <a:extLst>
              <a:ext uri="{FF2B5EF4-FFF2-40B4-BE49-F238E27FC236}">
                <a16:creationId xmlns:a16="http://schemas.microsoft.com/office/drawing/2014/main" id="{738EA1FB-A029-CE26-7F12-BED9DCD5F02F}"/>
              </a:ext>
            </a:extLst>
          </p:cNvPr>
          <p:cNvPicPr>
            <a:picLocks noChangeAspect="1"/>
          </p:cNvPicPr>
          <p:nvPr>
            <p:custDataLst>
              <p:tags r:id="rId2"/>
            </p:custDataLst>
          </p:nvPr>
        </p:nvPicPr>
        <p:blipFill>
          <a:blip r:embed="rId12">
            <a:extLst>
              <a:ext uri="{96DAC541-7B7A-43D3-8B79-37D633B846F1}">
                <asvg:svgBlip xmlns:asvg="http://schemas.microsoft.com/office/drawing/2016/SVG/main" r:embed="rId13"/>
              </a:ext>
            </a:extLst>
          </a:blip>
          <a:stretch>
            <a:fillRect/>
          </a:stretch>
        </p:blipFill>
        <p:spPr>
          <a:xfrm>
            <a:off x="202578" y="1540221"/>
            <a:ext cx="3343275" cy="3343275"/>
          </a:xfrm>
          <a:prstGeom prst="rect">
            <a:avLst/>
          </a:prstGeom>
        </p:spPr>
      </p:pic>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3"/>
            </p:custDataLst>
          </p:nvPr>
        </p:nvSpPr>
        <p:spPr/>
        <p:txBody>
          <a:bodyPr/>
          <a:lstStyle/>
          <a:p>
            <a:r>
              <a:rPr lang="fr-FR"/>
              <a:t>LE COLLABORATIVE FILTERING</a:t>
            </a:r>
          </a:p>
        </p:txBody>
      </p:sp>
      <p:pic>
        <p:nvPicPr>
          <p:cNvPr id="4" name="Graphique 3">
            <a:extLst>
              <a:ext uri="{FF2B5EF4-FFF2-40B4-BE49-F238E27FC236}">
                <a16:creationId xmlns:a16="http://schemas.microsoft.com/office/drawing/2014/main" id="{A02BB20C-B4A7-2961-96C0-99A559CE2AEA}"/>
              </a:ext>
            </a:extLst>
          </p:cNvPr>
          <p:cNvPicPr>
            <a:picLocks noChangeAspect="1"/>
          </p:cNvPicPr>
          <p:nvPr>
            <p:custDataLst>
              <p:tags r:id="rId4"/>
            </p:custDataLst>
          </p:nvPr>
        </p:nvPicPr>
        <p:blipFill>
          <a:blip r:embed="rId14">
            <a:extLst>
              <a:ext uri="{96DAC541-7B7A-43D3-8B79-37D633B846F1}">
                <asvg:svgBlip xmlns:asvg="http://schemas.microsoft.com/office/drawing/2016/SVG/main" r:embed="rId15"/>
              </a:ext>
            </a:extLst>
          </a:blip>
          <a:stretch>
            <a:fillRect/>
          </a:stretch>
        </p:blipFill>
        <p:spPr>
          <a:xfrm>
            <a:off x="1513332" y="2305050"/>
            <a:ext cx="1226592" cy="1226592"/>
          </a:xfrm>
          <a:prstGeom prst="rect">
            <a:avLst/>
          </a:prstGeom>
        </p:spPr>
      </p:pic>
      <p:pic>
        <p:nvPicPr>
          <p:cNvPr id="2" name="Graphique 1">
            <a:extLst>
              <a:ext uri="{FF2B5EF4-FFF2-40B4-BE49-F238E27FC236}">
                <a16:creationId xmlns:a16="http://schemas.microsoft.com/office/drawing/2014/main" id="{090D834A-D74B-A119-85FB-2CDAA3BD1E59}"/>
              </a:ext>
            </a:extLst>
          </p:cNvPr>
          <p:cNvPicPr>
            <a:picLocks noChangeAspect="1"/>
          </p:cNvPicPr>
          <p:nvPr>
            <p:custDataLst>
              <p:tags r:id="rId5"/>
            </p:custDataLst>
          </p:nvPr>
        </p:nvPicPr>
        <p:blipFill>
          <a:blip r:embed="rId14">
            <a:extLst>
              <a:ext uri="{96DAC541-7B7A-43D3-8B79-37D633B846F1}">
                <asvg:svgBlip xmlns:asvg="http://schemas.microsoft.com/office/drawing/2016/SVG/main" r:embed="rId15"/>
              </a:ext>
            </a:extLst>
          </a:blip>
          <a:stretch>
            <a:fillRect/>
          </a:stretch>
        </p:blipFill>
        <p:spPr>
          <a:xfrm>
            <a:off x="789432" y="2305050"/>
            <a:ext cx="1226592" cy="1226592"/>
          </a:xfrm>
          <a:prstGeom prst="rect">
            <a:avLst/>
          </a:prstGeom>
        </p:spPr>
      </p:pic>
      <p:pic>
        <p:nvPicPr>
          <p:cNvPr id="5" name="Graphique 4">
            <a:extLst>
              <a:ext uri="{FF2B5EF4-FFF2-40B4-BE49-F238E27FC236}">
                <a16:creationId xmlns:a16="http://schemas.microsoft.com/office/drawing/2014/main" id="{CC1041AC-8A0D-8E16-FD2B-D8F683314886}"/>
              </a:ext>
            </a:extLst>
          </p:cNvPr>
          <p:cNvPicPr>
            <a:picLocks noChangeAspect="1"/>
          </p:cNvPicPr>
          <p:nvPr>
            <p:custDataLst>
              <p:tags r:id="rId6"/>
            </p:custDataLst>
          </p:nvPr>
        </p:nvPicPr>
        <p:blipFill>
          <a:blip r:embed="rId14">
            <a:extLst>
              <a:ext uri="{96DAC541-7B7A-43D3-8B79-37D633B846F1}">
                <asvg:svgBlip xmlns:asvg="http://schemas.microsoft.com/office/drawing/2016/SVG/main" r:embed="rId15"/>
              </a:ext>
            </a:extLst>
          </a:blip>
          <a:stretch>
            <a:fillRect/>
          </a:stretch>
        </p:blipFill>
        <p:spPr>
          <a:xfrm>
            <a:off x="1570482" y="2783529"/>
            <a:ext cx="1226592" cy="1226592"/>
          </a:xfrm>
          <a:prstGeom prst="rect">
            <a:avLst/>
          </a:prstGeom>
        </p:spPr>
      </p:pic>
      <p:pic>
        <p:nvPicPr>
          <p:cNvPr id="6" name="Graphique 5">
            <a:extLst>
              <a:ext uri="{FF2B5EF4-FFF2-40B4-BE49-F238E27FC236}">
                <a16:creationId xmlns:a16="http://schemas.microsoft.com/office/drawing/2014/main" id="{C90F4012-7278-0834-1ECC-CFCA7FBD104A}"/>
              </a:ext>
            </a:extLst>
          </p:cNvPr>
          <p:cNvPicPr>
            <a:picLocks noChangeAspect="1"/>
          </p:cNvPicPr>
          <p:nvPr>
            <p:custDataLst>
              <p:tags r:id="rId7"/>
            </p:custDataLst>
          </p:nvPr>
        </p:nvPicPr>
        <p:blipFill>
          <a:blip r:embed="rId14">
            <a:extLst>
              <a:ext uri="{96DAC541-7B7A-43D3-8B79-37D633B846F1}">
                <asvg:svgBlip xmlns:asvg="http://schemas.microsoft.com/office/drawing/2016/SVG/main" r:embed="rId15"/>
              </a:ext>
            </a:extLst>
          </a:blip>
          <a:stretch>
            <a:fillRect/>
          </a:stretch>
        </p:blipFill>
        <p:spPr>
          <a:xfrm>
            <a:off x="979932" y="2783529"/>
            <a:ext cx="1226592" cy="1226592"/>
          </a:xfrm>
          <a:prstGeom prst="rect">
            <a:avLst/>
          </a:prstGeom>
        </p:spPr>
      </p:pic>
      <p:grpSp>
        <p:nvGrpSpPr>
          <p:cNvPr id="33" name="Groupe 32">
            <a:extLst>
              <a:ext uri="{FF2B5EF4-FFF2-40B4-BE49-F238E27FC236}">
                <a16:creationId xmlns:a16="http://schemas.microsoft.com/office/drawing/2014/main" id="{10122D21-4B6B-0BDD-35C0-8E135FA280E8}"/>
              </a:ext>
            </a:extLst>
          </p:cNvPr>
          <p:cNvGrpSpPr/>
          <p:nvPr>
            <p:custDataLst>
              <p:tags r:id="rId8"/>
            </p:custDataLst>
          </p:nvPr>
        </p:nvGrpSpPr>
        <p:grpSpPr>
          <a:xfrm>
            <a:off x="6272194" y="2305050"/>
            <a:ext cx="1173901" cy="1226591"/>
            <a:chOff x="5624494" y="2571750"/>
            <a:chExt cx="1173901" cy="1226591"/>
          </a:xfrm>
        </p:grpSpPr>
        <p:sp>
          <p:nvSpPr>
            <p:cNvPr id="13" name="Forme libre : forme 12">
              <a:extLst>
                <a:ext uri="{FF2B5EF4-FFF2-40B4-BE49-F238E27FC236}">
                  <a16:creationId xmlns:a16="http://schemas.microsoft.com/office/drawing/2014/main" id="{ADDAF3BF-3A5B-E578-93CF-DDB5F65DCFEB}"/>
                </a:ext>
              </a:extLst>
            </p:cNvPr>
            <p:cNvSpPr/>
            <p:nvPr/>
          </p:nvSpPr>
          <p:spPr>
            <a:xfrm>
              <a:off x="5624499" y="2624445"/>
              <a:ext cx="1173896" cy="874792"/>
            </a:xfrm>
            <a:custGeom>
              <a:avLst/>
              <a:gdLst>
                <a:gd name="connsiteX0" fmla="*/ 75352 w 1173896"/>
                <a:gd name="connsiteY0" fmla="*/ 874792 h 874792"/>
                <a:gd name="connsiteX1" fmla="*/ 1098543 w 1173896"/>
                <a:gd name="connsiteY1" fmla="*/ 874792 h 874792"/>
                <a:gd name="connsiteX2" fmla="*/ 1173896 w 1173896"/>
                <a:gd name="connsiteY2" fmla="*/ 586948 h 874792"/>
                <a:gd name="connsiteX3" fmla="*/ 586948 w 1173896"/>
                <a:gd name="connsiteY3" fmla="*/ 0 h 874792"/>
                <a:gd name="connsiteX4" fmla="*/ 0 w 1173896"/>
                <a:gd name="connsiteY4" fmla="*/ 586948 h 874792"/>
                <a:gd name="connsiteX5" fmla="*/ 75352 w 1173896"/>
                <a:gd name="connsiteY5" fmla="*/ 874792 h 87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896" h="874792">
                  <a:moveTo>
                    <a:pt x="75352" y="874792"/>
                  </a:moveTo>
                  <a:lnTo>
                    <a:pt x="1098543" y="874792"/>
                  </a:lnTo>
                  <a:cubicBezTo>
                    <a:pt x="1146499" y="789741"/>
                    <a:pt x="1173896" y="691549"/>
                    <a:pt x="1173896" y="586948"/>
                  </a:cubicBezTo>
                  <a:cubicBezTo>
                    <a:pt x="1173896" y="262785"/>
                    <a:pt x="911111" y="0"/>
                    <a:pt x="586948" y="0"/>
                  </a:cubicBezTo>
                  <a:cubicBezTo>
                    <a:pt x="262785" y="0"/>
                    <a:pt x="0" y="262785"/>
                    <a:pt x="0" y="586948"/>
                  </a:cubicBezTo>
                  <a:cubicBezTo>
                    <a:pt x="-2" y="691551"/>
                    <a:pt x="27392" y="789741"/>
                    <a:pt x="75352" y="874792"/>
                  </a:cubicBezTo>
                  <a:close/>
                </a:path>
              </a:pathLst>
            </a:custGeom>
            <a:solidFill>
              <a:schemeClr val="tx1">
                <a:lumMod val="50000"/>
                <a:lumOff val="50000"/>
              </a:schemeClr>
            </a:solidFill>
            <a:ln w="2381"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857563E5-7FBB-48BD-BD59-B7C52573AFBE}"/>
                </a:ext>
              </a:extLst>
            </p:cNvPr>
            <p:cNvSpPr/>
            <p:nvPr/>
          </p:nvSpPr>
          <p:spPr>
            <a:xfrm>
              <a:off x="6017439" y="3212373"/>
              <a:ext cx="388055" cy="223443"/>
            </a:xfrm>
            <a:custGeom>
              <a:avLst/>
              <a:gdLst>
                <a:gd name="connsiteX0" fmla="*/ 143193 w 388055"/>
                <a:gd name="connsiteY0" fmla="*/ 185453 h 223443"/>
                <a:gd name="connsiteX1" fmla="*/ 194005 w 388055"/>
                <a:gd name="connsiteY1" fmla="*/ 223443 h 223443"/>
                <a:gd name="connsiteX2" fmla="*/ 244818 w 388055"/>
                <a:gd name="connsiteY2" fmla="*/ 185453 h 223443"/>
                <a:gd name="connsiteX3" fmla="*/ 388056 w 388055"/>
                <a:gd name="connsiteY3" fmla="*/ 112600 h 223443"/>
                <a:gd name="connsiteX4" fmla="*/ 351325 w 388055"/>
                <a:gd name="connsiteY4" fmla="*/ 102691 h 223443"/>
                <a:gd name="connsiteX5" fmla="*/ 319728 w 388055"/>
                <a:gd name="connsiteY5" fmla="*/ 0 h 223443"/>
                <a:gd name="connsiteX6" fmla="*/ 280988 w 388055"/>
                <a:gd name="connsiteY6" fmla="*/ 37032 h 223443"/>
                <a:gd name="connsiteX7" fmla="*/ 194067 w 388055"/>
                <a:gd name="connsiteY7" fmla="*/ 66751 h 223443"/>
                <a:gd name="connsiteX8" fmla="*/ 107150 w 388055"/>
                <a:gd name="connsiteY8" fmla="*/ 37032 h 223443"/>
                <a:gd name="connsiteX9" fmla="*/ 68406 w 388055"/>
                <a:gd name="connsiteY9" fmla="*/ 0 h 223443"/>
                <a:gd name="connsiteX10" fmla="*/ 36810 w 388055"/>
                <a:gd name="connsiteY10" fmla="*/ 102691 h 223443"/>
                <a:gd name="connsiteX11" fmla="*/ 0 w 388055"/>
                <a:gd name="connsiteY11" fmla="*/ 112624 h 22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8055" h="223443">
                  <a:moveTo>
                    <a:pt x="143193" y="185453"/>
                  </a:moveTo>
                  <a:cubicBezTo>
                    <a:pt x="143193" y="185453"/>
                    <a:pt x="178766" y="201058"/>
                    <a:pt x="194005" y="223443"/>
                  </a:cubicBezTo>
                  <a:cubicBezTo>
                    <a:pt x="209244" y="201058"/>
                    <a:pt x="244818" y="185453"/>
                    <a:pt x="244818" y="185453"/>
                  </a:cubicBezTo>
                  <a:lnTo>
                    <a:pt x="388056" y="112600"/>
                  </a:lnTo>
                  <a:cubicBezTo>
                    <a:pt x="376041" y="108891"/>
                    <a:pt x="363819" y="105576"/>
                    <a:pt x="351325" y="102691"/>
                  </a:cubicBezTo>
                  <a:cubicBezTo>
                    <a:pt x="327004" y="78370"/>
                    <a:pt x="320838" y="32260"/>
                    <a:pt x="319728" y="0"/>
                  </a:cubicBezTo>
                  <a:cubicBezTo>
                    <a:pt x="307036" y="14784"/>
                    <a:pt x="293716" y="27150"/>
                    <a:pt x="280988" y="37032"/>
                  </a:cubicBezTo>
                  <a:cubicBezTo>
                    <a:pt x="256188" y="56291"/>
                    <a:pt x="225585" y="66751"/>
                    <a:pt x="194067" y="66751"/>
                  </a:cubicBezTo>
                  <a:cubicBezTo>
                    <a:pt x="162550" y="66751"/>
                    <a:pt x="131947" y="56291"/>
                    <a:pt x="107150" y="37032"/>
                  </a:cubicBezTo>
                  <a:cubicBezTo>
                    <a:pt x="94421" y="27148"/>
                    <a:pt x="81101" y="14781"/>
                    <a:pt x="68406" y="0"/>
                  </a:cubicBezTo>
                  <a:cubicBezTo>
                    <a:pt x="67297" y="32260"/>
                    <a:pt x="61131" y="78370"/>
                    <a:pt x="36810" y="102691"/>
                  </a:cubicBezTo>
                  <a:cubicBezTo>
                    <a:pt x="24287" y="105580"/>
                    <a:pt x="12041" y="108906"/>
                    <a:pt x="0" y="112624"/>
                  </a:cubicBezTo>
                  <a:close/>
                </a:path>
              </a:pathLst>
            </a:custGeom>
            <a:solidFill>
              <a:srgbClr val="FFAA7B"/>
            </a:solidFill>
            <a:ln w="2381"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73DA92C4-46AE-E516-782D-4A0419C979F0}"/>
                </a:ext>
              </a:extLst>
            </p:cNvPr>
            <p:cNvSpPr/>
            <p:nvPr/>
          </p:nvSpPr>
          <p:spPr>
            <a:xfrm>
              <a:off x="6062838" y="3212371"/>
              <a:ext cx="142718" cy="167268"/>
            </a:xfrm>
            <a:custGeom>
              <a:avLst/>
              <a:gdLst>
                <a:gd name="connsiteX0" fmla="*/ 142718 w 142718"/>
                <a:gd name="connsiteY0" fmla="*/ 66626 h 167268"/>
                <a:gd name="connsiteX1" fmla="*/ 61751 w 142718"/>
                <a:gd name="connsiteY1" fmla="*/ 37035 h 167268"/>
                <a:gd name="connsiteX2" fmla="*/ 23008 w 142718"/>
                <a:gd name="connsiteY2" fmla="*/ 0 h 167268"/>
                <a:gd name="connsiteX3" fmla="*/ 0 w 142718"/>
                <a:gd name="connsiteY3" fmla="*/ 92150 h 167268"/>
                <a:gd name="connsiteX4" fmla="*/ 88406 w 142718"/>
                <a:gd name="connsiteY4" fmla="*/ 161376 h 167268"/>
                <a:gd name="connsiteX5" fmla="*/ 142718 w 142718"/>
                <a:gd name="connsiteY5" fmla="*/ 66626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718" h="167268">
                  <a:moveTo>
                    <a:pt x="142718" y="66626"/>
                  </a:moveTo>
                  <a:cubicBezTo>
                    <a:pt x="113316" y="65397"/>
                    <a:pt x="84985" y="55077"/>
                    <a:pt x="61751" y="37035"/>
                  </a:cubicBezTo>
                  <a:cubicBezTo>
                    <a:pt x="49023" y="27150"/>
                    <a:pt x="35701" y="14784"/>
                    <a:pt x="23008" y="0"/>
                  </a:cubicBezTo>
                  <a:cubicBezTo>
                    <a:pt x="22043" y="28061"/>
                    <a:pt x="17237" y="66586"/>
                    <a:pt x="0" y="92150"/>
                  </a:cubicBezTo>
                  <a:cubicBezTo>
                    <a:pt x="24515" y="141631"/>
                    <a:pt x="56280" y="183031"/>
                    <a:pt x="88406" y="161376"/>
                  </a:cubicBezTo>
                  <a:cubicBezTo>
                    <a:pt x="128023" y="134671"/>
                    <a:pt x="139774" y="94979"/>
                    <a:pt x="142718" y="66626"/>
                  </a:cubicBezTo>
                  <a:close/>
                </a:path>
              </a:pathLst>
            </a:custGeom>
            <a:solidFill>
              <a:srgbClr val="FC9460"/>
            </a:solidFill>
            <a:ln w="2381"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159A18F6-1369-1670-CE5A-455C3325F681}"/>
                </a:ext>
              </a:extLst>
            </p:cNvPr>
            <p:cNvSpPr/>
            <p:nvPr/>
          </p:nvSpPr>
          <p:spPr>
            <a:xfrm>
              <a:off x="5926628" y="3357906"/>
              <a:ext cx="290949" cy="440435"/>
            </a:xfrm>
            <a:custGeom>
              <a:avLst/>
              <a:gdLst>
                <a:gd name="connsiteX0" fmla="*/ 239042 w 290949"/>
                <a:gd name="connsiteY0" fmla="*/ 32325 h 440435"/>
                <a:gd name="connsiteX1" fmla="*/ 175489 w 290949"/>
                <a:gd name="connsiteY1" fmla="*/ 0 h 440435"/>
                <a:gd name="connsiteX2" fmla="*/ 110216 w 290949"/>
                <a:gd name="connsiteY2" fmla="*/ 85746 h 440435"/>
                <a:gd name="connsiteX3" fmla="*/ 0 w 290949"/>
                <a:gd name="connsiteY3" fmla="*/ 195047 h 440435"/>
                <a:gd name="connsiteX4" fmla="*/ 0 w 290949"/>
                <a:gd name="connsiteY4" fmla="*/ 366775 h 440435"/>
                <a:gd name="connsiteX5" fmla="*/ 284816 w 290949"/>
                <a:gd name="connsiteY5" fmla="*/ 440435 h 440435"/>
                <a:gd name="connsiteX6" fmla="*/ 290949 w 290949"/>
                <a:gd name="connsiteY6" fmla="*/ 440358 h 440435"/>
                <a:gd name="connsiteX7" fmla="*/ 290949 w 290949"/>
                <a:gd name="connsiteY7" fmla="*/ 84232 h 440435"/>
                <a:gd name="connsiteX8" fmla="*/ 239042 w 290949"/>
                <a:gd name="connsiteY8" fmla="*/ 32325 h 44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949" h="440435">
                  <a:moveTo>
                    <a:pt x="239042" y="32325"/>
                  </a:moveTo>
                  <a:lnTo>
                    <a:pt x="175489" y="0"/>
                  </a:lnTo>
                  <a:cubicBezTo>
                    <a:pt x="148446" y="8224"/>
                    <a:pt x="111519" y="29697"/>
                    <a:pt x="110216" y="85746"/>
                  </a:cubicBezTo>
                  <a:cubicBezTo>
                    <a:pt x="91954" y="88909"/>
                    <a:pt x="0" y="109136"/>
                    <a:pt x="0" y="195047"/>
                  </a:cubicBezTo>
                  <a:lnTo>
                    <a:pt x="0" y="366775"/>
                  </a:lnTo>
                  <a:cubicBezTo>
                    <a:pt x="84345" y="413690"/>
                    <a:pt x="181449" y="440435"/>
                    <a:pt x="284816" y="440435"/>
                  </a:cubicBezTo>
                  <a:cubicBezTo>
                    <a:pt x="286867" y="440435"/>
                    <a:pt x="288903" y="440378"/>
                    <a:pt x="290949" y="440358"/>
                  </a:cubicBezTo>
                  <a:cubicBezTo>
                    <a:pt x="290949" y="309561"/>
                    <a:pt x="290949" y="103963"/>
                    <a:pt x="290949" y="84232"/>
                  </a:cubicBezTo>
                  <a:cubicBezTo>
                    <a:pt x="290949" y="55084"/>
                    <a:pt x="239042" y="32325"/>
                    <a:pt x="239042" y="32325"/>
                  </a:cubicBezTo>
                  <a:close/>
                </a:path>
              </a:pathLst>
            </a:custGeom>
            <a:solidFill>
              <a:srgbClr val="7E6DD1"/>
            </a:solidFill>
            <a:ln w="2381"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E76FDEEB-42D2-2ED2-ECCD-676500F1187D}"/>
                </a:ext>
              </a:extLst>
            </p:cNvPr>
            <p:cNvSpPr/>
            <p:nvPr/>
          </p:nvSpPr>
          <p:spPr>
            <a:xfrm>
              <a:off x="5746858" y="3321243"/>
              <a:ext cx="359767" cy="405410"/>
            </a:xfrm>
            <a:custGeom>
              <a:avLst/>
              <a:gdLst>
                <a:gd name="connsiteX0" fmla="*/ 183361 w 359767"/>
                <a:gd name="connsiteY0" fmla="*/ 405410 h 405410"/>
                <a:gd name="connsiteX1" fmla="*/ 183361 w 359767"/>
                <a:gd name="connsiteY1" fmla="*/ 231711 h 405410"/>
                <a:gd name="connsiteX2" fmla="*/ 293541 w 359767"/>
                <a:gd name="connsiteY2" fmla="*/ 125491 h 405410"/>
                <a:gd name="connsiteX3" fmla="*/ 359768 w 359767"/>
                <a:gd name="connsiteY3" fmla="*/ 38959 h 405410"/>
                <a:gd name="connsiteX4" fmla="*/ 283173 w 359767"/>
                <a:gd name="connsiteY4" fmla="*/ 0 h 405410"/>
                <a:gd name="connsiteX5" fmla="*/ 0 w 359767"/>
                <a:gd name="connsiteY5" fmla="*/ 104018 h 405410"/>
                <a:gd name="connsiteX6" fmla="*/ 109387 w 359767"/>
                <a:gd name="connsiteY6" fmla="*/ 285544 h 405410"/>
                <a:gd name="connsiteX7" fmla="*/ 109387 w 359767"/>
                <a:gd name="connsiteY7" fmla="*/ 357427 h 405410"/>
                <a:gd name="connsiteX8" fmla="*/ 183361 w 359767"/>
                <a:gd name="connsiteY8" fmla="*/ 405410 h 405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767" h="405410">
                  <a:moveTo>
                    <a:pt x="183361" y="405410"/>
                  </a:moveTo>
                  <a:cubicBezTo>
                    <a:pt x="183361" y="360395"/>
                    <a:pt x="183361" y="289636"/>
                    <a:pt x="183361" y="231711"/>
                  </a:cubicBezTo>
                  <a:cubicBezTo>
                    <a:pt x="183361" y="138895"/>
                    <a:pt x="293541" y="125491"/>
                    <a:pt x="293541" y="125491"/>
                  </a:cubicBezTo>
                  <a:cubicBezTo>
                    <a:pt x="293541" y="66564"/>
                    <a:pt x="333111" y="46081"/>
                    <a:pt x="359768" y="38959"/>
                  </a:cubicBezTo>
                  <a:lnTo>
                    <a:pt x="283173" y="0"/>
                  </a:lnTo>
                  <a:cubicBezTo>
                    <a:pt x="119171" y="53479"/>
                    <a:pt x="40842" y="74865"/>
                    <a:pt x="0" y="104018"/>
                  </a:cubicBezTo>
                  <a:cubicBezTo>
                    <a:pt x="42519" y="133037"/>
                    <a:pt x="109387" y="193318"/>
                    <a:pt x="109387" y="285544"/>
                  </a:cubicBezTo>
                  <a:lnTo>
                    <a:pt x="109387" y="357427"/>
                  </a:lnTo>
                  <a:cubicBezTo>
                    <a:pt x="132731" y="375201"/>
                    <a:pt x="157461" y="391242"/>
                    <a:pt x="183361" y="405410"/>
                  </a:cubicBezTo>
                  <a:close/>
                </a:path>
              </a:pathLst>
            </a:custGeom>
            <a:solidFill>
              <a:srgbClr val="7255CE"/>
            </a:solidFill>
            <a:ln w="2381"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C140F268-9CED-FAE4-C8BA-2D2920154A18}"/>
                </a:ext>
              </a:extLst>
            </p:cNvPr>
            <p:cNvSpPr/>
            <p:nvPr/>
          </p:nvSpPr>
          <p:spPr>
            <a:xfrm>
              <a:off x="6205312" y="3321243"/>
              <a:ext cx="470716" cy="477098"/>
            </a:xfrm>
            <a:custGeom>
              <a:avLst/>
              <a:gdLst>
                <a:gd name="connsiteX0" fmla="*/ 187546 w 470716"/>
                <a:gd name="connsiteY0" fmla="*/ 0 h 477098"/>
                <a:gd name="connsiteX1" fmla="*/ 51907 w 470716"/>
                <a:gd name="connsiteY1" fmla="*/ 68989 h 477098"/>
                <a:gd name="connsiteX2" fmla="*/ 0 w 470716"/>
                <a:gd name="connsiteY2" fmla="*/ 120896 h 477098"/>
                <a:gd name="connsiteX3" fmla="*/ 0 w 470716"/>
                <a:gd name="connsiteY3" fmla="*/ 477022 h 477098"/>
                <a:gd name="connsiteX4" fmla="*/ 6133 w 470716"/>
                <a:gd name="connsiteY4" fmla="*/ 477099 h 477098"/>
                <a:gd name="connsiteX5" fmla="*/ 87268 w 470716"/>
                <a:gd name="connsiteY5" fmla="*/ 471505 h 477098"/>
                <a:gd name="connsiteX6" fmla="*/ 87251 w 470716"/>
                <a:gd name="connsiteY6" fmla="*/ 471493 h 477098"/>
                <a:gd name="connsiteX7" fmla="*/ 254427 w 470716"/>
                <a:gd name="connsiteY7" fmla="*/ 422101 h 477098"/>
                <a:gd name="connsiteX8" fmla="*/ 254427 w 470716"/>
                <a:gd name="connsiteY8" fmla="*/ 422106 h 477098"/>
                <a:gd name="connsiteX9" fmla="*/ 361330 w 470716"/>
                <a:gd name="connsiteY9" fmla="*/ 357425 h 477098"/>
                <a:gd name="connsiteX10" fmla="*/ 361330 w 470716"/>
                <a:gd name="connsiteY10" fmla="*/ 285544 h 477098"/>
                <a:gd name="connsiteX11" fmla="*/ 470717 w 470716"/>
                <a:gd name="connsiteY11" fmla="*/ 104018 h 477098"/>
                <a:gd name="connsiteX12" fmla="*/ 187546 w 470716"/>
                <a:gd name="connsiteY12" fmla="*/ 0 h 4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0716" h="477098">
                  <a:moveTo>
                    <a:pt x="187546" y="0"/>
                  </a:moveTo>
                  <a:lnTo>
                    <a:pt x="51907" y="68989"/>
                  </a:lnTo>
                  <a:cubicBezTo>
                    <a:pt x="51907" y="68989"/>
                    <a:pt x="0" y="91748"/>
                    <a:pt x="0" y="120896"/>
                  </a:cubicBezTo>
                  <a:lnTo>
                    <a:pt x="0" y="477022"/>
                  </a:lnTo>
                  <a:cubicBezTo>
                    <a:pt x="2046" y="477044"/>
                    <a:pt x="4082" y="477099"/>
                    <a:pt x="6133" y="477099"/>
                  </a:cubicBezTo>
                  <a:cubicBezTo>
                    <a:pt x="33664" y="477099"/>
                    <a:pt x="60745" y="475173"/>
                    <a:pt x="87268" y="471505"/>
                  </a:cubicBezTo>
                  <a:lnTo>
                    <a:pt x="87251" y="471493"/>
                  </a:lnTo>
                  <a:lnTo>
                    <a:pt x="254427" y="422101"/>
                  </a:lnTo>
                  <a:lnTo>
                    <a:pt x="254427" y="422106"/>
                  </a:lnTo>
                  <a:cubicBezTo>
                    <a:pt x="292456" y="404320"/>
                    <a:pt x="328274" y="382596"/>
                    <a:pt x="361330" y="357425"/>
                  </a:cubicBezTo>
                  <a:cubicBezTo>
                    <a:pt x="361330" y="332426"/>
                    <a:pt x="361330" y="308042"/>
                    <a:pt x="361330" y="285544"/>
                  </a:cubicBezTo>
                  <a:cubicBezTo>
                    <a:pt x="361330" y="193318"/>
                    <a:pt x="428200" y="133040"/>
                    <a:pt x="470717" y="104018"/>
                  </a:cubicBezTo>
                  <a:cubicBezTo>
                    <a:pt x="429877" y="74865"/>
                    <a:pt x="351550" y="53479"/>
                    <a:pt x="187546" y="0"/>
                  </a:cubicBezTo>
                  <a:close/>
                </a:path>
              </a:pathLst>
            </a:custGeom>
            <a:solidFill>
              <a:srgbClr val="9589E8"/>
            </a:solidFill>
            <a:ln w="2381" cap="flat">
              <a:noFill/>
              <a:prstDash val="solid"/>
              <a:miter/>
            </a:ln>
          </p:spPr>
          <p:txBody>
            <a:bodyPr rtlCol="0" anchor="ctr"/>
            <a:lstStyle/>
            <a:p>
              <a:endParaRPr lang="fr-FR"/>
            </a:p>
          </p:txBody>
        </p:sp>
        <p:sp>
          <p:nvSpPr>
            <p:cNvPr id="19" name="Forme libre : forme 18">
              <a:extLst>
                <a:ext uri="{FF2B5EF4-FFF2-40B4-BE49-F238E27FC236}">
                  <a16:creationId xmlns:a16="http://schemas.microsoft.com/office/drawing/2014/main" id="{73677965-A127-E56D-7865-7770B23A7CA4}"/>
                </a:ext>
              </a:extLst>
            </p:cNvPr>
            <p:cNvSpPr/>
            <p:nvPr/>
          </p:nvSpPr>
          <p:spPr>
            <a:xfrm>
              <a:off x="6250137" y="3259027"/>
              <a:ext cx="178296" cy="229436"/>
            </a:xfrm>
            <a:custGeom>
              <a:avLst/>
              <a:gdLst>
                <a:gd name="connsiteX0" fmla="*/ 100779 w 178296"/>
                <a:gd name="connsiteY0" fmla="*/ 584 h 229436"/>
                <a:gd name="connsiteX1" fmla="*/ 93966 w 178296"/>
                <a:gd name="connsiteY1" fmla="*/ 3739 h 229436"/>
                <a:gd name="connsiteX2" fmla="*/ 6035 w 178296"/>
                <a:gd name="connsiteY2" fmla="*/ 124594 h 229436"/>
                <a:gd name="connsiteX3" fmla="*/ 2892 w 178296"/>
                <a:gd name="connsiteY3" fmla="*/ 142605 h 229436"/>
                <a:gd name="connsiteX4" fmla="*/ 69631 w 178296"/>
                <a:gd name="connsiteY4" fmla="*/ 219044 h 229436"/>
                <a:gd name="connsiteX5" fmla="*/ 119001 w 178296"/>
                <a:gd name="connsiteY5" fmla="*/ 213513 h 229436"/>
                <a:gd name="connsiteX6" fmla="*/ 176902 w 178296"/>
                <a:gd name="connsiteY6" fmla="*/ 82608 h 229436"/>
                <a:gd name="connsiteX7" fmla="*/ 171225 w 178296"/>
                <a:gd name="connsiteY7" fmla="*/ 56008 h 229436"/>
                <a:gd name="connsiteX8" fmla="*/ 100779 w 178296"/>
                <a:gd name="connsiteY8" fmla="*/ 584 h 22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296" h="229436">
                  <a:moveTo>
                    <a:pt x="100779" y="584"/>
                  </a:moveTo>
                  <a:cubicBezTo>
                    <a:pt x="98022" y="-937"/>
                    <a:pt x="94594" y="653"/>
                    <a:pt x="93966" y="3739"/>
                  </a:cubicBezTo>
                  <a:cubicBezTo>
                    <a:pt x="89867" y="23815"/>
                    <a:pt x="72082" y="87059"/>
                    <a:pt x="6035" y="124594"/>
                  </a:cubicBezTo>
                  <a:cubicBezTo>
                    <a:pt x="-470" y="128291"/>
                    <a:pt x="-2027" y="136968"/>
                    <a:pt x="2892" y="142605"/>
                  </a:cubicBezTo>
                  <a:lnTo>
                    <a:pt x="69631" y="219044"/>
                  </a:lnTo>
                  <a:cubicBezTo>
                    <a:pt x="83487" y="235004"/>
                    <a:pt x="108999" y="232132"/>
                    <a:pt x="119001" y="213513"/>
                  </a:cubicBezTo>
                  <a:cubicBezTo>
                    <a:pt x="135910" y="182033"/>
                    <a:pt x="159467" y="134120"/>
                    <a:pt x="176902" y="82608"/>
                  </a:cubicBezTo>
                  <a:cubicBezTo>
                    <a:pt x="180024" y="73384"/>
                    <a:pt x="177806" y="63186"/>
                    <a:pt x="171225" y="56008"/>
                  </a:cubicBezTo>
                  <a:cubicBezTo>
                    <a:pt x="150926" y="33865"/>
                    <a:pt x="127142" y="15135"/>
                    <a:pt x="100779" y="584"/>
                  </a:cubicBezTo>
                  <a:close/>
                </a:path>
              </a:pathLst>
            </a:custGeom>
            <a:solidFill>
              <a:srgbClr val="B5B0F7"/>
            </a:solidFill>
            <a:ln w="2381" cap="flat">
              <a:noFill/>
              <a:prstDash val="solid"/>
              <a:miter/>
            </a:ln>
          </p:spPr>
          <p:txBody>
            <a:bodyPr rtlCol="0" anchor="ctr"/>
            <a:lstStyle/>
            <a:p>
              <a:endParaRPr lang="fr-FR"/>
            </a:p>
          </p:txBody>
        </p:sp>
        <p:sp>
          <p:nvSpPr>
            <p:cNvPr id="20" name="Forme libre : forme 19">
              <a:extLst>
                <a:ext uri="{FF2B5EF4-FFF2-40B4-BE49-F238E27FC236}">
                  <a16:creationId xmlns:a16="http://schemas.microsoft.com/office/drawing/2014/main" id="{A7A5093C-7200-CFB4-3BF5-84725EA9EE8C}"/>
                </a:ext>
              </a:extLst>
            </p:cNvPr>
            <p:cNvSpPr/>
            <p:nvPr/>
          </p:nvSpPr>
          <p:spPr>
            <a:xfrm>
              <a:off x="6037038" y="3353019"/>
              <a:ext cx="135750" cy="135449"/>
            </a:xfrm>
            <a:custGeom>
              <a:avLst/>
              <a:gdLst>
                <a:gd name="connsiteX0" fmla="*/ 129717 w 135750"/>
                <a:gd name="connsiteY0" fmla="*/ 30605 h 135449"/>
                <a:gd name="connsiteX1" fmla="*/ 89968 w 135750"/>
                <a:gd name="connsiteY1" fmla="*/ 0 h 135449"/>
                <a:gd name="connsiteX2" fmla="*/ 0 w 135750"/>
                <a:gd name="connsiteY2" fmla="*/ 86925 h 135449"/>
                <a:gd name="connsiteX3" fmla="*/ 16751 w 135750"/>
                <a:gd name="connsiteY3" fmla="*/ 119526 h 135449"/>
                <a:gd name="connsiteX4" fmla="*/ 66121 w 135750"/>
                <a:gd name="connsiteY4" fmla="*/ 125057 h 135449"/>
                <a:gd name="connsiteX5" fmla="*/ 132858 w 135750"/>
                <a:gd name="connsiteY5" fmla="*/ 48618 h 135449"/>
                <a:gd name="connsiteX6" fmla="*/ 129717 w 135750"/>
                <a:gd name="connsiteY6" fmla="*/ 30605 h 13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750" h="135449">
                  <a:moveTo>
                    <a:pt x="129717" y="30605"/>
                  </a:moveTo>
                  <a:cubicBezTo>
                    <a:pt x="113826" y="21573"/>
                    <a:pt x="100753" y="11047"/>
                    <a:pt x="89968" y="0"/>
                  </a:cubicBezTo>
                  <a:cubicBezTo>
                    <a:pt x="73897" y="1363"/>
                    <a:pt x="4001" y="11674"/>
                    <a:pt x="0" y="86925"/>
                  </a:cubicBezTo>
                  <a:cubicBezTo>
                    <a:pt x="5953" y="99043"/>
                    <a:pt x="11655" y="110041"/>
                    <a:pt x="16751" y="119526"/>
                  </a:cubicBezTo>
                  <a:cubicBezTo>
                    <a:pt x="26753" y="138145"/>
                    <a:pt x="52264" y="141017"/>
                    <a:pt x="66121" y="125057"/>
                  </a:cubicBezTo>
                  <a:lnTo>
                    <a:pt x="132858" y="48618"/>
                  </a:lnTo>
                  <a:cubicBezTo>
                    <a:pt x="137778" y="42979"/>
                    <a:pt x="136219" y="34299"/>
                    <a:pt x="129717" y="30605"/>
                  </a:cubicBezTo>
                  <a:close/>
                </a:path>
              </a:pathLst>
            </a:custGeom>
            <a:solidFill>
              <a:srgbClr val="9589E8"/>
            </a:solidFill>
            <a:ln w="2381" cap="flat">
              <a:noFill/>
              <a:prstDash val="solid"/>
              <a:miter/>
            </a:ln>
          </p:spPr>
          <p:txBody>
            <a:bodyPr rtlCol="0" anchor="ctr"/>
            <a:lstStyle/>
            <a:p>
              <a:endParaRPr lang="fr-FR"/>
            </a:p>
          </p:txBody>
        </p:sp>
        <p:sp>
          <p:nvSpPr>
            <p:cNvPr id="21" name="Forme libre : forme 20">
              <a:extLst>
                <a:ext uri="{FF2B5EF4-FFF2-40B4-BE49-F238E27FC236}">
                  <a16:creationId xmlns:a16="http://schemas.microsoft.com/office/drawing/2014/main" id="{3FAC0EF2-1C7B-6640-B8B7-ECA2FDCE0CB7}"/>
                </a:ext>
              </a:extLst>
            </p:cNvPr>
            <p:cNvSpPr/>
            <p:nvPr/>
          </p:nvSpPr>
          <p:spPr>
            <a:xfrm>
              <a:off x="5994494" y="3259029"/>
              <a:ext cx="135877" cy="187702"/>
            </a:xfrm>
            <a:custGeom>
              <a:avLst/>
              <a:gdLst>
                <a:gd name="connsiteX0" fmla="*/ 84330 w 135877"/>
                <a:gd name="connsiteY0" fmla="*/ 3740 h 187702"/>
                <a:gd name="connsiteX1" fmla="*/ 77517 w 135877"/>
                <a:gd name="connsiteY1" fmla="*/ 585 h 187702"/>
                <a:gd name="connsiteX2" fmla="*/ 7071 w 135877"/>
                <a:gd name="connsiteY2" fmla="*/ 56009 h 187702"/>
                <a:gd name="connsiteX3" fmla="*/ 1394 w 135877"/>
                <a:gd name="connsiteY3" fmla="*/ 82609 h 187702"/>
                <a:gd name="connsiteX4" fmla="*/ 45908 w 135877"/>
                <a:gd name="connsiteY4" fmla="*/ 187703 h 187702"/>
                <a:gd name="connsiteX5" fmla="*/ 135876 w 135877"/>
                <a:gd name="connsiteY5" fmla="*/ 97371 h 187702"/>
                <a:gd name="connsiteX6" fmla="*/ 135878 w 135877"/>
                <a:gd name="connsiteY6" fmla="*/ 97364 h 187702"/>
                <a:gd name="connsiteX7" fmla="*/ 84330 w 135877"/>
                <a:gd name="connsiteY7" fmla="*/ 3740 h 18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77" h="187702">
                  <a:moveTo>
                    <a:pt x="84330" y="3740"/>
                  </a:moveTo>
                  <a:cubicBezTo>
                    <a:pt x="83700" y="654"/>
                    <a:pt x="80272" y="-939"/>
                    <a:pt x="77517" y="585"/>
                  </a:cubicBezTo>
                  <a:cubicBezTo>
                    <a:pt x="51154" y="15136"/>
                    <a:pt x="27370" y="33866"/>
                    <a:pt x="7071" y="56009"/>
                  </a:cubicBezTo>
                  <a:cubicBezTo>
                    <a:pt x="493" y="63187"/>
                    <a:pt x="-1728" y="73385"/>
                    <a:pt x="1394" y="82609"/>
                  </a:cubicBezTo>
                  <a:cubicBezTo>
                    <a:pt x="14575" y="121550"/>
                    <a:pt x="31249" y="158420"/>
                    <a:pt x="45908" y="187703"/>
                  </a:cubicBezTo>
                  <a:cubicBezTo>
                    <a:pt x="45910" y="98870"/>
                    <a:pt x="135876" y="97371"/>
                    <a:pt x="135876" y="97371"/>
                  </a:cubicBezTo>
                  <a:lnTo>
                    <a:pt x="135878" y="97364"/>
                  </a:lnTo>
                  <a:cubicBezTo>
                    <a:pt x="99178" y="61747"/>
                    <a:pt x="87542" y="19480"/>
                    <a:pt x="84330" y="3740"/>
                  </a:cubicBezTo>
                  <a:close/>
                </a:path>
              </a:pathLst>
            </a:custGeom>
            <a:solidFill>
              <a:srgbClr val="7E6DD1"/>
            </a:solidFill>
            <a:ln w="2381"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07BCDF7F-87A0-F1C5-B776-92349940D4D1}"/>
                </a:ext>
              </a:extLst>
            </p:cNvPr>
            <p:cNvSpPr/>
            <p:nvPr/>
          </p:nvSpPr>
          <p:spPr>
            <a:xfrm>
              <a:off x="6561850" y="3423608"/>
              <a:ext cx="161189" cy="258691"/>
            </a:xfrm>
            <a:custGeom>
              <a:avLst/>
              <a:gdLst>
                <a:gd name="connsiteX0" fmla="*/ 0 w 161189"/>
                <a:gd name="connsiteY0" fmla="*/ 258691 h 258691"/>
                <a:gd name="connsiteX1" fmla="*/ 161189 w 161189"/>
                <a:gd name="connsiteY1" fmla="*/ 75629 h 258691"/>
                <a:gd name="connsiteX2" fmla="*/ 146468 w 161189"/>
                <a:gd name="connsiteY2" fmla="*/ 39026 h 258691"/>
                <a:gd name="connsiteX3" fmla="*/ 111816 w 161189"/>
                <a:gd name="connsiteY3" fmla="*/ 0 h 258691"/>
                <a:gd name="connsiteX4" fmla="*/ 0 w 161189"/>
                <a:gd name="connsiteY4" fmla="*/ 183177 h 25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89" h="258691">
                  <a:moveTo>
                    <a:pt x="0" y="258691"/>
                  </a:moveTo>
                  <a:cubicBezTo>
                    <a:pt x="65680" y="209738"/>
                    <a:pt x="120745" y="147356"/>
                    <a:pt x="161189" y="75629"/>
                  </a:cubicBezTo>
                  <a:cubicBezTo>
                    <a:pt x="156671" y="62190"/>
                    <a:pt x="151779" y="49857"/>
                    <a:pt x="146468" y="39026"/>
                  </a:cubicBezTo>
                  <a:cubicBezTo>
                    <a:pt x="138816" y="23420"/>
                    <a:pt x="128196" y="11183"/>
                    <a:pt x="111816" y="0"/>
                  </a:cubicBezTo>
                  <a:cubicBezTo>
                    <a:pt x="69468" y="28355"/>
                    <a:pt x="0" y="89189"/>
                    <a:pt x="0" y="183177"/>
                  </a:cubicBezTo>
                  <a:close/>
                </a:path>
              </a:pathLst>
            </a:custGeom>
            <a:solidFill>
              <a:srgbClr val="B5B0F7"/>
            </a:solidFill>
            <a:ln w="2381"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FFC23C03-15E7-70F1-2653-281EFE5CB3AE}"/>
                </a:ext>
              </a:extLst>
            </p:cNvPr>
            <p:cNvSpPr/>
            <p:nvPr/>
          </p:nvSpPr>
          <p:spPr>
            <a:xfrm>
              <a:off x="5699848" y="3423608"/>
              <a:ext cx="161189" cy="258691"/>
            </a:xfrm>
            <a:custGeom>
              <a:avLst/>
              <a:gdLst>
                <a:gd name="connsiteX0" fmla="*/ 49373 w 161189"/>
                <a:gd name="connsiteY0" fmla="*/ 0 h 258691"/>
                <a:gd name="connsiteX1" fmla="*/ 14722 w 161189"/>
                <a:gd name="connsiteY1" fmla="*/ 39026 h 258691"/>
                <a:gd name="connsiteX2" fmla="*/ 0 w 161189"/>
                <a:gd name="connsiteY2" fmla="*/ 75629 h 258691"/>
                <a:gd name="connsiteX3" fmla="*/ 161189 w 161189"/>
                <a:gd name="connsiteY3" fmla="*/ 258691 h 258691"/>
                <a:gd name="connsiteX4" fmla="*/ 161189 w 161189"/>
                <a:gd name="connsiteY4" fmla="*/ 183177 h 258691"/>
                <a:gd name="connsiteX5" fmla="*/ 49373 w 161189"/>
                <a:gd name="connsiteY5" fmla="*/ 0 h 25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189" h="258691">
                  <a:moveTo>
                    <a:pt x="49373" y="0"/>
                  </a:moveTo>
                  <a:cubicBezTo>
                    <a:pt x="32993" y="11185"/>
                    <a:pt x="22371" y="23420"/>
                    <a:pt x="14722" y="39026"/>
                  </a:cubicBezTo>
                  <a:cubicBezTo>
                    <a:pt x="9413" y="49857"/>
                    <a:pt x="4521" y="62190"/>
                    <a:pt x="0" y="75629"/>
                  </a:cubicBezTo>
                  <a:cubicBezTo>
                    <a:pt x="40444" y="147356"/>
                    <a:pt x="95509" y="209740"/>
                    <a:pt x="161189" y="258691"/>
                  </a:cubicBezTo>
                  <a:cubicBezTo>
                    <a:pt x="161189" y="232420"/>
                    <a:pt x="161189" y="206767"/>
                    <a:pt x="161189" y="183177"/>
                  </a:cubicBezTo>
                  <a:cubicBezTo>
                    <a:pt x="161191" y="89189"/>
                    <a:pt x="91721" y="28355"/>
                    <a:pt x="49373" y="0"/>
                  </a:cubicBezTo>
                  <a:close/>
                </a:path>
              </a:pathLst>
            </a:custGeom>
            <a:solidFill>
              <a:srgbClr val="7E6DD1"/>
            </a:solidFill>
            <a:ln w="2381"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652F827B-91BC-4F02-D8AA-61D517CCADDC}"/>
                </a:ext>
              </a:extLst>
            </p:cNvPr>
            <p:cNvSpPr/>
            <p:nvPr/>
          </p:nvSpPr>
          <p:spPr>
            <a:xfrm>
              <a:off x="6290842" y="3579436"/>
              <a:ext cx="168895" cy="213300"/>
            </a:xfrm>
            <a:custGeom>
              <a:avLst/>
              <a:gdLst>
                <a:gd name="connsiteX0" fmla="*/ 140148 w 168895"/>
                <a:gd name="connsiteY0" fmla="*/ 0 h 213300"/>
                <a:gd name="connsiteX1" fmla="*/ 28748 w 168895"/>
                <a:gd name="connsiteY1" fmla="*/ 0 h 213300"/>
                <a:gd name="connsiteX2" fmla="*/ 0 w 168895"/>
                <a:gd name="connsiteY2" fmla="*/ 28748 h 213300"/>
                <a:gd name="connsiteX3" fmla="*/ 0 w 168895"/>
                <a:gd name="connsiteY3" fmla="*/ 203633 h 213300"/>
                <a:gd name="connsiteX4" fmla="*/ 1720 w 168895"/>
                <a:gd name="connsiteY4" fmla="*/ 213300 h 213300"/>
                <a:gd name="connsiteX5" fmla="*/ 168896 w 168895"/>
                <a:gd name="connsiteY5" fmla="*/ 163908 h 213300"/>
                <a:gd name="connsiteX6" fmla="*/ 168896 w 168895"/>
                <a:gd name="connsiteY6" fmla="*/ 28748 h 213300"/>
                <a:gd name="connsiteX7" fmla="*/ 140148 w 168895"/>
                <a:gd name="connsiteY7" fmla="*/ 0 h 2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895" h="213300">
                  <a:moveTo>
                    <a:pt x="140148" y="0"/>
                  </a:moveTo>
                  <a:lnTo>
                    <a:pt x="28748" y="0"/>
                  </a:lnTo>
                  <a:cubicBezTo>
                    <a:pt x="12937" y="0"/>
                    <a:pt x="0" y="12937"/>
                    <a:pt x="0" y="28748"/>
                  </a:cubicBezTo>
                  <a:lnTo>
                    <a:pt x="0" y="203633"/>
                  </a:lnTo>
                  <a:cubicBezTo>
                    <a:pt x="0" y="207026"/>
                    <a:pt x="625" y="210272"/>
                    <a:pt x="1720" y="213300"/>
                  </a:cubicBezTo>
                  <a:cubicBezTo>
                    <a:pt x="60700" y="205145"/>
                    <a:pt x="116874" y="188234"/>
                    <a:pt x="168896" y="163908"/>
                  </a:cubicBezTo>
                  <a:lnTo>
                    <a:pt x="168896" y="28748"/>
                  </a:lnTo>
                  <a:cubicBezTo>
                    <a:pt x="168896" y="12937"/>
                    <a:pt x="155959" y="0"/>
                    <a:pt x="140148" y="0"/>
                  </a:cubicBezTo>
                  <a:close/>
                </a:path>
              </a:pathLst>
            </a:custGeom>
            <a:solidFill>
              <a:srgbClr val="B5B0F7"/>
            </a:solidFill>
            <a:ln w="2381" cap="flat">
              <a:noFill/>
              <a:prstDash val="solid"/>
              <a:miter/>
            </a:ln>
          </p:spPr>
          <p:txBody>
            <a:bodyPr rtlCol="0" anchor="ctr"/>
            <a:lstStyle/>
            <a:p>
              <a:endParaRPr lang="fr-FR"/>
            </a:p>
          </p:txBody>
        </p:sp>
        <p:sp>
          <p:nvSpPr>
            <p:cNvPr id="25" name="Forme libre : forme 24">
              <a:extLst>
                <a:ext uri="{FF2B5EF4-FFF2-40B4-BE49-F238E27FC236}">
                  <a16:creationId xmlns:a16="http://schemas.microsoft.com/office/drawing/2014/main" id="{E4395447-7B92-FE03-CF36-9513F8B3E079}"/>
                </a:ext>
              </a:extLst>
            </p:cNvPr>
            <p:cNvSpPr/>
            <p:nvPr/>
          </p:nvSpPr>
          <p:spPr>
            <a:xfrm>
              <a:off x="6475452" y="2783064"/>
              <a:ext cx="322942" cy="629648"/>
            </a:xfrm>
            <a:custGeom>
              <a:avLst/>
              <a:gdLst>
                <a:gd name="connsiteX0" fmla="*/ 137239 w 322942"/>
                <a:gd name="connsiteY0" fmla="*/ 0 h 629648"/>
                <a:gd name="connsiteX1" fmla="*/ 41574 w 322942"/>
                <a:gd name="connsiteY1" fmla="*/ 197637 h 629648"/>
                <a:gd name="connsiteX2" fmla="*/ 111049 w 322942"/>
                <a:gd name="connsiteY2" fmla="*/ 515013 h 629648"/>
                <a:gd name="connsiteX3" fmla="*/ 287479 w 322942"/>
                <a:gd name="connsiteY3" fmla="*/ 629649 h 629648"/>
                <a:gd name="connsiteX4" fmla="*/ 322943 w 322942"/>
                <a:gd name="connsiteY4" fmla="*/ 428330 h 629648"/>
                <a:gd name="connsiteX5" fmla="*/ 137239 w 322942"/>
                <a:gd name="connsiteY5" fmla="*/ 0 h 62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942" h="629648">
                  <a:moveTo>
                    <a:pt x="137239" y="0"/>
                  </a:moveTo>
                  <a:cubicBezTo>
                    <a:pt x="81515" y="41191"/>
                    <a:pt x="12181" y="110633"/>
                    <a:pt x="41574" y="197637"/>
                  </a:cubicBezTo>
                  <a:cubicBezTo>
                    <a:pt x="87092" y="332380"/>
                    <a:pt x="-118937" y="417353"/>
                    <a:pt x="111049" y="515013"/>
                  </a:cubicBezTo>
                  <a:cubicBezTo>
                    <a:pt x="203005" y="554063"/>
                    <a:pt x="256436" y="594804"/>
                    <a:pt x="287479" y="629649"/>
                  </a:cubicBezTo>
                  <a:cubicBezTo>
                    <a:pt x="310411" y="566856"/>
                    <a:pt x="322943" y="499060"/>
                    <a:pt x="322943" y="428330"/>
                  </a:cubicBezTo>
                  <a:cubicBezTo>
                    <a:pt x="322940" y="259360"/>
                    <a:pt x="251513" y="107092"/>
                    <a:pt x="137239" y="0"/>
                  </a:cubicBezTo>
                  <a:close/>
                </a:path>
              </a:pathLst>
            </a:custGeom>
            <a:solidFill>
              <a:schemeClr val="tx1">
                <a:lumMod val="25000"/>
                <a:lumOff val="75000"/>
              </a:schemeClr>
            </a:solidFill>
            <a:ln w="2381"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8AC3DF10-D193-66DA-9608-1241F84E9AFE}"/>
                </a:ext>
              </a:extLst>
            </p:cNvPr>
            <p:cNvSpPr/>
            <p:nvPr/>
          </p:nvSpPr>
          <p:spPr>
            <a:xfrm>
              <a:off x="5624494" y="2783064"/>
              <a:ext cx="322942" cy="629648"/>
            </a:xfrm>
            <a:custGeom>
              <a:avLst/>
              <a:gdLst>
                <a:gd name="connsiteX0" fmla="*/ 185704 w 322942"/>
                <a:gd name="connsiteY0" fmla="*/ 0 h 629648"/>
                <a:gd name="connsiteX1" fmla="*/ 281369 w 322942"/>
                <a:gd name="connsiteY1" fmla="*/ 197637 h 629648"/>
                <a:gd name="connsiteX2" fmla="*/ 211894 w 322942"/>
                <a:gd name="connsiteY2" fmla="*/ 515013 h 629648"/>
                <a:gd name="connsiteX3" fmla="*/ 35463 w 322942"/>
                <a:gd name="connsiteY3" fmla="*/ 629649 h 629648"/>
                <a:gd name="connsiteX4" fmla="*/ 0 w 322942"/>
                <a:gd name="connsiteY4" fmla="*/ 428330 h 629648"/>
                <a:gd name="connsiteX5" fmla="*/ 185704 w 322942"/>
                <a:gd name="connsiteY5" fmla="*/ 0 h 62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942" h="629648">
                  <a:moveTo>
                    <a:pt x="185704" y="0"/>
                  </a:moveTo>
                  <a:cubicBezTo>
                    <a:pt x="241428" y="41191"/>
                    <a:pt x="310761" y="110633"/>
                    <a:pt x="281369" y="197637"/>
                  </a:cubicBezTo>
                  <a:cubicBezTo>
                    <a:pt x="235851" y="332380"/>
                    <a:pt x="441880" y="417353"/>
                    <a:pt x="211894" y="515013"/>
                  </a:cubicBezTo>
                  <a:cubicBezTo>
                    <a:pt x="119938" y="554063"/>
                    <a:pt x="66504" y="594804"/>
                    <a:pt x="35463" y="629649"/>
                  </a:cubicBezTo>
                  <a:cubicBezTo>
                    <a:pt x="12532" y="566856"/>
                    <a:pt x="0" y="499060"/>
                    <a:pt x="0" y="428330"/>
                  </a:cubicBezTo>
                  <a:cubicBezTo>
                    <a:pt x="2" y="259360"/>
                    <a:pt x="71430" y="107092"/>
                    <a:pt x="185704" y="0"/>
                  </a:cubicBezTo>
                  <a:close/>
                </a:path>
              </a:pathLst>
            </a:custGeom>
            <a:solidFill>
              <a:schemeClr val="tx1">
                <a:lumMod val="25000"/>
                <a:lumOff val="75000"/>
              </a:schemeClr>
            </a:solidFill>
            <a:ln w="2381"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5B5C02B4-9AB5-1576-56C1-1DFD0FEBD7BD}"/>
                </a:ext>
              </a:extLst>
            </p:cNvPr>
            <p:cNvSpPr/>
            <p:nvPr/>
          </p:nvSpPr>
          <p:spPr>
            <a:xfrm>
              <a:off x="5954999" y="2571750"/>
              <a:ext cx="520452" cy="377262"/>
            </a:xfrm>
            <a:custGeom>
              <a:avLst/>
              <a:gdLst>
                <a:gd name="connsiteX0" fmla="*/ 38131 w 520452"/>
                <a:gd name="connsiteY0" fmla="*/ 377263 h 377262"/>
                <a:gd name="connsiteX1" fmla="*/ 477191 w 520452"/>
                <a:gd name="connsiteY1" fmla="*/ 377263 h 377262"/>
                <a:gd name="connsiteX2" fmla="*/ 516308 w 520452"/>
                <a:gd name="connsiteY2" fmla="*/ 202246 h 377262"/>
                <a:gd name="connsiteX3" fmla="*/ 518527 w 520452"/>
                <a:gd name="connsiteY3" fmla="*/ 175165 h 377262"/>
                <a:gd name="connsiteX4" fmla="*/ 392542 w 520452"/>
                <a:gd name="connsiteY4" fmla="*/ 42665 h 377262"/>
                <a:gd name="connsiteX5" fmla="*/ 390666 w 520452"/>
                <a:gd name="connsiteY5" fmla="*/ 33506 h 377262"/>
                <a:gd name="connsiteX6" fmla="*/ 402379 w 520452"/>
                <a:gd name="connsiteY6" fmla="*/ 24304 h 377262"/>
                <a:gd name="connsiteX7" fmla="*/ 399018 w 520452"/>
                <a:gd name="connsiteY7" fmla="*/ 10378 h 377262"/>
                <a:gd name="connsiteX8" fmla="*/ 90372 w 520452"/>
                <a:gd name="connsiteY8" fmla="*/ 94962 h 377262"/>
                <a:gd name="connsiteX9" fmla="*/ 72272 w 520452"/>
                <a:gd name="connsiteY9" fmla="*/ 109552 h 377262"/>
                <a:gd name="connsiteX10" fmla="*/ 3540 w 520452"/>
                <a:gd name="connsiteY10" fmla="*/ 167995 h 377262"/>
                <a:gd name="connsiteX11" fmla="*/ 1738 w 520452"/>
                <a:gd name="connsiteY11" fmla="*/ 193468 h 377262"/>
                <a:gd name="connsiteX12" fmla="*/ 38131 w 520452"/>
                <a:gd name="connsiteY12" fmla="*/ 377263 h 37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452" h="377262">
                  <a:moveTo>
                    <a:pt x="38131" y="377263"/>
                  </a:moveTo>
                  <a:lnTo>
                    <a:pt x="477191" y="377263"/>
                  </a:lnTo>
                  <a:cubicBezTo>
                    <a:pt x="477970" y="345628"/>
                    <a:pt x="483245" y="261894"/>
                    <a:pt x="516308" y="202246"/>
                  </a:cubicBezTo>
                  <a:cubicBezTo>
                    <a:pt x="520906" y="193950"/>
                    <a:pt x="521727" y="184094"/>
                    <a:pt x="518527" y="175165"/>
                  </a:cubicBezTo>
                  <a:cubicBezTo>
                    <a:pt x="506529" y="141717"/>
                    <a:pt x="470694" y="63521"/>
                    <a:pt x="392542" y="42665"/>
                  </a:cubicBezTo>
                  <a:cubicBezTo>
                    <a:pt x="388379" y="41553"/>
                    <a:pt x="387279" y="36167"/>
                    <a:pt x="390666" y="33506"/>
                  </a:cubicBezTo>
                  <a:lnTo>
                    <a:pt x="402379" y="24304"/>
                  </a:lnTo>
                  <a:cubicBezTo>
                    <a:pt x="407688" y="20131"/>
                    <a:pt x="405649" y="11655"/>
                    <a:pt x="399018" y="10378"/>
                  </a:cubicBezTo>
                  <a:cubicBezTo>
                    <a:pt x="341356" y="-743"/>
                    <a:pt x="149857" y="-27354"/>
                    <a:pt x="90372" y="94962"/>
                  </a:cubicBezTo>
                  <a:cubicBezTo>
                    <a:pt x="86821" y="102262"/>
                    <a:pt x="80130" y="107518"/>
                    <a:pt x="72272" y="109552"/>
                  </a:cubicBezTo>
                  <a:cubicBezTo>
                    <a:pt x="54963" y="114032"/>
                    <a:pt x="23832" y="127534"/>
                    <a:pt x="3540" y="167995"/>
                  </a:cubicBezTo>
                  <a:cubicBezTo>
                    <a:pt x="-430" y="175908"/>
                    <a:pt x="-1105" y="185086"/>
                    <a:pt x="1738" y="193468"/>
                  </a:cubicBezTo>
                  <a:cubicBezTo>
                    <a:pt x="11599" y="222530"/>
                    <a:pt x="35625" y="300567"/>
                    <a:pt x="38131" y="377263"/>
                  </a:cubicBezTo>
                  <a:close/>
                </a:path>
              </a:pathLst>
            </a:custGeom>
            <a:solidFill>
              <a:srgbClr val="56415E"/>
            </a:solidFill>
            <a:ln w="2381" cap="flat">
              <a:noFill/>
              <a:prstDash val="solid"/>
              <a:miter/>
            </a:ln>
          </p:spPr>
          <p:txBody>
            <a:bodyPr rtlCol="0" anchor="ctr"/>
            <a:lstStyle/>
            <a:p>
              <a:endParaRPr lang="fr-FR"/>
            </a:p>
          </p:txBody>
        </p:sp>
        <p:sp>
          <p:nvSpPr>
            <p:cNvPr id="28" name="Forme libre : forme 27">
              <a:extLst>
                <a:ext uri="{FF2B5EF4-FFF2-40B4-BE49-F238E27FC236}">
                  <a16:creationId xmlns:a16="http://schemas.microsoft.com/office/drawing/2014/main" id="{D6B85075-CF16-2C8B-17CC-F8CDC63BD3CC}"/>
                </a:ext>
              </a:extLst>
            </p:cNvPr>
            <p:cNvSpPr/>
            <p:nvPr/>
          </p:nvSpPr>
          <p:spPr>
            <a:xfrm>
              <a:off x="5954999" y="2571793"/>
              <a:ext cx="287127" cy="377220"/>
            </a:xfrm>
            <a:custGeom>
              <a:avLst/>
              <a:gdLst>
                <a:gd name="connsiteX0" fmla="*/ 234590 w 287127"/>
                <a:gd name="connsiteY0" fmla="*/ 183879 h 377220"/>
                <a:gd name="connsiteX1" fmla="*/ 287127 w 287127"/>
                <a:gd name="connsiteY1" fmla="*/ 0 h 377220"/>
                <a:gd name="connsiteX2" fmla="*/ 90372 w 287127"/>
                <a:gd name="connsiteY2" fmla="*/ 94920 h 377220"/>
                <a:gd name="connsiteX3" fmla="*/ 72272 w 287127"/>
                <a:gd name="connsiteY3" fmla="*/ 109509 h 377220"/>
                <a:gd name="connsiteX4" fmla="*/ 3540 w 287127"/>
                <a:gd name="connsiteY4" fmla="*/ 167952 h 377220"/>
                <a:gd name="connsiteX5" fmla="*/ 1738 w 287127"/>
                <a:gd name="connsiteY5" fmla="*/ 193425 h 377220"/>
                <a:gd name="connsiteX6" fmla="*/ 38131 w 287127"/>
                <a:gd name="connsiteY6" fmla="*/ 377220 h 377220"/>
                <a:gd name="connsiteX7" fmla="*/ 140331 w 287127"/>
                <a:gd name="connsiteY7" fmla="*/ 377220 h 377220"/>
                <a:gd name="connsiteX8" fmla="*/ 234590 w 287127"/>
                <a:gd name="connsiteY8" fmla="*/ 183879 h 37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127" h="377220">
                  <a:moveTo>
                    <a:pt x="234590" y="183879"/>
                  </a:moveTo>
                  <a:cubicBezTo>
                    <a:pt x="164463" y="77009"/>
                    <a:pt x="287127" y="0"/>
                    <a:pt x="287127" y="0"/>
                  </a:cubicBezTo>
                  <a:cubicBezTo>
                    <a:pt x="212736" y="963"/>
                    <a:pt x="126801" y="20014"/>
                    <a:pt x="90372" y="94920"/>
                  </a:cubicBezTo>
                  <a:cubicBezTo>
                    <a:pt x="86821" y="102219"/>
                    <a:pt x="80130" y="107475"/>
                    <a:pt x="72272" y="109509"/>
                  </a:cubicBezTo>
                  <a:cubicBezTo>
                    <a:pt x="54963" y="113989"/>
                    <a:pt x="23832" y="127491"/>
                    <a:pt x="3540" y="167952"/>
                  </a:cubicBezTo>
                  <a:cubicBezTo>
                    <a:pt x="-430" y="175865"/>
                    <a:pt x="-1105" y="185043"/>
                    <a:pt x="1738" y="193425"/>
                  </a:cubicBezTo>
                  <a:cubicBezTo>
                    <a:pt x="11599" y="222488"/>
                    <a:pt x="35625" y="300525"/>
                    <a:pt x="38131" y="377220"/>
                  </a:cubicBezTo>
                  <a:lnTo>
                    <a:pt x="140331" y="377220"/>
                  </a:lnTo>
                  <a:cubicBezTo>
                    <a:pt x="205015" y="324824"/>
                    <a:pt x="276260" y="247383"/>
                    <a:pt x="234590" y="183879"/>
                  </a:cubicBezTo>
                  <a:close/>
                </a:path>
              </a:pathLst>
            </a:custGeom>
            <a:solidFill>
              <a:srgbClr val="45304C"/>
            </a:solidFill>
            <a:ln w="2381" cap="flat">
              <a:noFill/>
              <a:prstDash val="solid"/>
              <a:miter/>
            </a:ln>
          </p:spPr>
          <p:txBody>
            <a:bodyPr rtlCol="0" anchor="ctr"/>
            <a:lstStyle/>
            <a:p>
              <a:endParaRPr lang="fr-FR"/>
            </a:p>
          </p:txBody>
        </p:sp>
        <p:sp>
          <p:nvSpPr>
            <p:cNvPr id="29" name="Forme libre : forme 28">
              <a:extLst>
                <a:ext uri="{FF2B5EF4-FFF2-40B4-BE49-F238E27FC236}">
                  <a16:creationId xmlns:a16="http://schemas.microsoft.com/office/drawing/2014/main" id="{D46BA7F5-9E5F-EE81-9E82-D2D82BE53F2F}"/>
                </a:ext>
              </a:extLst>
            </p:cNvPr>
            <p:cNvSpPr/>
            <p:nvPr/>
          </p:nvSpPr>
          <p:spPr>
            <a:xfrm>
              <a:off x="6398804" y="2931113"/>
              <a:ext cx="61459" cy="132711"/>
            </a:xfrm>
            <a:custGeom>
              <a:avLst/>
              <a:gdLst>
                <a:gd name="connsiteX0" fmla="*/ 50429 w 61459"/>
                <a:gd name="connsiteY0" fmla="*/ 5104 h 132711"/>
                <a:gd name="connsiteX1" fmla="*/ 10158 w 61459"/>
                <a:gd name="connsiteY1" fmla="*/ 6178 h 132711"/>
                <a:gd name="connsiteX2" fmla="*/ 10515 w 61459"/>
                <a:gd name="connsiteY2" fmla="*/ 41210 h 132711"/>
                <a:gd name="connsiteX3" fmla="*/ 525 w 61459"/>
                <a:gd name="connsiteY3" fmla="*/ 113972 h 132711"/>
                <a:gd name="connsiteX4" fmla="*/ 0 w 61459"/>
                <a:gd name="connsiteY4" fmla="*/ 131244 h 132711"/>
                <a:gd name="connsiteX5" fmla="*/ 40897 w 61459"/>
                <a:gd name="connsiteY5" fmla="*/ 101713 h 132711"/>
                <a:gd name="connsiteX6" fmla="*/ 45199 w 61459"/>
                <a:gd name="connsiteY6" fmla="*/ 82670 h 132711"/>
                <a:gd name="connsiteX7" fmla="*/ 50429 w 61459"/>
                <a:gd name="connsiteY7" fmla="*/ 5104 h 13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59" h="132711">
                  <a:moveTo>
                    <a:pt x="50429" y="5104"/>
                  </a:moveTo>
                  <a:cubicBezTo>
                    <a:pt x="40600" y="-3903"/>
                    <a:pt x="18624" y="663"/>
                    <a:pt x="10158" y="6178"/>
                  </a:cubicBezTo>
                  <a:cubicBezTo>
                    <a:pt x="12012" y="17727"/>
                    <a:pt x="12117" y="29543"/>
                    <a:pt x="10515" y="41210"/>
                  </a:cubicBezTo>
                  <a:lnTo>
                    <a:pt x="525" y="113972"/>
                  </a:lnTo>
                  <a:cubicBezTo>
                    <a:pt x="525" y="119836"/>
                    <a:pt x="340" y="125591"/>
                    <a:pt x="0" y="131244"/>
                  </a:cubicBezTo>
                  <a:cubicBezTo>
                    <a:pt x="24362" y="138592"/>
                    <a:pt x="38858" y="116722"/>
                    <a:pt x="40897" y="101713"/>
                  </a:cubicBezTo>
                  <a:cubicBezTo>
                    <a:pt x="41774" y="95252"/>
                    <a:pt x="43209" y="88884"/>
                    <a:pt x="45199" y="82670"/>
                  </a:cubicBezTo>
                  <a:cubicBezTo>
                    <a:pt x="51680" y="62436"/>
                    <a:pt x="75057" y="27674"/>
                    <a:pt x="50429" y="5104"/>
                  </a:cubicBezTo>
                  <a:close/>
                </a:path>
              </a:pathLst>
            </a:custGeom>
            <a:solidFill>
              <a:srgbClr val="FFAA7B"/>
            </a:solidFill>
            <a:ln w="2381" cap="flat">
              <a:noFill/>
              <a:prstDash val="solid"/>
              <a:miter/>
            </a:ln>
          </p:spPr>
          <p:txBody>
            <a:bodyPr rtlCol="0" anchor="ctr"/>
            <a:lstStyle/>
            <a:p>
              <a:endParaRPr lang="fr-FR"/>
            </a:p>
          </p:txBody>
        </p:sp>
        <p:sp>
          <p:nvSpPr>
            <p:cNvPr id="30" name="Forme libre : forme 29">
              <a:extLst>
                <a:ext uri="{FF2B5EF4-FFF2-40B4-BE49-F238E27FC236}">
                  <a16:creationId xmlns:a16="http://schemas.microsoft.com/office/drawing/2014/main" id="{1A528D60-0F8B-60BA-A4E6-88D939EF42C3}"/>
                </a:ext>
              </a:extLst>
            </p:cNvPr>
            <p:cNvSpPr/>
            <p:nvPr/>
          </p:nvSpPr>
          <p:spPr>
            <a:xfrm>
              <a:off x="5962628" y="2931113"/>
              <a:ext cx="61459" cy="132711"/>
            </a:xfrm>
            <a:custGeom>
              <a:avLst/>
              <a:gdLst>
                <a:gd name="connsiteX0" fmla="*/ 11031 w 61459"/>
                <a:gd name="connsiteY0" fmla="*/ 5104 h 132711"/>
                <a:gd name="connsiteX1" fmla="*/ 51302 w 61459"/>
                <a:gd name="connsiteY1" fmla="*/ 6178 h 132711"/>
                <a:gd name="connsiteX2" fmla="*/ 50945 w 61459"/>
                <a:gd name="connsiteY2" fmla="*/ 41210 h 132711"/>
                <a:gd name="connsiteX3" fmla="*/ 60935 w 61459"/>
                <a:gd name="connsiteY3" fmla="*/ 113972 h 132711"/>
                <a:gd name="connsiteX4" fmla="*/ 61460 w 61459"/>
                <a:gd name="connsiteY4" fmla="*/ 131244 h 132711"/>
                <a:gd name="connsiteX5" fmla="*/ 20563 w 61459"/>
                <a:gd name="connsiteY5" fmla="*/ 101713 h 132711"/>
                <a:gd name="connsiteX6" fmla="*/ 16260 w 61459"/>
                <a:gd name="connsiteY6" fmla="*/ 82670 h 132711"/>
                <a:gd name="connsiteX7" fmla="*/ 11031 w 61459"/>
                <a:gd name="connsiteY7" fmla="*/ 5104 h 13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59" h="132711">
                  <a:moveTo>
                    <a:pt x="11031" y="5104"/>
                  </a:moveTo>
                  <a:cubicBezTo>
                    <a:pt x="20860" y="-3903"/>
                    <a:pt x="42836" y="663"/>
                    <a:pt x="51302" y="6178"/>
                  </a:cubicBezTo>
                  <a:cubicBezTo>
                    <a:pt x="49448" y="17727"/>
                    <a:pt x="49342" y="29543"/>
                    <a:pt x="50945" y="41210"/>
                  </a:cubicBezTo>
                  <a:lnTo>
                    <a:pt x="60935" y="113972"/>
                  </a:lnTo>
                  <a:cubicBezTo>
                    <a:pt x="60935" y="119836"/>
                    <a:pt x="61120" y="125591"/>
                    <a:pt x="61460" y="131244"/>
                  </a:cubicBezTo>
                  <a:cubicBezTo>
                    <a:pt x="37098" y="138592"/>
                    <a:pt x="22602" y="116722"/>
                    <a:pt x="20563" y="101713"/>
                  </a:cubicBezTo>
                  <a:cubicBezTo>
                    <a:pt x="19686" y="95252"/>
                    <a:pt x="18251" y="88884"/>
                    <a:pt x="16260" y="82670"/>
                  </a:cubicBezTo>
                  <a:cubicBezTo>
                    <a:pt x="9780" y="62436"/>
                    <a:pt x="-13597" y="27674"/>
                    <a:pt x="11031" y="5104"/>
                  </a:cubicBezTo>
                  <a:close/>
                </a:path>
              </a:pathLst>
            </a:custGeom>
            <a:solidFill>
              <a:srgbClr val="FC9460"/>
            </a:solidFill>
            <a:ln w="2381" cap="flat">
              <a:noFill/>
              <a:prstDash val="solid"/>
              <a:miter/>
            </a:ln>
          </p:spPr>
          <p:txBody>
            <a:bodyPr rtlCol="0" anchor="ctr"/>
            <a:lstStyle/>
            <a:p>
              <a:endParaRPr lang="fr-FR"/>
            </a:p>
          </p:txBody>
        </p:sp>
        <p:sp>
          <p:nvSpPr>
            <p:cNvPr id="31" name="Forme libre : forme 30">
              <a:extLst>
                <a:ext uri="{FF2B5EF4-FFF2-40B4-BE49-F238E27FC236}">
                  <a16:creationId xmlns:a16="http://schemas.microsoft.com/office/drawing/2014/main" id="{B844BEEC-3294-CC11-7BAE-220C192726B0}"/>
                </a:ext>
              </a:extLst>
            </p:cNvPr>
            <p:cNvSpPr/>
            <p:nvPr/>
          </p:nvSpPr>
          <p:spPr>
            <a:xfrm>
              <a:off x="6130369" y="2742536"/>
              <a:ext cx="282473" cy="532714"/>
            </a:xfrm>
            <a:custGeom>
              <a:avLst/>
              <a:gdLst>
                <a:gd name="connsiteX0" fmla="*/ 274975 w 282473"/>
                <a:gd name="connsiteY0" fmla="*/ 172276 h 532714"/>
                <a:gd name="connsiteX1" fmla="*/ 266319 w 282473"/>
                <a:gd name="connsiteY1" fmla="*/ 154864 h 532714"/>
                <a:gd name="connsiteX2" fmla="*/ 258421 w 282473"/>
                <a:gd name="connsiteY2" fmla="*/ 122953 h 532714"/>
                <a:gd name="connsiteX3" fmla="*/ 217239 w 282473"/>
                <a:gd name="connsiteY3" fmla="*/ 8777 h 532714"/>
                <a:gd name="connsiteX4" fmla="*/ 109203 w 282473"/>
                <a:gd name="connsiteY4" fmla="*/ 11314 h 532714"/>
                <a:gd name="connsiteX5" fmla="*/ 54984 w 282473"/>
                <a:gd name="connsiteY5" fmla="*/ 11945 h 532714"/>
                <a:gd name="connsiteX6" fmla="*/ 24393 w 282473"/>
                <a:gd name="connsiteY6" fmla="*/ 121250 h 532714"/>
                <a:gd name="connsiteX7" fmla="*/ 16368 w 282473"/>
                <a:gd name="connsiteY7" fmla="*/ 153307 h 532714"/>
                <a:gd name="connsiteX8" fmla="*/ 7815 w 282473"/>
                <a:gd name="connsiteY8" fmla="*/ 170390 h 532714"/>
                <a:gd name="connsiteX9" fmla="*/ 1143 w 282473"/>
                <a:gd name="connsiteY9" fmla="*/ 229205 h 532714"/>
                <a:gd name="connsiteX10" fmla="*/ 11267 w 282473"/>
                <a:gd name="connsiteY10" fmla="*/ 302946 h 532714"/>
                <a:gd name="connsiteX11" fmla="*/ 115995 w 282473"/>
                <a:gd name="connsiteY11" fmla="*/ 518400 h 532714"/>
                <a:gd name="connsiteX12" fmla="*/ 138639 w 282473"/>
                <a:gd name="connsiteY12" fmla="*/ 532714 h 532714"/>
                <a:gd name="connsiteX13" fmla="*/ 167993 w 282473"/>
                <a:gd name="connsiteY13" fmla="*/ 515187 h 532714"/>
                <a:gd name="connsiteX14" fmla="*/ 271353 w 282473"/>
                <a:gd name="connsiteY14" fmla="*/ 302549 h 532714"/>
                <a:gd name="connsiteX15" fmla="*/ 281343 w 282473"/>
                <a:gd name="connsiteY15" fmla="*/ 229787 h 532714"/>
                <a:gd name="connsiteX16" fmla="*/ 274975 w 282473"/>
                <a:gd name="connsiteY16" fmla="*/ 172276 h 5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2473" h="532714">
                  <a:moveTo>
                    <a:pt x="274975" y="172276"/>
                  </a:moveTo>
                  <a:cubicBezTo>
                    <a:pt x="272725" y="166409"/>
                    <a:pt x="269891" y="160468"/>
                    <a:pt x="266319" y="154864"/>
                  </a:cubicBezTo>
                  <a:cubicBezTo>
                    <a:pt x="260270" y="145372"/>
                    <a:pt x="257609" y="134146"/>
                    <a:pt x="258421" y="122953"/>
                  </a:cubicBezTo>
                  <a:cubicBezTo>
                    <a:pt x="260752" y="90760"/>
                    <a:pt x="259501" y="27794"/>
                    <a:pt x="217239" y="8777"/>
                  </a:cubicBezTo>
                  <a:cubicBezTo>
                    <a:pt x="181335" y="-7379"/>
                    <a:pt x="137290" y="1976"/>
                    <a:pt x="109203" y="11314"/>
                  </a:cubicBezTo>
                  <a:cubicBezTo>
                    <a:pt x="91635" y="17158"/>
                    <a:pt x="72657" y="17356"/>
                    <a:pt x="54984" y="11945"/>
                  </a:cubicBezTo>
                  <a:cubicBezTo>
                    <a:pt x="22982" y="36505"/>
                    <a:pt x="22230" y="91805"/>
                    <a:pt x="24393" y="121250"/>
                  </a:cubicBezTo>
                  <a:cubicBezTo>
                    <a:pt x="25220" y="132505"/>
                    <a:pt x="22450" y="143762"/>
                    <a:pt x="16368" y="153307"/>
                  </a:cubicBezTo>
                  <a:cubicBezTo>
                    <a:pt x="12863" y="158807"/>
                    <a:pt x="10057" y="164629"/>
                    <a:pt x="7815" y="170390"/>
                  </a:cubicBezTo>
                  <a:cubicBezTo>
                    <a:pt x="539" y="189082"/>
                    <a:pt x="-1583" y="209354"/>
                    <a:pt x="1143" y="229205"/>
                  </a:cubicBezTo>
                  <a:lnTo>
                    <a:pt x="11267" y="302946"/>
                  </a:lnTo>
                  <a:cubicBezTo>
                    <a:pt x="11267" y="408960"/>
                    <a:pt x="67858" y="481018"/>
                    <a:pt x="115995" y="518400"/>
                  </a:cubicBezTo>
                  <a:cubicBezTo>
                    <a:pt x="123100" y="523917"/>
                    <a:pt x="130702" y="528663"/>
                    <a:pt x="138639" y="532714"/>
                  </a:cubicBezTo>
                  <a:cubicBezTo>
                    <a:pt x="149041" y="528103"/>
                    <a:pt x="158909" y="522243"/>
                    <a:pt x="167993" y="515187"/>
                  </a:cubicBezTo>
                  <a:cubicBezTo>
                    <a:pt x="215502" y="478296"/>
                    <a:pt x="271353" y="407178"/>
                    <a:pt x="271353" y="302549"/>
                  </a:cubicBezTo>
                  <a:lnTo>
                    <a:pt x="281343" y="229787"/>
                  </a:lnTo>
                  <a:cubicBezTo>
                    <a:pt x="284009" y="210389"/>
                    <a:pt x="281989" y="190579"/>
                    <a:pt x="274975" y="172276"/>
                  </a:cubicBezTo>
                  <a:close/>
                </a:path>
              </a:pathLst>
            </a:custGeom>
            <a:solidFill>
              <a:srgbClr val="FFC7AB"/>
            </a:solidFill>
            <a:ln w="2381" cap="flat">
              <a:noFill/>
              <a:prstDash val="solid"/>
              <a:miter/>
            </a:ln>
          </p:spPr>
          <p:txBody>
            <a:bodyPr rtlCol="0" anchor="ctr"/>
            <a:lstStyle/>
            <a:p>
              <a:endParaRPr lang="fr-FR"/>
            </a:p>
          </p:txBody>
        </p:sp>
        <p:sp>
          <p:nvSpPr>
            <p:cNvPr id="32" name="Forme libre : forme 31">
              <a:extLst>
                <a:ext uri="{FF2B5EF4-FFF2-40B4-BE49-F238E27FC236}">
                  <a16:creationId xmlns:a16="http://schemas.microsoft.com/office/drawing/2014/main" id="{DD613B0D-CF12-6C24-36A2-0B103A54CF03}"/>
                </a:ext>
              </a:extLst>
            </p:cNvPr>
            <p:cNvSpPr/>
            <p:nvPr/>
          </p:nvSpPr>
          <p:spPr>
            <a:xfrm>
              <a:off x="6010047" y="2742534"/>
              <a:ext cx="262487" cy="544905"/>
            </a:xfrm>
            <a:custGeom>
              <a:avLst/>
              <a:gdLst>
                <a:gd name="connsiteX0" fmla="*/ 236660 w 262487"/>
                <a:gd name="connsiteY0" fmla="*/ 515190 h 544905"/>
                <a:gd name="connsiteX1" fmla="*/ 133301 w 262487"/>
                <a:gd name="connsiteY1" fmla="*/ 302551 h 544905"/>
                <a:gd name="connsiteX2" fmla="*/ 123308 w 262487"/>
                <a:gd name="connsiteY2" fmla="*/ 229772 h 544905"/>
                <a:gd name="connsiteX3" fmla="*/ 129891 w 262487"/>
                <a:gd name="connsiteY3" fmla="*/ 171727 h 544905"/>
                <a:gd name="connsiteX4" fmla="*/ 138334 w 262487"/>
                <a:gd name="connsiteY4" fmla="*/ 154866 h 544905"/>
                <a:gd name="connsiteX5" fmla="*/ 146256 w 262487"/>
                <a:gd name="connsiteY5" fmla="*/ 123229 h 544905"/>
                <a:gd name="connsiteX6" fmla="*/ 179542 w 262487"/>
                <a:gd name="connsiteY6" fmla="*/ 13135 h 544905"/>
                <a:gd name="connsiteX7" fmla="*/ 173273 w 262487"/>
                <a:gd name="connsiteY7" fmla="*/ 11314 h 544905"/>
                <a:gd name="connsiteX8" fmla="*/ 65237 w 262487"/>
                <a:gd name="connsiteY8" fmla="*/ 8777 h 544905"/>
                <a:gd name="connsiteX9" fmla="*/ 24076 w 262487"/>
                <a:gd name="connsiteY9" fmla="*/ 123229 h 544905"/>
                <a:gd name="connsiteX10" fmla="*/ 16154 w 262487"/>
                <a:gd name="connsiteY10" fmla="*/ 154866 h 544905"/>
                <a:gd name="connsiteX11" fmla="*/ 7711 w 262487"/>
                <a:gd name="connsiteY11" fmla="*/ 171727 h 544905"/>
                <a:gd name="connsiteX12" fmla="*/ 1128 w 262487"/>
                <a:gd name="connsiteY12" fmla="*/ 229772 h 544905"/>
                <a:gd name="connsiteX13" fmla="*/ 11120 w 262487"/>
                <a:gd name="connsiteY13" fmla="*/ 302551 h 544905"/>
                <a:gd name="connsiteX14" fmla="*/ 114480 w 262487"/>
                <a:gd name="connsiteY14" fmla="*/ 515190 h 544905"/>
                <a:gd name="connsiteX15" fmla="*/ 201398 w 262487"/>
                <a:gd name="connsiteY15" fmla="*/ 544906 h 544905"/>
                <a:gd name="connsiteX16" fmla="*/ 262488 w 262487"/>
                <a:gd name="connsiteY16" fmla="*/ 531090 h 544905"/>
                <a:gd name="connsiteX17" fmla="*/ 236660 w 262487"/>
                <a:gd name="connsiteY17" fmla="*/ 515190 h 544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2487" h="544905">
                  <a:moveTo>
                    <a:pt x="236660" y="515190"/>
                  </a:moveTo>
                  <a:cubicBezTo>
                    <a:pt x="189151" y="478299"/>
                    <a:pt x="133301" y="407180"/>
                    <a:pt x="133301" y="302551"/>
                  </a:cubicBezTo>
                  <a:lnTo>
                    <a:pt x="123308" y="229772"/>
                  </a:lnTo>
                  <a:cubicBezTo>
                    <a:pt x="120618" y="210183"/>
                    <a:pt x="122712" y="190174"/>
                    <a:pt x="129891" y="171727"/>
                  </a:cubicBezTo>
                  <a:cubicBezTo>
                    <a:pt x="132105" y="166040"/>
                    <a:pt x="134872" y="160295"/>
                    <a:pt x="138334" y="154866"/>
                  </a:cubicBezTo>
                  <a:cubicBezTo>
                    <a:pt x="144337" y="145447"/>
                    <a:pt x="147071" y="134338"/>
                    <a:pt x="146256" y="123229"/>
                  </a:cubicBezTo>
                  <a:cubicBezTo>
                    <a:pt x="144052" y="93245"/>
                    <a:pt x="144910" y="36100"/>
                    <a:pt x="179542" y="13135"/>
                  </a:cubicBezTo>
                  <a:cubicBezTo>
                    <a:pt x="177436" y="12603"/>
                    <a:pt x="175345" y="12004"/>
                    <a:pt x="173273" y="11314"/>
                  </a:cubicBezTo>
                  <a:cubicBezTo>
                    <a:pt x="145183" y="1976"/>
                    <a:pt x="101141" y="-7379"/>
                    <a:pt x="65237" y="8777"/>
                  </a:cubicBezTo>
                  <a:cubicBezTo>
                    <a:pt x="22852" y="27847"/>
                    <a:pt x="21717" y="91120"/>
                    <a:pt x="24076" y="123229"/>
                  </a:cubicBezTo>
                  <a:cubicBezTo>
                    <a:pt x="24893" y="134338"/>
                    <a:pt x="22157" y="145447"/>
                    <a:pt x="16154" y="154866"/>
                  </a:cubicBezTo>
                  <a:cubicBezTo>
                    <a:pt x="12694" y="160295"/>
                    <a:pt x="9925" y="166040"/>
                    <a:pt x="7711" y="171727"/>
                  </a:cubicBezTo>
                  <a:cubicBezTo>
                    <a:pt x="532" y="190174"/>
                    <a:pt x="-1562" y="210183"/>
                    <a:pt x="1128" y="229772"/>
                  </a:cubicBezTo>
                  <a:lnTo>
                    <a:pt x="11120" y="302551"/>
                  </a:lnTo>
                  <a:cubicBezTo>
                    <a:pt x="11120" y="407180"/>
                    <a:pt x="66974" y="478296"/>
                    <a:pt x="114480" y="515190"/>
                  </a:cubicBezTo>
                  <a:cubicBezTo>
                    <a:pt x="139278" y="534446"/>
                    <a:pt x="169880" y="544906"/>
                    <a:pt x="201398" y="544906"/>
                  </a:cubicBezTo>
                  <a:cubicBezTo>
                    <a:pt x="222684" y="544906"/>
                    <a:pt x="243543" y="540117"/>
                    <a:pt x="262488" y="531090"/>
                  </a:cubicBezTo>
                  <a:cubicBezTo>
                    <a:pt x="253382" y="526749"/>
                    <a:pt x="244712" y="521443"/>
                    <a:pt x="236660" y="515190"/>
                  </a:cubicBezTo>
                  <a:close/>
                </a:path>
              </a:pathLst>
            </a:custGeom>
            <a:solidFill>
              <a:srgbClr val="FFAA7B"/>
            </a:solidFill>
            <a:ln w="2381" cap="flat">
              <a:noFill/>
              <a:prstDash val="solid"/>
              <a:miter/>
            </a:ln>
          </p:spPr>
          <p:txBody>
            <a:bodyPr rtlCol="0" anchor="ctr"/>
            <a:lstStyle/>
            <a:p>
              <a:endParaRPr lang="fr-FR"/>
            </a:p>
          </p:txBody>
        </p:sp>
      </p:grpSp>
      <p:sp>
        <p:nvSpPr>
          <p:cNvPr id="3" name="Espace réservé du numéro de diapositive 2">
            <a:extLst>
              <a:ext uri="{FF2B5EF4-FFF2-40B4-BE49-F238E27FC236}">
                <a16:creationId xmlns:a16="http://schemas.microsoft.com/office/drawing/2014/main" id="{C6C9CF6B-8FF4-A117-F243-8DEE0D020ACB}"/>
              </a:ext>
            </a:extLst>
          </p:cNvPr>
          <p:cNvSpPr>
            <a:spLocks noGrp="1"/>
          </p:cNvSpPr>
          <p:nvPr>
            <p:ph type="sldNum" sz="quarter" idx="10"/>
            <p:custDataLst>
              <p:tags r:id="rId9"/>
            </p:custDataLst>
          </p:nvPr>
        </p:nvSpPr>
        <p:spPr/>
        <p:txBody>
          <a:bodyPr/>
          <a:lstStyle/>
          <a:p>
            <a:fld id="{B155B846-58B1-4FD9-BD7C-950EBE99AA96}" type="slidenum">
              <a:rPr lang="fr-FR" smtClean="0"/>
              <a:t>24</a:t>
            </a:fld>
            <a:endParaRPr lang="fr-FR"/>
          </a:p>
        </p:txBody>
      </p:sp>
    </p:spTree>
    <p:extLst>
      <p:ext uri="{BB962C8B-B14F-4D97-AF65-F5344CB8AC3E}">
        <p14:creationId xmlns:p14="http://schemas.microsoft.com/office/powerpoint/2010/main" val="2727102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53" presetClass="entr" presetSubtype="16" fill="hold" nodeType="withEffect">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2.77778E-6 4.07407E-6 L 0.53837 0.16543 " pathEditMode="relative" rAng="0" ptsTypes="AA">
                                      <p:cBhvr>
                                        <p:cTn id="27" dur="2000" fill="hold"/>
                                        <p:tgtEl>
                                          <p:spTgt spid="34"/>
                                        </p:tgtEl>
                                        <p:attrNameLst>
                                          <p:attrName>ppt_x</p:attrName>
                                          <p:attrName>ppt_y</p:attrName>
                                        </p:attrNameLst>
                                      </p:cBhvr>
                                      <p:rCtr x="26910" y="8272"/>
                                    </p:animMotion>
                                  </p:childTnLst>
                                </p:cTn>
                              </p:par>
                              <p:par>
                                <p:cTn id="28" presetID="10" presetClass="entr" presetSubtype="0" fill="hold" nodeType="withEffect">
                                  <p:stCondLst>
                                    <p:cond delay="100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LE COLLABORATIVE FILTERING</a:t>
            </a:r>
          </a:p>
        </p:txBody>
      </p:sp>
      <p:sp>
        <p:nvSpPr>
          <p:cNvPr id="2" name="Flèche : droite 1">
            <a:extLst>
              <a:ext uri="{FF2B5EF4-FFF2-40B4-BE49-F238E27FC236}">
                <a16:creationId xmlns:a16="http://schemas.microsoft.com/office/drawing/2014/main" id="{8ED1A572-626C-5C13-AFC2-4B9BBD1B89DF}"/>
              </a:ext>
            </a:extLst>
          </p:cNvPr>
          <p:cNvSpPr/>
          <p:nvPr>
            <p:custDataLst>
              <p:tags r:id="rId2"/>
            </p:custDataLst>
          </p:nvPr>
        </p:nvSpPr>
        <p:spPr>
          <a:xfrm>
            <a:off x="3201067" y="2571750"/>
            <a:ext cx="2741866" cy="989457"/>
          </a:xfrm>
          <a:prstGeom prst="rightArrow">
            <a:avLst/>
          </a:prstGeom>
          <a:solidFill>
            <a:srgbClr val="B9C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itre 6">
            <a:extLst>
              <a:ext uri="{FF2B5EF4-FFF2-40B4-BE49-F238E27FC236}">
                <a16:creationId xmlns:a16="http://schemas.microsoft.com/office/drawing/2014/main" id="{F600EFD5-752E-39AC-81E9-A82E81B8D7E0}"/>
              </a:ext>
            </a:extLst>
          </p:cNvPr>
          <p:cNvSpPr txBox="1">
            <a:spLocks/>
          </p:cNvSpPr>
          <p:nvPr>
            <p:custDataLst>
              <p:tags r:id="rId3"/>
            </p:custDataLst>
          </p:nvPr>
        </p:nvSpPr>
        <p:spPr>
          <a:xfrm>
            <a:off x="1038225" y="2780128"/>
            <a:ext cx="1943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400" err="1"/>
              <a:t>Implicit</a:t>
            </a:r>
            <a:endParaRPr lang="fr-FR" sz="2400"/>
          </a:p>
        </p:txBody>
      </p:sp>
      <p:sp>
        <p:nvSpPr>
          <p:cNvPr id="4" name="Titre 6">
            <a:extLst>
              <a:ext uri="{FF2B5EF4-FFF2-40B4-BE49-F238E27FC236}">
                <a16:creationId xmlns:a16="http://schemas.microsoft.com/office/drawing/2014/main" id="{BD344C14-C0EC-F481-61CD-7B6D930CBC54}"/>
              </a:ext>
            </a:extLst>
          </p:cNvPr>
          <p:cNvSpPr txBox="1">
            <a:spLocks/>
          </p:cNvSpPr>
          <p:nvPr>
            <p:custDataLst>
              <p:tags r:id="rId4"/>
            </p:custDataLst>
          </p:nvPr>
        </p:nvSpPr>
        <p:spPr>
          <a:xfrm>
            <a:off x="6162675" y="2780128"/>
            <a:ext cx="1943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400"/>
              <a:t>Explicite</a:t>
            </a:r>
          </a:p>
        </p:txBody>
      </p:sp>
      <p:sp>
        <p:nvSpPr>
          <p:cNvPr id="5" name="Espace réservé du numéro de diapositive 4">
            <a:extLst>
              <a:ext uri="{FF2B5EF4-FFF2-40B4-BE49-F238E27FC236}">
                <a16:creationId xmlns:a16="http://schemas.microsoft.com/office/drawing/2014/main" id="{D93BE348-613A-5958-7177-C3662C6A9A34}"/>
              </a:ext>
            </a:extLst>
          </p:cNvPr>
          <p:cNvSpPr>
            <a:spLocks noGrp="1"/>
          </p:cNvSpPr>
          <p:nvPr>
            <p:ph type="sldNum" sz="quarter" idx="10"/>
            <p:custDataLst>
              <p:tags r:id="rId5"/>
            </p:custDataLst>
          </p:nvPr>
        </p:nvSpPr>
        <p:spPr/>
        <p:txBody>
          <a:bodyPr/>
          <a:lstStyle/>
          <a:p>
            <a:fld id="{B155B846-58B1-4FD9-BD7C-950EBE99AA96}" type="slidenum">
              <a:rPr lang="fr-FR" smtClean="0"/>
              <a:t>25</a:t>
            </a:fld>
            <a:endParaRPr lang="fr-FR"/>
          </a:p>
        </p:txBody>
      </p:sp>
    </p:spTree>
    <p:extLst>
      <p:ext uri="{BB962C8B-B14F-4D97-AF65-F5344CB8AC3E}">
        <p14:creationId xmlns:p14="http://schemas.microsoft.com/office/powerpoint/2010/main" val="3356310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e 97">
            <a:extLst>
              <a:ext uri="{FF2B5EF4-FFF2-40B4-BE49-F238E27FC236}">
                <a16:creationId xmlns:a16="http://schemas.microsoft.com/office/drawing/2014/main" id="{3F8EB547-ABE3-CC35-04E6-5D155F608797}"/>
              </a:ext>
            </a:extLst>
          </p:cNvPr>
          <p:cNvGrpSpPr/>
          <p:nvPr>
            <p:custDataLst>
              <p:tags r:id="rId1"/>
            </p:custDataLst>
          </p:nvPr>
        </p:nvGrpSpPr>
        <p:grpSpPr>
          <a:xfrm>
            <a:off x="4885432" y="1723223"/>
            <a:ext cx="1075593" cy="810167"/>
            <a:chOff x="2469919" y="2718353"/>
            <a:chExt cx="3077690" cy="2318203"/>
          </a:xfrm>
        </p:grpSpPr>
        <p:sp>
          <p:nvSpPr>
            <p:cNvPr id="99" name="Forme libre : forme 98">
              <a:extLst>
                <a:ext uri="{FF2B5EF4-FFF2-40B4-BE49-F238E27FC236}">
                  <a16:creationId xmlns:a16="http://schemas.microsoft.com/office/drawing/2014/main" id="{96B78B06-1E85-8E1D-0DB1-F0163C433CE1}"/>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100" name="Forme libre : forme 99">
              <a:extLst>
                <a:ext uri="{FF2B5EF4-FFF2-40B4-BE49-F238E27FC236}">
                  <a16:creationId xmlns:a16="http://schemas.microsoft.com/office/drawing/2014/main" id="{3D8F2A04-87EF-EAD2-0855-75D88F8797D8}"/>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101" name="Graphique 52">
              <a:extLst>
                <a:ext uri="{FF2B5EF4-FFF2-40B4-BE49-F238E27FC236}">
                  <a16:creationId xmlns:a16="http://schemas.microsoft.com/office/drawing/2014/main" id="{5E948584-74C9-6831-C4BE-B03CF0AA32F7}"/>
                </a:ext>
              </a:extLst>
            </p:cNvPr>
            <p:cNvGrpSpPr/>
            <p:nvPr/>
          </p:nvGrpSpPr>
          <p:grpSpPr>
            <a:xfrm>
              <a:off x="2760480" y="3050595"/>
              <a:ext cx="2567412" cy="1536448"/>
              <a:chOff x="2760480" y="3050595"/>
              <a:chExt cx="2567412" cy="1536448"/>
            </a:xfrm>
            <a:solidFill>
              <a:srgbClr val="666666"/>
            </a:solidFill>
          </p:grpSpPr>
          <p:sp>
            <p:nvSpPr>
              <p:cNvPr id="104" name="Forme libre : forme 103">
                <a:extLst>
                  <a:ext uri="{FF2B5EF4-FFF2-40B4-BE49-F238E27FC236}">
                    <a16:creationId xmlns:a16="http://schemas.microsoft.com/office/drawing/2014/main" id="{020A6E10-BF2A-D207-6879-6F2BE981CD00}"/>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105" name="Forme libre : forme 104">
                <a:extLst>
                  <a:ext uri="{FF2B5EF4-FFF2-40B4-BE49-F238E27FC236}">
                    <a16:creationId xmlns:a16="http://schemas.microsoft.com/office/drawing/2014/main" id="{D1450458-BF48-16FD-9FB6-56BA228BCED9}"/>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106" name="Forme libre : forme 105">
                <a:extLst>
                  <a:ext uri="{FF2B5EF4-FFF2-40B4-BE49-F238E27FC236}">
                    <a16:creationId xmlns:a16="http://schemas.microsoft.com/office/drawing/2014/main" id="{BFBFF37D-D695-BA20-B9DE-7BADE43605C4}"/>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107" name="Forme libre : forme 106">
                <a:extLst>
                  <a:ext uri="{FF2B5EF4-FFF2-40B4-BE49-F238E27FC236}">
                    <a16:creationId xmlns:a16="http://schemas.microsoft.com/office/drawing/2014/main" id="{D89C6674-0191-D6C8-4562-D12D3CDDAFE7}"/>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108" name="Forme libre : forme 107">
                <a:extLst>
                  <a:ext uri="{FF2B5EF4-FFF2-40B4-BE49-F238E27FC236}">
                    <a16:creationId xmlns:a16="http://schemas.microsoft.com/office/drawing/2014/main" id="{CE5B3A3D-0747-BF0F-2F6C-418062D9989A}"/>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109" name="Forme libre : forme 108">
                <a:extLst>
                  <a:ext uri="{FF2B5EF4-FFF2-40B4-BE49-F238E27FC236}">
                    <a16:creationId xmlns:a16="http://schemas.microsoft.com/office/drawing/2014/main" id="{EC97D7C9-474E-2049-C9F0-5B00C36BB292}"/>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102" name="Forme libre : forme 101">
              <a:extLst>
                <a:ext uri="{FF2B5EF4-FFF2-40B4-BE49-F238E27FC236}">
                  <a16:creationId xmlns:a16="http://schemas.microsoft.com/office/drawing/2014/main" id="{31C151E7-4F21-C84B-6C1D-8FE9BCA45FC6}"/>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103" name="Forme libre : forme 102">
              <a:extLst>
                <a:ext uri="{FF2B5EF4-FFF2-40B4-BE49-F238E27FC236}">
                  <a16:creationId xmlns:a16="http://schemas.microsoft.com/office/drawing/2014/main" id="{C74EDCCA-73D8-7734-C156-06A577ED2F19}"/>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grpSp>
        <p:nvGrpSpPr>
          <p:cNvPr id="110" name="Groupe 109">
            <a:extLst>
              <a:ext uri="{FF2B5EF4-FFF2-40B4-BE49-F238E27FC236}">
                <a16:creationId xmlns:a16="http://schemas.microsoft.com/office/drawing/2014/main" id="{C977BC77-1E56-06F3-0F03-98CFE67D97BB}"/>
              </a:ext>
            </a:extLst>
          </p:cNvPr>
          <p:cNvGrpSpPr/>
          <p:nvPr>
            <p:custDataLst>
              <p:tags r:id="rId2"/>
            </p:custDataLst>
          </p:nvPr>
        </p:nvGrpSpPr>
        <p:grpSpPr>
          <a:xfrm>
            <a:off x="3938345" y="1741017"/>
            <a:ext cx="1075593" cy="810167"/>
            <a:chOff x="2469919" y="2718353"/>
            <a:chExt cx="3077690" cy="2318203"/>
          </a:xfrm>
        </p:grpSpPr>
        <p:sp>
          <p:nvSpPr>
            <p:cNvPr id="111" name="Forme libre : forme 110">
              <a:extLst>
                <a:ext uri="{FF2B5EF4-FFF2-40B4-BE49-F238E27FC236}">
                  <a16:creationId xmlns:a16="http://schemas.microsoft.com/office/drawing/2014/main" id="{E194C1E3-2747-42EE-8A86-4C4F84246C5E}"/>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112" name="Forme libre : forme 111">
              <a:extLst>
                <a:ext uri="{FF2B5EF4-FFF2-40B4-BE49-F238E27FC236}">
                  <a16:creationId xmlns:a16="http://schemas.microsoft.com/office/drawing/2014/main" id="{7374C4EA-64E4-17C2-4093-42250C4D54F0}"/>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113" name="Graphique 52">
              <a:extLst>
                <a:ext uri="{FF2B5EF4-FFF2-40B4-BE49-F238E27FC236}">
                  <a16:creationId xmlns:a16="http://schemas.microsoft.com/office/drawing/2014/main" id="{3D477A9A-5A93-9313-9176-5613774A56ED}"/>
                </a:ext>
              </a:extLst>
            </p:cNvPr>
            <p:cNvGrpSpPr/>
            <p:nvPr/>
          </p:nvGrpSpPr>
          <p:grpSpPr>
            <a:xfrm>
              <a:off x="2760480" y="3050595"/>
              <a:ext cx="2567412" cy="1536448"/>
              <a:chOff x="2760480" y="3050595"/>
              <a:chExt cx="2567412" cy="1536448"/>
            </a:xfrm>
            <a:solidFill>
              <a:srgbClr val="666666"/>
            </a:solidFill>
          </p:grpSpPr>
          <p:sp>
            <p:nvSpPr>
              <p:cNvPr id="116" name="Forme libre : forme 115">
                <a:extLst>
                  <a:ext uri="{FF2B5EF4-FFF2-40B4-BE49-F238E27FC236}">
                    <a16:creationId xmlns:a16="http://schemas.microsoft.com/office/drawing/2014/main" id="{6070C6E2-96BE-368F-92C1-AEF8400CF4BC}"/>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117" name="Forme libre : forme 116">
                <a:extLst>
                  <a:ext uri="{FF2B5EF4-FFF2-40B4-BE49-F238E27FC236}">
                    <a16:creationId xmlns:a16="http://schemas.microsoft.com/office/drawing/2014/main" id="{62D367DD-9C43-D167-C13A-B29C58EAF3D4}"/>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118" name="Forme libre : forme 117">
                <a:extLst>
                  <a:ext uri="{FF2B5EF4-FFF2-40B4-BE49-F238E27FC236}">
                    <a16:creationId xmlns:a16="http://schemas.microsoft.com/office/drawing/2014/main" id="{700E39BE-B953-DD42-CB18-9E35BC2F5430}"/>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119" name="Forme libre : forme 118">
                <a:extLst>
                  <a:ext uri="{FF2B5EF4-FFF2-40B4-BE49-F238E27FC236}">
                    <a16:creationId xmlns:a16="http://schemas.microsoft.com/office/drawing/2014/main" id="{4A58B57C-6BFC-55BD-F012-6F40F3AC75B8}"/>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120" name="Forme libre : forme 119">
                <a:extLst>
                  <a:ext uri="{FF2B5EF4-FFF2-40B4-BE49-F238E27FC236}">
                    <a16:creationId xmlns:a16="http://schemas.microsoft.com/office/drawing/2014/main" id="{1168477C-F78C-226E-BD8F-C180F530562A}"/>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121" name="Forme libre : forme 120">
                <a:extLst>
                  <a:ext uri="{FF2B5EF4-FFF2-40B4-BE49-F238E27FC236}">
                    <a16:creationId xmlns:a16="http://schemas.microsoft.com/office/drawing/2014/main" id="{FE3362C8-8E40-BB8C-B4E8-DD89A7515879}"/>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114" name="Forme libre : forme 113">
              <a:extLst>
                <a:ext uri="{FF2B5EF4-FFF2-40B4-BE49-F238E27FC236}">
                  <a16:creationId xmlns:a16="http://schemas.microsoft.com/office/drawing/2014/main" id="{88B9824C-652B-EEFC-CF19-68CEAC8B1CB2}"/>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115" name="Forme libre : forme 114">
              <a:extLst>
                <a:ext uri="{FF2B5EF4-FFF2-40B4-BE49-F238E27FC236}">
                  <a16:creationId xmlns:a16="http://schemas.microsoft.com/office/drawing/2014/main" id="{D10495EC-DB02-8F0A-88DE-D7E5A37E5DCF}"/>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3"/>
            </p:custDataLst>
          </p:nvPr>
        </p:nvSpPr>
        <p:spPr/>
        <p:txBody>
          <a:bodyPr/>
          <a:lstStyle/>
          <a:p>
            <a:r>
              <a:rPr lang="fr-FR"/>
              <a:t>LE COLLABORATIVE FILTERING</a:t>
            </a:r>
          </a:p>
        </p:txBody>
      </p:sp>
      <p:sp>
        <p:nvSpPr>
          <p:cNvPr id="2" name="Titre 6">
            <a:extLst>
              <a:ext uri="{FF2B5EF4-FFF2-40B4-BE49-F238E27FC236}">
                <a16:creationId xmlns:a16="http://schemas.microsoft.com/office/drawing/2014/main" id="{E3803CEB-D007-8351-9032-6A29CD9731D9}"/>
              </a:ext>
            </a:extLst>
          </p:cNvPr>
          <p:cNvSpPr txBox="1">
            <a:spLocks/>
          </p:cNvSpPr>
          <p:nvPr>
            <p:custDataLst>
              <p:tags r:id="rId4"/>
            </p:custDataLst>
          </p:nvPr>
        </p:nvSpPr>
        <p:spPr>
          <a:xfrm>
            <a:off x="1441839" y="3305029"/>
            <a:ext cx="1943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400"/>
              <a:t>Explicite</a:t>
            </a:r>
          </a:p>
        </p:txBody>
      </p:sp>
      <p:grpSp>
        <p:nvGrpSpPr>
          <p:cNvPr id="62" name="Groupe 61">
            <a:extLst>
              <a:ext uri="{FF2B5EF4-FFF2-40B4-BE49-F238E27FC236}">
                <a16:creationId xmlns:a16="http://schemas.microsoft.com/office/drawing/2014/main" id="{0F77CA1A-474E-9F16-9582-2D0DBCA5A614}"/>
              </a:ext>
            </a:extLst>
          </p:cNvPr>
          <p:cNvGrpSpPr/>
          <p:nvPr>
            <p:custDataLst>
              <p:tags r:id="rId5"/>
            </p:custDataLst>
          </p:nvPr>
        </p:nvGrpSpPr>
        <p:grpSpPr>
          <a:xfrm>
            <a:off x="4738769" y="2295401"/>
            <a:ext cx="1075593" cy="810167"/>
            <a:chOff x="2469919" y="2718353"/>
            <a:chExt cx="3077690" cy="2318203"/>
          </a:xfrm>
        </p:grpSpPr>
        <p:sp>
          <p:nvSpPr>
            <p:cNvPr id="63" name="Forme libre : forme 62">
              <a:extLst>
                <a:ext uri="{FF2B5EF4-FFF2-40B4-BE49-F238E27FC236}">
                  <a16:creationId xmlns:a16="http://schemas.microsoft.com/office/drawing/2014/main" id="{CE9352AC-050B-5CD8-7C98-9D49101202C1}"/>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64" name="Forme libre : forme 63">
              <a:extLst>
                <a:ext uri="{FF2B5EF4-FFF2-40B4-BE49-F238E27FC236}">
                  <a16:creationId xmlns:a16="http://schemas.microsoft.com/office/drawing/2014/main" id="{E45D5EB8-2FDB-0B0A-47EF-E5A7ECF89B1D}"/>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65" name="Graphique 52">
              <a:extLst>
                <a:ext uri="{FF2B5EF4-FFF2-40B4-BE49-F238E27FC236}">
                  <a16:creationId xmlns:a16="http://schemas.microsoft.com/office/drawing/2014/main" id="{405D2C58-88E8-361D-F9C1-36BDFF6D14FF}"/>
                </a:ext>
              </a:extLst>
            </p:cNvPr>
            <p:cNvGrpSpPr/>
            <p:nvPr/>
          </p:nvGrpSpPr>
          <p:grpSpPr>
            <a:xfrm>
              <a:off x="2760480" y="3050595"/>
              <a:ext cx="2567412" cy="1536448"/>
              <a:chOff x="2760480" y="3050595"/>
              <a:chExt cx="2567412" cy="1536448"/>
            </a:xfrm>
            <a:solidFill>
              <a:srgbClr val="666666"/>
            </a:solidFill>
          </p:grpSpPr>
          <p:sp>
            <p:nvSpPr>
              <p:cNvPr id="68" name="Forme libre : forme 67">
                <a:extLst>
                  <a:ext uri="{FF2B5EF4-FFF2-40B4-BE49-F238E27FC236}">
                    <a16:creationId xmlns:a16="http://schemas.microsoft.com/office/drawing/2014/main" id="{B784F2B5-4EDC-94B1-A7EB-7732619DC7D7}"/>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69" name="Forme libre : forme 68">
                <a:extLst>
                  <a:ext uri="{FF2B5EF4-FFF2-40B4-BE49-F238E27FC236}">
                    <a16:creationId xmlns:a16="http://schemas.microsoft.com/office/drawing/2014/main" id="{117EFDED-A1A8-209A-A552-11493DD05144}"/>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70" name="Forme libre : forme 69">
                <a:extLst>
                  <a:ext uri="{FF2B5EF4-FFF2-40B4-BE49-F238E27FC236}">
                    <a16:creationId xmlns:a16="http://schemas.microsoft.com/office/drawing/2014/main" id="{41CEA653-1614-FFD5-0BD5-60B2ED532668}"/>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71" name="Forme libre : forme 70">
                <a:extLst>
                  <a:ext uri="{FF2B5EF4-FFF2-40B4-BE49-F238E27FC236}">
                    <a16:creationId xmlns:a16="http://schemas.microsoft.com/office/drawing/2014/main" id="{88236698-8896-77ED-766E-241258673DBD}"/>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72" name="Forme libre : forme 71">
                <a:extLst>
                  <a:ext uri="{FF2B5EF4-FFF2-40B4-BE49-F238E27FC236}">
                    <a16:creationId xmlns:a16="http://schemas.microsoft.com/office/drawing/2014/main" id="{037D2DD0-C846-933B-7F4D-C94E469A0E40}"/>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73" name="Forme libre : forme 72">
                <a:extLst>
                  <a:ext uri="{FF2B5EF4-FFF2-40B4-BE49-F238E27FC236}">
                    <a16:creationId xmlns:a16="http://schemas.microsoft.com/office/drawing/2014/main" id="{8F923CB1-796E-03AE-B03A-9DBC43CE7C44}"/>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66" name="Forme libre : forme 65">
              <a:extLst>
                <a:ext uri="{FF2B5EF4-FFF2-40B4-BE49-F238E27FC236}">
                  <a16:creationId xmlns:a16="http://schemas.microsoft.com/office/drawing/2014/main" id="{6D52E74F-1DC3-9F4F-4BD9-9D3F28377C90}"/>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67" name="Forme libre : forme 66">
              <a:extLst>
                <a:ext uri="{FF2B5EF4-FFF2-40B4-BE49-F238E27FC236}">
                  <a16:creationId xmlns:a16="http://schemas.microsoft.com/office/drawing/2014/main" id="{3CACD551-102C-14C5-8ABC-11BA772E3C47}"/>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grpSp>
        <p:nvGrpSpPr>
          <p:cNvPr id="50" name="Groupe 49">
            <a:extLst>
              <a:ext uri="{FF2B5EF4-FFF2-40B4-BE49-F238E27FC236}">
                <a16:creationId xmlns:a16="http://schemas.microsoft.com/office/drawing/2014/main" id="{F2EFA348-8BFA-E158-DFA0-52B48721FA55}"/>
              </a:ext>
            </a:extLst>
          </p:cNvPr>
          <p:cNvGrpSpPr/>
          <p:nvPr>
            <p:custDataLst>
              <p:tags r:id="rId6"/>
            </p:custDataLst>
          </p:nvPr>
        </p:nvGrpSpPr>
        <p:grpSpPr>
          <a:xfrm>
            <a:off x="3791682" y="2313195"/>
            <a:ext cx="1075593" cy="810167"/>
            <a:chOff x="2469919" y="2718353"/>
            <a:chExt cx="3077690" cy="2318203"/>
          </a:xfrm>
        </p:grpSpPr>
        <p:sp>
          <p:nvSpPr>
            <p:cNvPr id="51" name="Forme libre : forme 50">
              <a:extLst>
                <a:ext uri="{FF2B5EF4-FFF2-40B4-BE49-F238E27FC236}">
                  <a16:creationId xmlns:a16="http://schemas.microsoft.com/office/drawing/2014/main" id="{BAEE3DE0-210B-2655-4BD8-C6F17D0CE64B}"/>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52" name="Forme libre : forme 51">
              <a:extLst>
                <a:ext uri="{FF2B5EF4-FFF2-40B4-BE49-F238E27FC236}">
                  <a16:creationId xmlns:a16="http://schemas.microsoft.com/office/drawing/2014/main" id="{B3EED686-A999-91F4-DC6A-EB734F26C6C4}"/>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53" name="Graphique 52">
              <a:extLst>
                <a:ext uri="{FF2B5EF4-FFF2-40B4-BE49-F238E27FC236}">
                  <a16:creationId xmlns:a16="http://schemas.microsoft.com/office/drawing/2014/main" id="{A5DF864F-1EB0-1CB3-F739-81D39E8605CA}"/>
                </a:ext>
              </a:extLst>
            </p:cNvPr>
            <p:cNvGrpSpPr/>
            <p:nvPr/>
          </p:nvGrpSpPr>
          <p:grpSpPr>
            <a:xfrm>
              <a:off x="2760480" y="3050595"/>
              <a:ext cx="2567412" cy="1536448"/>
              <a:chOff x="2760480" y="3050595"/>
              <a:chExt cx="2567412" cy="1536448"/>
            </a:xfrm>
            <a:solidFill>
              <a:srgbClr val="666666"/>
            </a:solidFill>
          </p:grpSpPr>
          <p:sp>
            <p:nvSpPr>
              <p:cNvPr id="56" name="Forme libre : forme 55">
                <a:extLst>
                  <a:ext uri="{FF2B5EF4-FFF2-40B4-BE49-F238E27FC236}">
                    <a16:creationId xmlns:a16="http://schemas.microsoft.com/office/drawing/2014/main" id="{4FBAA391-D248-E771-C20F-3A659EF6DC8B}"/>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57" name="Forme libre : forme 56">
                <a:extLst>
                  <a:ext uri="{FF2B5EF4-FFF2-40B4-BE49-F238E27FC236}">
                    <a16:creationId xmlns:a16="http://schemas.microsoft.com/office/drawing/2014/main" id="{8E08BB6C-C1C7-1492-A973-28910350BD3D}"/>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58" name="Forme libre : forme 57">
                <a:extLst>
                  <a:ext uri="{FF2B5EF4-FFF2-40B4-BE49-F238E27FC236}">
                    <a16:creationId xmlns:a16="http://schemas.microsoft.com/office/drawing/2014/main" id="{660536F2-E171-6DCF-D52D-74E9529C2B09}"/>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59" name="Forme libre : forme 58">
                <a:extLst>
                  <a:ext uri="{FF2B5EF4-FFF2-40B4-BE49-F238E27FC236}">
                    <a16:creationId xmlns:a16="http://schemas.microsoft.com/office/drawing/2014/main" id="{943F755D-AEF0-730C-6C7A-F90649DFD15E}"/>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60" name="Forme libre : forme 59">
                <a:extLst>
                  <a:ext uri="{FF2B5EF4-FFF2-40B4-BE49-F238E27FC236}">
                    <a16:creationId xmlns:a16="http://schemas.microsoft.com/office/drawing/2014/main" id="{31D70EA6-8FE9-C9DB-F1D2-006BB757A57A}"/>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61" name="Forme libre : forme 60">
                <a:extLst>
                  <a:ext uri="{FF2B5EF4-FFF2-40B4-BE49-F238E27FC236}">
                    <a16:creationId xmlns:a16="http://schemas.microsoft.com/office/drawing/2014/main" id="{F68BEB1F-A12D-A0CF-321D-D7F1421FC304}"/>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54" name="Forme libre : forme 53">
              <a:extLst>
                <a:ext uri="{FF2B5EF4-FFF2-40B4-BE49-F238E27FC236}">
                  <a16:creationId xmlns:a16="http://schemas.microsoft.com/office/drawing/2014/main" id="{3E27A3F4-90AA-1179-9FB9-D700168E6715}"/>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55" name="Forme libre : forme 54">
              <a:extLst>
                <a:ext uri="{FF2B5EF4-FFF2-40B4-BE49-F238E27FC236}">
                  <a16:creationId xmlns:a16="http://schemas.microsoft.com/office/drawing/2014/main" id="{6D563A1E-1DB0-3DB4-83A8-2CF94E5714C1}"/>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grpSp>
        <p:nvGrpSpPr>
          <p:cNvPr id="42" name="Groupe 41">
            <a:extLst>
              <a:ext uri="{FF2B5EF4-FFF2-40B4-BE49-F238E27FC236}">
                <a16:creationId xmlns:a16="http://schemas.microsoft.com/office/drawing/2014/main" id="{F36173E0-D867-8827-4942-0A513C352856}"/>
              </a:ext>
            </a:extLst>
          </p:cNvPr>
          <p:cNvGrpSpPr/>
          <p:nvPr>
            <p:custDataLst>
              <p:tags r:id="rId7"/>
            </p:custDataLst>
          </p:nvPr>
        </p:nvGrpSpPr>
        <p:grpSpPr>
          <a:xfrm>
            <a:off x="3595170" y="3095437"/>
            <a:ext cx="2390635" cy="944143"/>
            <a:chOff x="1181100" y="2847136"/>
            <a:chExt cx="2438397" cy="963006"/>
          </a:xfrm>
        </p:grpSpPr>
        <p:sp>
          <p:nvSpPr>
            <p:cNvPr id="43" name="Forme libre : forme 42">
              <a:extLst>
                <a:ext uri="{FF2B5EF4-FFF2-40B4-BE49-F238E27FC236}">
                  <a16:creationId xmlns:a16="http://schemas.microsoft.com/office/drawing/2014/main" id="{312B2627-4A7E-3712-4ABA-8E8FC243F572}"/>
                </a:ext>
              </a:extLst>
            </p:cNvPr>
            <p:cNvSpPr/>
            <p:nvPr/>
          </p:nvSpPr>
          <p:spPr>
            <a:xfrm>
              <a:off x="1625065" y="2921131"/>
              <a:ext cx="147985" cy="811772"/>
            </a:xfrm>
            <a:custGeom>
              <a:avLst/>
              <a:gdLst>
                <a:gd name="connsiteX0" fmla="*/ 110990 w 147985"/>
                <a:gd name="connsiteY0" fmla="*/ 0 h 811772"/>
                <a:gd name="connsiteX1" fmla="*/ 0 w 147985"/>
                <a:gd name="connsiteY1" fmla="*/ 0 h 811772"/>
                <a:gd name="connsiteX2" fmla="*/ 0 w 147985"/>
                <a:gd name="connsiteY2" fmla="*/ 811773 h 811772"/>
                <a:gd name="connsiteX3" fmla="*/ 110990 w 147985"/>
                <a:gd name="connsiteY3" fmla="*/ 811773 h 811772"/>
                <a:gd name="connsiteX4" fmla="*/ 147985 w 147985"/>
                <a:gd name="connsiteY4" fmla="*/ 775864 h 811772"/>
                <a:gd name="connsiteX5" fmla="*/ 147985 w 147985"/>
                <a:gd name="connsiteY5" fmla="*/ 702955 h 811772"/>
                <a:gd name="connsiteX6" fmla="*/ 147985 w 147985"/>
                <a:gd name="connsiteY6" fmla="*/ 110990 h 811772"/>
                <a:gd name="connsiteX7" fmla="*/ 147985 w 147985"/>
                <a:gd name="connsiteY7" fmla="*/ 36995 h 811772"/>
                <a:gd name="connsiteX8" fmla="*/ 110990 w 147985"/>
                <a:gd name="connsiteY8" fmla="*/ 0 h 81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85" h="811772">
                  <a:moveTo>
                    <a:pt x="110990" y="0"/>
                  </a:moveTo>
                  <a:lnTo>
                    <a:pt x="0" y="0"/>
                  </a:lnTo>
                  <a:lnTo>
                    <a:pt x="0" y="811773"/>
                  </a:lnTo>
                  <a:lnTo>
                    <a:pt x="110990" y="811773"/>
                  </a:lnTo>
                  <a:cubicBezTo>
                    <a:pt x="131340" y="811773"/>
                    <a:pt x="147985" y="795614"/>
                    <a:pt x="147985" y="775864"/>
                  </a:cubicBezTo>
                  <a:cubicBezTo>
                    <a:pt x="147985" y="756114"/>
                    <a:pt x="147985" y="723305"/>
                    <a:pt x="147985" y="702955"/>
                  </a:cubicBezTo>
                  <a:lnTo>
                    <a:pt x="147985" y="110990"/>
                  </a:lnTo>
                  <a:cubicBezTo>
                    <a:pt x="147985" y="90640"/>
                    <a:pt x="147985" y="57345"/>
                    <a:pt x="147985" y="36995"/>
                  </a:cubicBezTo>
                  <a:cubicBezTo>
                    <a:pt x="147985" y="16645"/>
                    <a:pt x="131340" y="0"/>
                    <a:pt x="110990" y="0"/>
                  </a:cubicBezTo>
                  <a:close/>
                </a:path>
              </a:pathLst>
            </a:custGeom>
            <a:solidFill>
              <a:srgbClr val="E6E9ED"/>
            </a:solidFill>
            <a:ln w="4763" cap="flat">
              <a:noFill/>
              <a:prstDash val="solid"/>
              <a:miter/>
            </a:ln>
          </p:spPr>
          <p:txBody>
            <a:bodyPr rtlCol="0" anchor="ctr"/>
            <a:lstStyle/>
            <a:p>
              <a:endParaRPr lang="fr-FR"/>
            </a:p>
          </p:txBody>
        </p:sp>
        <p:sp>
          <p:nvSpPr>
            <p:cNvPr id="44" name="Forme libre : forme 43">
              <a:extLst>
                <a:ext uri="{FF2B5EF4-FFF2-40B4-BE49-F238E27FC236}">
                  <a16:creationId xmlns:a16="http://schemas.microsoft.com/office/drawing/2014/main" id="{B5BABC12-29E8-E142-037D-6B40730FEC8C}"/>
                </a:ext>
              </a:extLst>
            </p:cNvPr>
            <p:cNvSpPr/>
            <p:nvPr/>
          </p:nvSpPr>
          <p:spPr>
            <a:xfrm>
              <a:off x="1181100" y="2847136"/>
              <a:ext cx="443965" cy="961925"/>
            </a:xfrm>
            <a:custGeom>
              <a:avLst/>
              <a:gdLst>
                <a:gd name="connsiteX0" fmla="*/ 443965 w 443965"/>
                <a:gd name="connsiteY0" fmla="*/ 848768 h 961925"/>
                <a:gd name="connsiteX1" fmla="*/ 443965 w 443965"/>
                <a:gd name="connsiteY1" fmla="*/ 922763 h 961925"/>
                <a:gd name="connsiteX2" fmla="*/ 443965 w 443965"/>
                <a:gd name="connsiteY2" fmla="*/ 924930 h 961925"/>
                <a:gd name="connsiteX3" fmla="*/ 406970 w 443965"/>
                <a:gd name="connsiteY3" fmla="*/ 961925 h 961925"/>
                <a:gd name="connsiteX4" fmla="*/ 36995 w 443965"/>
                <a:gd name="connsiteY4" fmla="*/ 961925 h 961925"/>
                <a:gd name="connsiteX5" fmla="*/ 0 w 443965"/>
                <a:gd name="connsiteY5" fmla="*/ 924930 h 961925"/>
                <a:gd name="connsiteX6" fmla="*/ 0 w 443965"/>
                <a:gd name="connsiteY6" fmla="*/ 36995 h 961925"/>
                <a:gd name="connsiteX7" fmla="*/ 36995 w 443965"/>
                <a:gd name="connsiteY7" fmla="*/ 0 h 961925"/>
                <a:gd name="connsiteX8" fmla="*/ 406965 w 443965"/>
                <a:gd name="connsiteY8" fmla="*/ 0 h 961925"/>
                <a:gd name="connsiteX9" fmla="*/ 443960 w 443965"/>
                <a:gd name="connsiteY9" fmla="*/ 36995 h 961925"/>
                <a:gd name="connsiteX10" fmla="*/ 443960 w 443965"/>
                <a:gd name="connsiteY10" fmla="*/ 37000 h 961925"/>
                <a:gd name="connsiteX11" fmla="*/ 443960 w 443965"/>
                <a:gd name="connsiteY11" fmla="*/ 110995 h 961925"/>
                <a:gd name="connsiteX12" fmla="*/ 443960 w 443965"/>
                <a:gd name="connsiteY12" fmla="*/ 848768 h 9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965" h="961925">
                  <a:moveTo>
                    <a:pt x="443965" y="848768"/>
                  </a:moveTo>
                  <a:cubicBezTo>
                    <a:pt x="443965" y="869118"/>
                    <a:pt x="443965" y="902413"/>
                    <a:pt x="443965" y="922763"/>
                  </a:cubicBezTo>
                  <a:lnTo>
                    <a:pt x="443965" y="924930"/>
                  </a:lnTo>
                  <a:cubicBezTo>
                    <a:pt x="443965" y="945280"/>
                    <a:pt x="427315" y="961925"/>
                    <a:pt x="406970" y="961925"/>
                  </a:cubicBezTo>
                  <a:lnTo>
                    <a:pt x="36995" y="961925"/>
                  </a:lnTo>
                  <a:cubicBezTo>
                    <a:pt x="16645" y="961925"/>
                    <a:pt x="0" y="945275"/>
                    <a:pt x="0" y="924930"/>
                  </a:cubicBezTo>
                  <a:lnTo>
                    <a:pt x="0" y="36995"/>
                  </a:lnTo>
                  <a:cubicBezTo>
                    <a:pt x="0" y="16645"/>
                    <a:pt x="16650" y="0"/>
                    <a:pt x="36995" y="0"/>
                  </a:cubicBezTo>
                  <a:lnTo>
                    <a:pt x="406965" y="0"/>
                  </a:lnTo>
                  <a:cubicBezTo>
                    <a:pt x="427315" y="0"/>
                    <a:pt x="443960" y="16650"/>
                    <a:pt x="443960" y="36995"/>
                  </a:cubicBezTo>
                  <a:lnTo>
                    <a:pt x="443960" y="37000"/>
                  </a:lnTo>
                  <a:cubicBezTo>
                    <a:pt x="443960" y="57350"/>
                    <a:pt x="443960" y="90645"/>
                    <a:pt x="443960" y="110995"/>
                  </a:cubicBezTo>
                  <a:lnTo>
                    <a:pt x="443960" y="848768"/>
                  </a:lnTo>
                  <a:close/>
                </a:path>
              </a:pathLst>
            </a:custGeom>
            <a:solidFill>
              <a:srgbClr val="656D78"/>
            </a:solidFill>
            <a:ln w="4763" cap="flat">
              <a:noFill/>
              <a:prstDash val="solid"/>
              <a:miter/>
            </a:ln>
          </p:spPr>
          <p:txBody>
            <a:bodyPr rtlCol="0" anchor="ctr"/>
            <a:lstStyle/>
            <a:p>
              <a:endParaRPr lang="fr-FR"/>
            </a:p>
          </p:txBody>
        </p:sp>
        <p:sp>
          <p:nvSpPr>
            <p:cNvPr id="45" name="Forme libre : forme 44">
              <a:extLst>
                <a:ext uri="{FF2B5EF4-FFF2-40B4-BE49-F238E27FC236}">
                  <a16:creationId xmlns:a16="http://schemas.microsoft.com/office/drawing/2014/main" id="{8E9DCEA7-4D58-53E6-FB6D-1F47A716563E}"/>
                </a:ext>
              </a:extLst>
            </p:cNvPr>
            <p:cNvSpPr/>
            <p:nvPr/>
          </p:nvSpPr>
          <p:spPr>
            <a:xfrm>
              <a:off x="1773050" y="2977845"/>
              <a:ext cx="1846447" cy="832287"/>
            </a:xfrm>
            <a:custGeom>
              <a:avLst/>
              <a:gdLst>
                <a:gd name="connsiteX0" fmla="*/ 1102543 w 1846447"/>
                <a:gd name="connsiteY0" fmla="*/ 277342 h 832287"/>
                <a:gd name="connsiteX1" fmla="*/ 1183915 w 1846447"/>
                <a:gd name="connsiteY1" fmla="*/ 240347 h 832287"/>
                <a:gd name="connsiteX2" fmla="*/ 1627875 w 1846447"/>
                <a:gd name="connsiteY2" fmla="*/ 38379 h 832287"/>
                <a:gd name="connsiteX3" fmla="*/ 1829919 w 1846447"/>
                <a:gd name="connsiteY3" fmla="*/ 92352 h 832287"/>
                <a:gd name="connsiteX4" fmla="*/ 1775870 w 1846447"/>
                <a:gd name="connsiteY4" fmla="*/ 294392 h 832287"/>
                <a:gd name="connsiteX5" fmla="*/ 887930 w 1846447"/>
                <a:gd name="connsiteY5" fmla="*/ 832287 h 832287"/>
                <a:gd name="connsiteX6" fmla="*/ 0 w 1846447"/>
                <a:gd name="connsiteY6" fmla="*/ 684302 h 832287"/>
                <a:gd name="connsiteX7" fmla="*/ 0 w 1846447"/>
                <a:gd name="connsiteY7" fmla="*/ 18362 h 832287"/>
                <a:gd name="connsiteX8" fmla="*/ 1035915 w 1846447"/>
                <a:gd name="connsiteY8" fmla="*/ 227769 h 832287"/>
                <a:gd name="connsiteX9" fmla="*/ 1098061 w 1846447"/>
                <a:gd name="connsiteY9" fmla="*/ 279656 h 832287"/>
                <a:gd name="connsiteX10" fmla="*/ 1102543 w 1846447"/>
                <a:gd name="connsiteY10" fmla="*/ 277342 h 83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6447" h="832287">
                  <a:moveTo>
                    <a:pt x="1102543" y="277342"/>
                  </a:moveTo>
                  <a:lnTo>
                    <a:pt x="1183915" y="240347"/>
                  </a:lnTo>
                  <a:cubicBezTo>
                    <a:pt x="1368900" y="166347"/>
                    <a:pt x="1627875" y="38379"/>
                    <a:pt x="1627875" y="38379"/>
                  </a:cubicBezTo>
                  <a:cubicBezTo>
                    <a:pt x="1698908" y="-2303"/>
                    <a:pt x="1789166" y="21400"/>
                    <a:pt x="1829919" y="92352"/>
                  </a:cubicBezTo>
                  <a:cubicBezTo>
                    <a:pt x="1870596" y="163456"/>
                    <a:pt x="1829919" y="240342"/>
                    <a:pt x="1775870" y="294392"/>
                  </a:cubicBezTo>
                  <a:cubicBezTo>
                    <a:pt x="1775870" y="294392"/>
                    <a:pt x="1109920" y="832287"/>
                    <a:pt x="887930" y="832287"/>
                  </a:cubicBezTo>
                  <a:cubicBezTo>
                    <a:pt x="665950" y="832287"/>
                    <a:pt x="0" y="684302"/>
                    <a:pt x="0" y="684302"/>
                  </a:cubicBezTo>
                  <a:lnTo>
                    <a:pt x="0" y="18362"/>
                  </a:lnTo>
                  <a:cubicBezTo>
                    <a:pt x="369965" y="-43055"/>
                    <a:pt x="496495" y="55357"/>
                    <a:pt x="1035915" y="227769"/>
                  </a:cubicBezTo>
                  <a:cubicBezTo>
                    <a:pt x="1065543" y="240347"/>
                    <a:pt x="1085488" y="258120"/>
                    <a:pt x="1098061" y="279656"/>
                  </a:cubicBezTo>
                  <a:lnTo>
                    <a:pt x="1102543" y="277342"/>
                  </a:lnTo>
                  <a:close/>
                </a:path>
              </a:pathLst>
            </a:custGeom>
            <a:solidFill>
              <a:srgbClr val="FFDECF"/>
            </a:solidFill>
            <a:ln w="4763" cap="flat">
              <a:noFill/>
              <a:prstDash val="solid"/>
              <a:miter/>
            </a:ln>
          </p:spPr>
          <p:txBody>
            <a:bodyPr rtlCol="0" anchor="ctr"/>
            <a:lstStyle/>
            <a:p>
              <a:endParaRPr lang="fr-FR"/>
            </a:p>
          </p:txBody>
        </p:sp>
        <p:grpSp>
          <p:nvGrpSpPr>
            <p:cNvPr id="46" name="Graphique 2">
              <a:extLst>
                <a:ext uri="{FF2B5EF4-FFF2-40B4-BE49-F238E27FC236}">
                  <a16:creationId xmlns:a16="http://schemas.microsoft.com/office/drawing/2014/main" id="{8493CDE6-A863-3242-5D24-408D4AB821DE}"/>
                </a:ext>
              </a:extLst>
            </p:cNvPr>
            <p:cNvGrpSpPr/>
            <p:nvPr/>
          </p:nvGrpSpPr>
          <p:grpSpPr>
            <a:xfrm>
              <a:off x="1773050" y="3012324"/>
              <a:ext cx="1846447" cy="797818"/>
              <a:chOff x="1773050" y="3012324"/>
              <a:chExt cx="1846447" cy="797818"/>
            </a:xfrm>
            <a:solidFill>
              <a:srgbClr val="FFCDBE"/>
            </a:solidFill>
          </p:grpSpPr>
          <p:sp>
            <p:nvSpPr>
              <p:cNvPr id="48" name="Forme libre : forme 47">
                <a:extLst>
                  <a:ext uri="{FF2B5EF4-FFF2-40B4-BE49-F238E27FC236}">
                    <a16:creationId xmlns:a16="http://schemas.microsoft.com/office/drawing/2014/main" id="{2EE293A6-1428-4EB8-BBA1-DBD813549D9A}"/>
                  </a:ext>
                </a:extLst>
              </p:cNvPr>
              <p:cNvSpPr/>
              <p:nvPr/>
            </p:nvSpPr>
            <p:spPr>
              <a:xfrm>
                <a:off x="1773050" y="3012324"/>
                <a:ext cx="1846447" cy="797818"/>
              </a:xfrm>
              <a:custGeom>
                <a:avLst/>
                <a:gdLst>
                  <a:gd name="connsiteX0" fmla="*/ 1829919 w 1846447"/>
                  <a:gd name="connsiteY0" fmla="*/ 57879 h 797818"/>
                  <a:gd name="connsiteX1" fmla="*/ 1768712 w 1846447"/>
                  <a:gd name="connsiteY1" fmla="*/ 0 h 797818"/>
                  <a:gd name="connsiteX2" fmla="*/ 1701865 w 1846447"/>
                  <a:gd name="connsiteY2" fmla="*/ 111928 h 797818"/>
                  <a:gd name="connsiteX3" fmla="*/ 887930 w 1846447"/>
                  <a:gd name="connsiteY3" fmla="*/ 636246 h 797818"/>
                  <a:gd name="connsiteX4" fmla="*/ 0 w 1846447"/>
                  <a:gd name="connsiteY4" fmla="*/ 517889 h 797818"/>
                  <a:gd name="connsiteX5" fmla="*/ 0 w 1846447"/>
                  <a:gd name="connsiteY5" fmla="*/ 649834 h 797818"/>
                  <a:gd name="connsiteX6" fmla="*/ 887930 w 1846447"/>
                  <a:gd name="connsiteY6" fmla="*/ 797819 h 797818"/>
                  <a:gd name="connsiteX7" fmla="*/ 1775870 w 1846447"/>
                  <a:gd name="connsiteY7" fmla="*/ 259923 h 797818"/>
                  <a:gd name="connsiteX8" fmla="*/ 1829919 w 1846447"/>
                  <a:gd name="connsiteY8" fmla="*/ 57879 h 79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6447" h="797818">
                    <a:moveTo>
                      <a:pt x="1829919" y="57879"/>
                    </a:moveTo>
                    <a:cubicBezTo>
                      <a:pt x="1815036" y="31937"/>
                      <a:pt x="1793424" y="12502"/>
                      <a:pt x="1768712" y="0"/>
                    </a:cubicBezTo>
                    <a:cubicBezTo>
                      <a:pt x="1759687" y="41258"/>
                      <a:pt x="1733302" y="80496"/>
                      <a:pt x="1701865" y="111928"/>
                    </a:cubicBezTo>
                    <a:cubicBezTo>
                      <a:pt x="1701865" y="111928"/>
                      <a:pt x="1109920" y="636246"/>
                      <a:pt x="887930" y="636246"/>
                    </a:cubicBezTo>
                    <a:cubicBezTo>
                      <a:pt x="711041" y="636246"/>
                      <a:pt x="179060" y="556036"/>
                      <a:pt x="0" y="517889"/>
                    </a:cubicBezTo>
                    <a:lnTo>
                      <a:pt x="0" y="649834"/>
                    </a:lnTo>
                    <a:cubicBezTo>
                      <a:pt x="0" y="649834"/>
                      <a:pt x="665945" y="797819"/>
                      <a:pt x="887930" y="797819"/>
                    </a:cubicBezTo>
                    <a:cubicBezTo>
                      <a:pt x="1109920" y="797819"/>
                      <a:pt x="1775870" y="259923"/>
                      <a:pt x="1775870" y="259923"/>
                    </a:cubicBezTo>
                    <a:cubicBezTo>
                      <a:pt x="1829919" y="205869"/>
                      <a:pt x="1870596" y="128983"/>
                      <a:pt x="1829919" y="57879"/>
                    </a:cubicBezTo>
                    <a:close/>
                  </a:path>
                </a:pathLst>
              </a:custGeom>
              <a:solidFill>
                <a:srgbClr val="FFCDBE"/>
              </a:solidFill>
              <a:ln w="4763" cap="flat">
                <a:noFill/>
                <a:prstDash val="solid"/>
                <a:miter/>
              </a:ln>
            </p:spPr>
            <p:txBody>
              <a:bodyPr rtlCol="0" anchor="ctr"/>
              <a:lstStyle/>
              <a:p>
                <a:endParaRPr lang="fr-FR"/>
              </a:p>
            </p:txBody>
          </p:sp>
          <p:sp>
            <p:nvSpPr>
              <p:cNvPr id="49" name="Forme libre : forme 48">
                <a:extLst>
                  <a:ext uri="{FF2B5EF4-FFF2-40B4-BE49-F238E27FC236}">
                    <a16:creationId xmlns:a16="http://schemas.microsoft.com/office/drawing/2014/main" id="{C860D6DB-848F-01A0-4D12-A2019D0E97C9}"/>
                  </a:ext>
                </a:extLst>
              </p:cNvPr>
              <p:cNvSpPr/>
              <p:nvPr/>
            </p:nvSpPr>
            <p:spPr>
              <a:xfrm>
                <a:off x="2180036" y="3225993"/>
                <a:ext cx="774334" cy="253988"/>
              </a:xfrm>
              <a:custGeom>
                <a:avLst/>
                <a:gdLst>
                  <a:gd name="connsiteX0" fmla="*/ 577127 w 774334"/>
                  <a:gd name="connsiteY0" fmla="*/ 253989 h 253988"/>
                  <a:gd name="connsiteX1" fmla="*/ 738343 w 774334"/>
                  <a:gd name="connsiteY1" fmla="*/ 163954 h 253988"/>
                  <a:gd name="connsiteX2" fmla="*/ 759945 w 774334"/>
                  <a:gd name="connsiteY2" fmla="*/ 0 h 253988"/>
                  <a:gd name="connsiteX3" fmla="*/ 695556 w 774334"/>
                  <a:gd name="connsiteY3" fmla="*/ 29194 h 253988"/>
                  <a:gd name="connsiteX4" fmla="*/ 692666 w 774334"/>
                  <a:gd name="connsiteY4" fmla="*/ 30637 h 253988"/>
                  <a:gd name="connsiteX5" fmla="*/ 694618 w 774334"/>
                  <a:gd name="connsiteY5" fmla="*/ 33452 h 253988"/>
                  <a:gd name="connsiteX6" fmla="*/ 677997 w 774334"/>
                  <a:gd name="connsiteY6" fmla="*/ 121106 h 253988"/>
                  <a:gd name="connsiteX7" fmla="*/ 561583 w 774334"/>
                  <a:gd name="connsiteY7" fmla="*/ 178622 h 253988"/>
                  <a:gd name="connsiteX8" fmla="*/ 41965 w 774334"/>
                  <a:gd name="connsiteY8" fmla="*/ 104337 h 253988"/>
                  <a:gd name="connsiteX9" fmla="*/ 341 w 774334"/>
                  <a:gd name="connsiteY9" fmla="*/ 135989 h 253988"/>
                  <a:gd name="connsiteX10" fmla="*/ 31993 w 774334"/>
                  <a:gd name="connsiteY10" fmla="*/ 177613 h 253988"/>
                  <a:gd name="connsiteX11" fmla="*/ 548138 w 774334"/>
                  <a:gd name="connsiteY11" fmla="*/ 251317 h 253988"/>
                  <a:gd name="connsiteX12" fmla="*/ 577127 w 774334"/>
                  <a:gd name="connsiteY12" fmla="*/ 253989 h 2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4334" h="253988">
                    <a:moveTo>
                      <a:pt x="577127" y="253989"/>
                    </a:moveTo>
                    <a:cubicBezTo>
                      <a:pt x="637101" y="253989"/>
                      <a:pt x="698014" y="220680"/>
                      <a:pt x="738343" y="163954"/>
                    </a:cubicBezTo>
                    <a:cubicBezTo>
                      <a:pt x="777138" y="109399"/>
                      <a:pt x="784944" y="47182"/>
                      <a:pt x="759945" y="0"/>
                    </a:cubicBezTo>
                    <a:lnTo>
                      <a:pt x="695556" y="29194"/>
                    </a:lnTo>
                    <a:lnTo>
                      <a:pt x="692666" y="30637"/>
                    </a:lnTo>
                    <a:cubicBezTo>
                      <a:pt x="693175" y="31433"/>
                      <a:pt x="694251" y="32876"/>
                      <a:pt x="694618" y="33452"/>
                    </a:cubicBezTo>
                    <a:cubicBezTo>
                      <a:pt x="706982" y="55059"/>
                      <a:pt x="700476" y="89454"/>
                      <a:pt x="677997" y="121106"/>
                    </a:cubicBezTo>
                    <a:cubicBezTo>
                      <a:pt x="653284" y="155939"/>
                      <a:pt x="607683" y="187152"/>
                      <a:pt x="561583" y="178622"/>
                    </a:cubicBezTo>
                    <a:cubicBezTo>
                      <a:pt x="489035" y="165330"/>
                      <a:pt x="60172" y="106794"/>
                      <a:pt x="41965" y="104337"/>
                    </a:cubicBezTo>
                    <a:cubicBezTo>
                      <a:pt x="21944" y="101446"/>
                      <a:pt x="3089" y="115757"/>
                      <a:pt x="341" y="135989"/>
                    </a:cubicBezTo>
                    <a:cubicBezTo>
                      <a:pt x="-2407" y="156224"/>
                      <a:pt x="11757" y="174865"/>
                      <a:pt x="31993" y="177613"/>
                    </a:cubicBezTo>
                    <a:cubicBezTo>
                      <a:pt x="36398" y="178189"/>
                      <a:pt x="477401" y="238377"/>
                      <a:pt x="548138" y="251317"/>
                    </a:cubicBezTo>
                    <a:cubicBezTo>
                      <a:pt x="557758" y="253127"/>
                      <a:pt x="567440" y="253989"/>
                      <a:pt x="577127" y="253989"/>
                    </a:cubicBezTo>
                    <a:close/>
                  </a:path>
                </a:pathLst>
              </a:custGeom>
              <a:solidFill>
                <a:srgbClr val="FFCDBE"/>
              </a:solidFill>
              <a:ln w="4763" cap="flat">
                <a:noFill/>
                <a:prstDash val="solid"/>
                <a:miter/>
              </a:ln>
            </p:spPr>
            <p:txBody>
              <a:bodyPr rtlCol="0" anchor="ctr"/>
              <a:lstStyle/>
              <a:p>
                <a:endParaRPr lang="fr-FR"/>
              </a:p>
            </p:txBody>
          </p:sp>
        </p:grpSp>
        <p:sp>
          <p:nvSpPr>
            <p:cNvPr id="47" name="Forme libre : forme 46">
              <a:extLst>
                <a:ext uri="{FF2B5EF4-FFF2-40B4-BE49-F238E27FC236}">
                  <a16:creationId xmlns:a16="http://schemas.microsoft.com/office/drawing/2014/main" id="{C6AE13DF-737E-2289-5050-A0B070FD830B}"/>
                </a:ext>
              </a:extLst>
            </p:cNvPr>
            <p:cNvSpPr/>
            <p:nvPr/>
          </p:nvSpPr>
          <p:spPr>
            <a:xfrm>
              <a:off x="1443542" y="3773147"/>
              <a:ext cx="74361" cy="36995"/>
            </a:xfrm>
            <a:custGeom>
              <a:avLst/>
              <a:gdLst>
                <a:gd name="connsiteX0" fmla="*/ 37362 w 74361"/>
                <a:gd name="connsiteY0" fmla="*/ 0 h 36995"/>
                <a:gd name="connsiteX1" fmla="*/ 36562 w 74361"/>
                <a:gd name="connsiteY1" fmla="*/ 0 h 36995"/>
                <a:gd name="connsiteX2" fmla="*/ 0 w 74361"/>
                <a:gd name="connsiteY2" fmla="*/ 36995 h 36995"/>
                <a:gd name="connsiteX3" fmla="*/ 74362 w 74361"/>
                <a:gd name="connsiteY3" fmla="*/ 36995 h 36995"/>
                <a:gd name="connsiteX4" fmla="*/ 37362 w 74361"/>
                <a:gd name="connsiteY4" fmla="*/ 0 h 3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61" h="36995">
                  <a:moveTo>
                    <a:pt x="37362" y="0"/>
                  </a:moveTo>
                  <a:lnTo>
                    <a:pt x="36562" y="0"/>
                  </a:lnTo>
                  <a:cubicBezTo>
                    <a:pt x="16183" y="0"/>
                    <a:pt x="0" y="16621"/>
                    <a:pt x="0" y="36995"/>
                  </a:cubicBezTo>
                  <a:lnTo>
                    <a:pt x="74362" y="36995"/>
                  </a:lnTo>
                  <a:cubicBezTo>
                    <a:pt x="74362" y="16616"/>
                    <a:pt x="57741" y="0"/>
                    <a:pt x="37362" y="0"/>
                  </a:cubicBezTo>
                  <a:close/>
                </a:path>
              </a:pathLst>
            </a:custGeom>
            <a:solidFill>
              <a:srgbClr val="FFCE54"/>
            </a:solidFill>
            <a:ln w="4763" cap="flat">
              <a:noFill/>
              <a:prstDash val="solid"/>
              <a:miter/>
            </a:ln>
          </p:spPr>
          <p:txBody>
            <a:bodyPr rtlCol="0" anchor="ctr"/>
            <a:lstStyle/>
            <a:p>
              <a:endParaRPr lang="fr-FR"/>
            </a:p>
          </p:txBody>
        </p:sp>
      </p:grpSp>
      <p:sp>
        <p:nvSpPr>
          <p:cNvPr id="3" name="Espace réservé du numéro de diapositive 2">
            <a:extLst>
              <a:ext uri="{FF2B5EF4-FFF2-40B4-BE49-F238E27FC236}">
                <a16:creationId xmlns:a16="http://schemas.microsoft.com/office/drawing/2014/main" id="{C717A0A3-1104-A7E5-7D36-E4686600BD1E}"/>
              </a:ext>
            </a:extLst>
          </p:cNvPr>
          <p:cNvSpPr>
            <a:spLocks noGrp="1"/>
          </p:cNvSpPr>
          <p:nvPr>
            <p:ph type="sldNum" sz="quarter" idx="10"/>
            <p:custDataLst>
              <p:tags r:id="rId8"/>
            </p:custDataLst>
          </p:nvPr>
        </p:nvSpPr>
        <p:spPr/>
        <p:txBody>
          <a:bodyPr/>
          <a:lstStyle/>
          <a:p>
            <a:fld id="{B155B846-58B1-4FD9-BD7C-950EBE99AA96}" type="slidenum">
              <a:rPr lang="fr-FR" smtClean="0"/>
              <a:t>26</a:t>
            </a:fld>
            <a:endParaRPr lang="fr-FR"/>
          </a:p>
        </p:txBody>
      </p:sp>
    </p:spTree>
    <p:extLst>
      <p:ext uri="{BB962C8B-B14F-4D97-AF65-F5344CB8AC3E}">
        <p14:creationId xmlns:p14="http://schemas.microsoft.com/office/powerpoint/2010/main" val="1170074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42" presetClass="entr" presetSubtype="0" fill="hold" nodeType="withEffect">
                                  <p:stCondLst>
                                    <p:cond delay="50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1000"/>
                                        <p:tgtEl>
                                          <p:spTgt spid="98"/>
                                        </p:tgtEl>
                                      </p:cBhvr>
                                    </p:animEffect>
                                    <p:anim calcmode="lin" valueType="num">
                                      <p:cBhvr>
                                        <p:cTn id="11" dur="1000" fill="hold"/>
                                        <p:tgtEl>
                                          <p:spTgt spid="98"/>
                                        </p:tgtEl>
                                        <p:attrNameLst>
                                          <p:attrName>ppt_x</p:attrName>
                                        </p:attrNameLst>
                                      </p:cBhvr>
                                      <p:tavLst>
                                        <p:tav tm="0">
                                          <p:val>
                                            <p:strVal val="#ppt_x"/>
                                          </p:val>
                                        </p:tav>
                                        <p:tav tm="100000">
                                          <p:val>
                                            <p:strVal val="#ppt_x"/>
                                          </p:val>
                                        </p:tav>
                                      </p:tavLst>
                                    </p:anim>
                                    <p:anim calcmode="lin" valueType="num">
                                      <p:cBhvr>
                                        <p:cTn id="12" dur="1000" fill="hold"/>
                                        <p:tgtEl>
                                          <p:spTgt spid="98"/>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1000"/>
                                        <p:tgtEl>
                                          <p:spTgt spid="110"/>
                                        </p:tgtEl>
                                      </p:cBhvr>
                                    </p:animEffect>
                                    <p:anim calcmode="lin" valueType="num">
                                      <p:cBhvr>
                                        <p:cTn id="16" dur="1000" fill="hold"/>
                                        <p:tgtEl>
                                          <p:spTgt spid="110"/>
                                        </p:tgtEl>
                                        <p:attrNameLst>
                                          <p:attrName>ppt_x</p:attrName>
                                        </p:attrNameLst>
                                      </p:cBhvr>
                                      <p:tavLst>
                                        <p:tav tm="0">
                                          <p:val>
                                            <p:strVal val="#ppt_x"/>
                                          </p:val>
                                        </p:tav>
                                        <p:tav tm="100000">
                                          <p:val>
                                            <p:strVal val="#ppt_x"/>
                                          </p:val>
                                        </p:tav>
                                      </p:tavLst>
                                    </p:anim>
                                    <p:anim calcmode="lin" valueType="num">
                                      <p:cBhvr>
                                        <p:cTn id="17" dur="1000" fill="hold"/>
                                        <p:tgtEl>
                                          <p:spTgt spid="110"/>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50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1000"/>
                                        <p:tgtEl>
                                          <p:spTgt spid="62"/>
                                        </p:tgtEl>
                                      </p:cBhvr>
                                    </p:animEffect>
                                    <p:anim calcmode="lin" valueType="num">
                                      <p:cBhvr>
                                        <p:cTn id="21" dur="1000" fill="hold"/>
                                        <p:tgtEl>
                                          <p:spTgt spid="62"/>
                                        </p:tgtEl>
                                        <p:attrNameLst>
                                          <p:attrName>ppt_x</p:attrName>
                                        </p:attrNameLst>
                                      </p:cBhvr>
                                      <p:tavLst>
                                        <p:tav tm="0">
                                          <p:val>
                                            <p:strVal val="#ppt_x"/>
                                          </p:val>
                                        </p:tav>
                                        <p:tav tm="100000">
                                          <p:val>
                                            <p:strVal val="#ppt_x"/>
                                          </p:val>
                                        </p:tav>
                                      </p:tavLst>
                                    </p:anim>
                                    <p:anim calcmode="lin" valueType="num">
                                      <p:cBhvr>
                                        <p:cTn id="22" dur="1000" fill="hold"/>
                                        <p:tgtEl>
                                          <p:spTgt spid="62"/>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50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1000"/>
                                        <p:tgtEl>
                                          <p:spTgt spid="50"/>
                                        </p:tgtEl>
                                      </p:cBhvr>
                                    </p:animEffect>
                                    <p:anim calcmode="lin" valueType="num">
                                      <p:cBhvr>
                                        <p:cTn id="26" dur="1000" fill="hold"/>
                                        <p:tgtEl>
                                          <p:spTgt spid="50"/>
                                        </p:tgtEl>
                                        <p:attrNameLst>
                                          <p:attrName>ppt_x</p:attrName>
                                        </p:attrNameLst>
                                      </p:cBhvr>
                                      <p:tavLst>
                                        <p:tav tm="0">
                                          <p:val>
                                            <p:strVal val="#ppt_x"/>
                                          </p:val>
                                        </p:tav>
                                        <p:tav tm="100000">
                                          <p:val>
                                            <p:strVal val="#ppt_x"/>
                                          </p:val>
                                        </p:tav>
                                      </p:tavLst>
                                    </p:anim>
                                    <p:anim calcmode="lin" valueType="num">
                                      <p:cBhvr>
                                        <p:cTn id="27"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LA TRANSFORMATION</a:t>
            </a:r>
          </a:p>
        </p:txBody>
      </p:sp>
      <p:pic>
        <p:nvPicPr>
          <p:cNvPr id="2" name="Graphique 1">
            <a:extLst>
              <a:ext uri="{FF2B5EF4-FFF2-40B4-BE49-F238E27FC236}">
                <a16:creationId xmlns:a16="http://schemas.microsoft.com/office/drawing/2014/main" id="{2C8FB018-66EC-F70D-F15F-8FBA99220413}"/>
              </a:ext>
            </a:extLst>
          </p:cNvPr>
          <p:cNvPicPr>
            <a:picLocks noChangeAspect="1"/>
          </p:cNvPicPr>
          <p:nvPr>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1796609" y="2285998"/>
            <a:ext cx="1428747" cy="1428747"/>
          </a:xfrm>
          <a:prstGeom prst="rect">
            <a:avLst/>
          </a:prstGeom>
        </p:spPr>
      </p:pic>
      <p:pic>
        <p:nvPicPr>
          <p:cNvPr id="3" name="Graphique 2">
            <a:extLst>
              <a:ext uri="{FF2B5EF4-FFF2-40B4-BE49-F238E27FC236}">
                <a16:creationId xmlns:a16="http://schemas.microsoft.com/office/drawing/2014/main" id="{2A0B41F8-4629-3723-81DC-A53FDB4CF266}"/>
              </a:ext>
            </a:extLst>
          </p:cNvPr>
          <p:cNvPicPr>
            <a:picLocks noChangeAspect="1"/>
          </p:cNvPicPr>
          <p:nvPr>
            <p:custDataLst>
              <p:tags r:id="rId3"/>
            </p:custDataLst>
          </p:nvPr>
        </p:nvPicPr>
        <p:blipFill>
          <a:blip r:embed="rId10">
            <a:extLst>
              <a:ext uri="{96DAC541-7B7A-43D3-8B79-37D633B846F1}">
                <asvg:svgBlip xmlns:asvg="http://schemas.microsoft.com/office/drawing/2016/SVG/main" r:embed="rId11"/>
              </a:ext>
            </a:extLst>
          </a:blip>
          <a:stretch>
            <a:fillRect/>
          </a:stretch>
        </p:blipFill>
        <p:spPr>
          <a:xfrm>
            <a:off x="5918642" y="2285996"/>
            <a:ext cx="1428749" cy="1428749"/>
          </a:xfrm>
          <a:prstGeom prst="rect">
            <a:avLst/>
          </a:prstGeom>
        </p:spPr>
      </p:pic>
      <p:sp>
        <p:nvSpPr>
          <p:cNvPr id="4" name="Flèche : droite 3">
            <a:extLst>
              <a:ext uri="{FF2B5EF4-FFF2-40B4-BE49-F238E27FC236}">
                <a16:creationId xmlns:a16="http://schemas.microsoft.com/office/drawing/2014/main" id="{A672D4E8-145F-EE84-1BAF-9BA1A1B92686}"/>
              </a:ext>
            </a:extLst>
          </p:cNvPr>
          <p:cNvSpPr/>
          <p:nvPr>
            <p:custDataLst>
              <p:tags r:id="rId4"/>
            </p:custDataLst>
          </p:nvPr>
        </p:nvSpPr>
        <p:spPr>
          <a:xfrm>
            <a:off x="4082795" y="2758054"/>
            <a:ext cx="978408" cy="484632"/>
          </a:xfrm>
          <a:prstGeom prst="rightArrow">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8BB51A55-55E0-1BB5-6E6B-F1F56080936F}"/>
              </a:ext>
            </a:extLst>
          </p:cNvPr>
          <p:cNvSpPr>
            <a:spLocks noGrp="1"/>
          </p:cNvSpPr>
          <p:nvPr>
            <p:ph type="sldNum" sz="quarter" idx="10"/>
            <p:custDataLst>
              <p:tags r:id="rId5"/>
            </p:custDataLst>
          </p:nvPr>
        </p:nvSpPr>
        <p:spPr/>
        <p:txBody>
          <a:bodyPr/>
          <a:lstStyle/>
          <a:p>
            <a:fld id="{B155B846-58B1-4FD9-BD7C-950EBE99AA96}" type="slidenum">
              <a:rPr lang="fr-FR" smtClean="0"/>
              <a:t>27</a:t>
            </a:fld>
            <a:endParaRPr lang="fr-FR"/>
          </a:p>
        </p:txBody>
      </p:sp>
    </p:spTree>
    <p:extLst>
      <p:ext uri="{BB962C8B-B14F-4D97-AF65-F5344CB8AC3E}">
        <p14:creationId xmlns:p14="http://schemas.microsoft.com/office/powerpoint/2010/main" val="1013734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57A9079B-FB0E-BFFB-98BE-867F4D55D363}"/>
              </a:ext>
            </a:extLst>
          </p:cNvPr>
          <p:cNvGrpSpPr/>
          <p:nvPr>
            <p:custDataLst>
              <p:tags r:id="rId1"/>
            </p:custDataLst>
          </p:nvPr>
        </p:nvGrpSpPr>
        <p:grpSpPr>
          <a:xfrm>
            <a:off x="2162176" y="2130398"/>
            <a:ext cx="1348932" cy="1016054"/>
            <a:chOff x="2469919" y="2718353"/>
            <a:chExt cx="3077690" cy="2318203"/>
          </a:xfrm>
        </p:grpSpPr>
        <p:sp>
          <p:nvSpPr>
            <p:cNvPr id="4" name="Forme libre : forme 3">
              <a:extLst>
                <a:ext uri="{FF2B5EF4-FFF2-40B4-BE49-F238E27FC236}">
                  <a16:creationId xmlns:a16="http://schemas.microsoft.com/office/drawing/2014/main" id="{F66373B3-2A15-3172-EB0A-CDCE4C3BCDEC}"/>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5" name="Forme libre : forme 4">
              <a:extLst>
                <a:ext uri="{FF2B5EF4-FFF2-40B4-BE49-F238E27FC236}">
                  <a16:creationId xmlns:a16="http://schemas.microsoft.com/office/drawing/2014/main" id="{F1377FEA-EFC8-5BDD-9B7F-C9FBE351C2F7}"/>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6" name="Graphique 52">
              <a:extLst>
                <a:ext uri="{FF2B5EF4-FFF2-40B4-BE49-F238E27FC236}">
                  <a16:creationId xmlns:a16="http://schemas.microsoft.com/office/drawing/2014/main" id="{0E7E8ECA-A688-9EE9-20EF-1768E904B516}"/>
                </a:ext>
              </a:extLst>
            </p:cNvPr>
            <p:cNvGrpSpPr/>
            <p:nvPr/>
          </p:nvGrpSpPr>
          <p:grpSpPr>
            <a:xfrm>
              <a:off x="2760480" y="3050595"/>
              <a:ext cx="2567412" cy="1536448"/>
              <a:chOff x="2760480" y="3050595"/>
              <a:chExt cx="2567412" cy="1536448"/>
            </a:xfrm>
            <a:solidFill>
              <a:srgbClr val="666666"/>
            </a:solidFill>
          </p:grpSpPr>
          <p:sp>
            <p:nvSpPr>
              <p:cNvPr id="10" name="Forme libre : forme 9">
                <a:extLst>
                  <a:ext uri="{FF2B5EF4-FFF2-40B4-BE49-F238E27FC236}">
                    <a16:creationId xmlns:a16="http://schemas.microsoft.com/office/drawing/2014/main" id="{5477BD2D-A861-F23C-00F1-EF8A0DB7F5D8}"/>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60411D1A-B491-24B1-8ADF-B61E0A0B9F17}"/>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D6CE0AC0-0285-C31F-5442-26AE38E2A949}"/>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13" name="Forme libre : forme 12">
                <a:extLst>
                  <a:ext uri="{FF2B5EF4-FFF2-40B4-BE49-F238E27FC236}">
                    <a16:creationId xmlns:a16="http://schemas.microsoft.com/office/drawing/2014/main" id="{30FE9B72-F815-D38D-2028-0DC6D77C6482}"/>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5983E502-AE38-4A67-538E-6F632F79CDB2}"/>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0A3D858C-FC6A-0CDF-C029-9AA6822B4F54}"/>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8" name="Forme libre : forme 7">
              <a:extLst>
                <a:ext uri="{FF2B5EF4-FFF2-40B4-BE49-F238E27FC236}">
                  <a16:creationId xmlns:a16="http://schemas.microsoft.com/office/drawing/2014/main" id="{57638112-D839-4513-1B38-7FA83FA52233}"/>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9" name="Forme libre : forme 8">
              <a:extLst>
                <a:ext uri="{FF2B5EF4-FFF2-40B4-BE49-F238E27FC236}">
                  <a16:creationId xmlns:a16="http://schemas.microsoft.com/office/drawing/2014/main" id="{5C0F8D7D-A81C-B13F-3EA7-F4CE50A61AA4}"/>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2"/>
            </p:custDataLst>
          </p:nvPr>
        </p:nvSpPr>
        <p:spPr/>
        <p:txBody>
          <a:bodyPr/>
          <a:lstStyle/>
          <a:p>
            <a:r>
              <a:rPr lang="fr-FR"/>
              <a:t>LA TRANSFORMATION</a:t>
            </a:r>
          </a:p>
        </p:txBody>
      </p:sp>
      <p:pic>
        <p:nvPicPr>
          <p:cNvPr id="2" name="Graphique 1">
            <a:extLst>
              <a:ext uri="{FF2B5EF4-FFF2-40B4-BE49-F238E27FC236}">
                <a16:creationId xmlns:a16="http://schemas.microsoft.com/office/drawing/2014/main" id="{0632D7D5-EFA8-2AD1-6F45-A8DB00AE33D9}"/>
              </a:ext>
            </a:extLst>
          </p:cNvPr>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a:off x="2444309" y="2352673"/>
            <a:ext cx="1428747" cy="1428747"/>
          </a:xfrm>
          <a:prstGeom prst="rect">
            <a:avLst/>
          </a:prstGeom>
        </p:spPr>
      </p:pic>
      <p:cxnSp>
        <p:nvCxnSpPr>
          <p:cNvPr id="17" name="!!61">
            <a:extLst>
              <a:ext uri="{FF2B5EF4-FFF2-40B4-BE49-F238E27FC236}">
                <a16:creationId xmlns:a16="http://schemas.microsoft.com/office/drawing/2014/main" id="{E1858691-63CF-DC39-6C7F-618EA484CA45}"/>
              </a:ext>
            </a:extLst>
          </p:cNvPr>
          <p:cNvCxnSpPr>
            <a:cxnSpLocks/>
          </p:cNvCxnSpPr>
          <p:nvPr>
            <p:custDataLst>
              <p:tags r:id="rId4"/>
            </p:custDataLst>
          </p:nvPr>
        </p:nvCxnSpPr>
        <p:spPr>
          <a:xfrm flipH="1">
            <a:off x="4193289" y="2130398"/>
            <a:ext cx="1159761" cy="1651022"/>
          </a:xfrm>
          <a:prstGeom prst="line">
            <a:avLst/>
          </a:prstGeom>
        </p:spPr>
        <p:style>
          <a:lnRef idx="3">
            <a:schemeClr val="dk1"/>
          </a:lnRef>
          <a:fillRef idx="0">
            <a:schemeClr val="dk1"/>
          </a:fillRef>
          <a:effectRef idx="2">
            <a:schemeClr val="dk1"/>
          </a:effectRef>
          <a:fontRef idx="minor">
            <a:schemeClr val="tx1"/>
          </a:fontRef>
        </p:style>
      </p:cxnSp>
      <p:grpSp>
        <p:nvGrpSpPr>
          <p:cNvPr id="22" name="Groupe 21">
            <a:extLst>
              <a:ext uri="{FF2B5EF4-FFF2-40B4-BE49-F238E27FC236}">
                <a16:creationId xmlns:a16="http://schemas.microsoft.com/office/drawing/2014/main" id="{2D72C972-567C-D873-F9D4-3ECDD85CDA47}"/>
              </a:ext>
            </a:extLst>
          </p:cNvPr>
          <p:cNvGrpSpPr/>
          <p:nvPr>
            <p:custDataLst>
              <p:tags r:id="rId5"/>
            </p:custDataLst>
          </p:nvPr>
        </p:nvGrpSpPr>
        <p:grpSpPr>
          <a:xfrm>
            <a:off x="5673283" y="2118920"/>
            <a:ext cx="1173901" cy="1226591"/>
            <a:chOff x="5624494" y="2571750"/>
            <a:chExt cx="1173901" cy="1226591"/>
          </a:xfrm>
        </p:grpSpPr>
        <p:sp>
          <p:nvSpPr>
            <p:cNvPr id="23" name="Forme libre : forme 22">
              <a:extLst>
                <a:ext uri="{FF2B5EF4-FFF2-40B4-BE49-F238E27FC236}">
                  <a16:creationId xmlns:a16="http://schemas.microsoft.com/office/drawing/2014/main" id="{BA37D102-F2B4-F3FA-E72A-C3ABA916BC25}"/>
                </a:ext>
              </a:extLst>
            </p:cNvPr>
            <p:cNvSpPr/>
            <p:nvPr/>
          </p:nvSpPr>
          <p:spPr>
            <a:xfrm>
              <a:off x="5624499" y="2624445"/>
              <a:ext cx="1173896" cy="874792"/>
            </a:xfrm>
            <a:custGeom>
              <a:avLst/>
              <a:gdLst>
                <a:gd name="connsiteX0" fmla="*/ 75352 w 1173896"/>
                <a:gd name="connsiteY0" fmla="*/ 874792 h 874792"/>
                <a:gd name="connsiteX1" fmla="*/ 1098543 w 1173896"/>
                <a:gd name="connsiteY1" fmla="*/ 874792 h 874792"/>
                <a:gd name="connsiteX2" fmla="*/ 1173896 w 1173896"/>
                <a:gd name="connsiteY2" fmla="*/ 586948 h 874792"/>
                <a:gd name="connsiteX3" fmla="*/ 586948 w 1173896"/>
                <a:gd name="connsiteY3" fmla="*/ 0 h 874792"/>
                <a:gd name="connsiteX4" fmla="*/ 0 w 1173896"/>
                <a:gd name="connsiteY4" fmla="*/ 586948 h 874792"/>
                <a:gd name="connsiteX5" fmla="*/ 75352 w 1173896"/>
                <a:gd name="connsiteY5" fmla="*/ 874792 h 87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896" h="874792">
                  <a:moveTo>
                    <a:pt x="75352" y="874792"/>
                  </a:moveTo>
                  <a:lnTo>
                    <a:pt x="1098543" y="874792"/>
                  </a:lnTo>
                  <a:cubicBezTo>
                    <a:pt x="1146499" y="789741"/>
                    <a:pt x="1173896" y="691549"/>
                    <a:pt x="1173896" y="586948"/>
                  </a:cubicBezTo>
                  <a:cubicBezTo>
                    <a:pt x="1173896" y="262785"/>
                    <a:pt x="911111" y="0"/>
                    <a:pt x="586948" y="0"/>
                  </a:cubicBezTo>
                  <a:cubicBezTo>
                    <a:pt x="262785" y="0"/>
                    <a:pt x="0" y="262785"/>
                    <a:pt x="0" y="586948"/>
                  </a:cubicBezTo>
                  <a:cubicBezTo>
                    <a:pt x="-2" y="691551"/>
                    <a:pt x="27392" y="789741"/>
                    <a:pt x="75352" y="874792"/>
                  </a:cubicBezTo>
                  <a:close/>
                </a:path>
              </a:pathLst>
            </a:custGeom>
            <a:solidFill>
              <a:schemeClr val="tx1">
                <a:lumMod val="50000"/>
                <a:lumOff val="50000"/>
              </a:schemeClr>
            </a:solidFill>
            <a:ln w="2381"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E72EDF7B-879F-66CB-BE2F-037CB923E8BD}"/>
                </a:ext>
              </a:extLst>
            </p:cNvPr>
            <p:cNvSpPr/>
            <p:nvPr/>
          </p:nvSpPr>
          <p:spPr>
            <a:xfrm>
              <a:off x="6017439" y="3212373"/>
              <a:ext cx="388055" cy="223443"/>
            </a:xfrm>
            <a:custGeom>
              <a:avLst/>
              <a:gdLst>
                <a:gd name="connsiteX0" fmla="*/ 143193 w 388055"/>
                <a:gd name="connsiteY0" fmla="*/ 185453 h 223443"/>
                <a:gd name="connsiteX1" fmla="*/ 194005 w 388055"/>
                <a:gd name="connsiteY1" fmla="*/ 223443 h 223443"/>
                <a:gd name="connsiteX2" fmla="*/ 244818 w 388055"/>
                <a:gd name="connsiteY2" fmla="*/ 185453 h 223443"/>
                <a:gd name="connsiteX3" fmla="*/ 388056 w 388055"/>
                <a:gd name="connsiteY3" fmla="*/ 112600 h 223443"/>
                <a:gd name="connsiteX4" fmla="*/ 351325 w 388055"/>
                <a:gd name="connsiteY4" fmla="*/ 102691 h 223443"/>
                <a:gd name="connsiteX5" fmla="*/ 319728 w 388055"/>
                <a:gd name="connsiteY5" fmla="*/ 0 h 223443"/>
                <a:gd name="connsiteX6" fmla="*/ 280988 w 388055"/>
                <a:gd name="connsiteY6" fmla="*/ 37032 h 223443"/>
                <a:gd name="connsiteX7" fmla="*/ 194067 w 388055"/>
                <a:gd name="connsiteY7" fmla="*/ 66751 h 223443"/>
                <a:gd name="connsiteX8" fmla="*/ 107150 w 388055"/>
                <a:gd name="connsiteY8" fmla="*/ 37032 h 223443"/>
                <a:gd name="connsiteX9" fmla="*/ 68406 w 388055"/>
                <a:gd name="connsiteY9" fmla="*/ 0 h 223443"/>
                <a:gd name="connsiteX10" fmla="*/ 36810 w 388055"/>
                <a:gd name="connsiteY10" fmla="*/ 102691 h 223443"/>
                <a:gd name="connsiteX11" fmla="*/ 0 w 388055"/>
                <a:gd name="connsiteY11" fmla="*/ 112624 h 22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8055" h="223443">
                  <a:moveTo>
                    <a:pt x="143193" y="185453"/>
                  </a:moveTo>
                  <a:cubicBezTo>
                    <a:pt x="143193" y="185453"/>
                    <a:pt x="178766" y="201058"/>
                    <a:pt x="194005" y="223443"/>
                  </a:cubicBezTo>
                  <a:cubicBezTo>
                    <a:pt x="209244" y="201058"/>
                    <a:pt x="244818" y="185453"/>
                    <a:pt x="244818" y="185453"/>
                  </a:cubicBezTo>
                  <a:lnTo>
                    <a:pt x="388056" y="112600"/>
                  </a:lnTo>
                  <a:cubicBezTo>
                    <a:pt x="376041" y="108891"/>
                    <a:pt x="363819" y="105576"/>
                    <a:pt x="351325" y="102691"/>
                  </a:cubicBezTo>
                  <a:cubicBezTo>
                    <a:pt x="327004" y="78370"/>
                    <a:pt x="320838" y="32260"/>
                    <a:pt x="319728" y="0"/>
                  </a:cubicBezTo>
                  <a:cubicBezTo>
                    <a:pt x="307036" y="14784"/>
                    <a:pt x="293716" y="27150"/>
                    <a:pt x="280988" y="37032"/>
                  </a:cubicBezTo>
                  <a:cubicBezTo>
                    <a:pt x="256188" y="56291"/>
                    <a:pt x="225585" y="66751"/>
                    <a:pt x="194067" y="66751"/>
                  </a:cubicBezTo>
                  <a:cubicBezTo>
                    <a:pt x="162550" y="66751"/>
                    <a:pt x="131947" y="56291"/>
                    <a:pt x="107150" y="37032"/>
                  </a:cubicBezTo>
                  <a:cubicBezTo>
                    <a:pt x="94421" y="27148"/>
                    <a:pt x="81101" y="14781"/>
                    <a:pt x="68406" y="0"/>
                  </a:cubicBezTo>
                  <a:cubicBezTo>
                    <a:pt x="67297" y="32260"/>
                    <a:pt x="61131" y="78370"/>
                    <a:pt x="36810" y="102691"/>
                  </a:cubicBezTo>
                  <a:cubicBezTo>
                    <a:pt x="24287" y="105580"/>
                    <a:pt x="12041" y="108906"/>
                    <a:pt x="0" y="112624"/>
                  </a:cubicBezTo>
                  <a:close/>
                </a:path>
              </a:pathLst>
            </a:custGeom>
            <a:solidFill>
              <a:srgbClr val="FFAA7B"/>
            </a:solidFill>
            <a:ln w="2381" cap="flat">
              <a:noFill/>
              <a:prstDash val="solid"/>
              <a:miter/>
            </a:ln>
          </p:spPr>
          <p:txBody>
            <a:bodyPr rtlCol="0" anchor="ctr"/>
            <a:lstStyle/>
            <a:p>
              <a:endParaRPr lang="fr-FR"/>
            </a:p>
          </p:txBody>
        </p:sp>
        <p:sp>
          <p:nvSpPr>
            <p:cNvPr id="25" name="Forme libre : forme 24">
              <a:extLst>
                <a:ext uri="{FF2B5EF4-FFF2-40B4-BE49-F238E27FC236}">
                  <a16:creationId xmlns:a16="http://schemas.microsoft.com/office/drawing/2014/main" id="{D8BCE95D-4A43-74E4-294C-B5B353ED75BD}"/>
                </a:ext>
              </a:extLst>
            </p:cNvPr>
            <p:cNvSpPr/>
            <p:nvPr/>
          </p:nvSpPr>
          <p:spPr>
            <a:xfrm>
              <a:off x="6062838" y="3212371"/>
              <a:ext cx="142718" cy="167268"/>
            </a:xfrm>
            <a:custGeom>
              <a:avLst/>
              <a:gdLst>
                <a:gd name="connsiteX0" fmla="*/ 142718 w 142718"/>
                <a:gd name="connsiteY0" fmla="*/ 66626 h 167268"/>
                <a:gd name="connsiteX1" fmla="*/ 61751 w 142718"/>
                <a:gd name="connsiteY1" fmla="*/ 37035 h 167268"/>
                <a:gd name="connsiteX2" fmla="*/ 23008 w 142718"/>
                <a:gd name="connsiteY2" fmla="*/ 0 h 167268"/>
                <a:gd name="connsiteX3" fmla="*/ 0 w 142718"/>
                <a:gd name="connsiteY3" fmla="*/ 92150 h 167268"/>
                <a:gd name="connsiteX4" fmla="*/ 88406 w 142718"/>
                <a:gd name="connsiteY4" fmla="*/ 161376 h 167268"/>
                <a:gd name="connsiteX5" fmla="*/ 142718 w 142718"/>
                <a:gd name="connsiteY5" fmla="*/ 66626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718" h="167268">
                  <a:moveTo>
                    <a:pt x="142718" y="66626"/>
                  </a:moveTo>
                  <a:cubicBezTo>
                    <a:pt x="113316" y="65397"/>
                    <a:pt x="84985" y="55077"/>
                    <a:pt x="61751" y="37035"/>
                  </a:cubicBezTo>
                  <a:cubicBezTo>
                    <a:pt x="49023" y="27150"/>
                    <a:pt x="35701" y="14784"/>
                    <a:pt x="23008" y="0"/>
                  </a:cubicBezTo>
                  <a:cubicBezTo>
                    <a:pt x="22043" y="28061"/>
                    <a:pt x="17237" y="66586"/>
                    <a:pt x="0" y="92150"/>
                  </a:cubicBezTo>
                  <a:cubicBezTo>
                    <a:pt x="24515" y="141631"/>
                    <a:pt x="56280" y="183031"/>
                    <a:pt x="88406" y="161376"/>
                  </a:cubicBezTo>
                  <a:cubicBezTo>
                    <a:pt x="128023" y="134671"/>
                    <a:pt x="139774" y="94979"/>
                    <a:pt x="142718" y="66626"/>
                  </a:cubicBezTo>
                  <a:close/>
                </a:path>
              </a:pathLst>
            </a:custGeom>
            <a:solidFill>
              <a:srgbClr val="FC9460"/>
            </a:solidFill>
            <a:ln w="2381"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69518733-6792-D25B-B274-9840F02467AB}"/>
                </a:ext>
              </a:extLst>
            </p:cNvPr>
            <p:cNvSpPr/>
            <p:nvPr/>
          </p:nvSpPr>
          <p:spPr>
            <a:xfrm>
              <a:off x="5926628" y="3357906"/>
              <a:ext cx="290949" cy="440435"/>
            </a:xfrm>
            <a:custGeom>
              <a:avLst/>
              <a:gdLst>
                <a:gd name="connsiteX0" fmla="*/ 239042 w 290949"/>
                <a:gd name="connsiteY0" fmla="*/ 32325 h 440435"/>
                <a:gd name="connsiteX1" fmla="*/ 175489 w 290949"/>
                <a:gd name="connsiteY1" fmla="*/ 0 h 440435"/>
                <a:gd name="connsiteX2" fmla="*/ 110216 w 290949"/>
                <a:gd name="connsiteY2" fmla="*/ 85746 h 440435"/>
                <a:gd name="connsiteX3" fmla="*/ 0 w 290949"/>
                <a:gd name="connsiteY3" fmla="*/ 195047 h 440435"/>
                <a:gd name="connsiteX4" fmla="*/ 0 w 290949"/>
                <a:gd name="connsiteY4" fmla="*/ 366775 h 440435"/>
                <a:gd name="connsiteX5" fmla="*/ 284816 w 290949"/>
                <a:gd name="connsiteY5" fmla="*/ 440435 h 440435"/>
                <a:gd name="connsiteX6" fmla="*/ 290949 w 290949"/>
                <a:gd name="connsiteY6" fmla="*/ 440358 h 440435"/>
                <a:gd name="connsiteX7" fmla="*/ 290949 w 290949"/>
                <a:gd name="connsiteY7" fmla="*/ 84232 h 440435"/>
                <a:gd name="connsiteX8" fmla="*/ 239042 w 290949"/>
                <a:gd name="connsiteY8" fmla="*/ 32325 h 44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949" h="440435">
                  <a:moveTo>
                    <a:pt x="239042" y="32325"/>
                  </a:moveTo>
                  <a:lnTo>
                    <a:pt x="175489" y="0"/>
                  </a:lnTo>
                  <a:cubicBezTo>
                    <a:pt x="148446" y="8224"/>
                    <a:pt x="111519" y="29697"/>
                    <a:pt x="110216" y="85746"/>
                  </a:cubicBezTo>
                  <a:cubicBezTo>
                    <a:pt x="91954" y="88909"/>
                    <a:pt x="0" y="109136"/>
                    <a:pt x="0" y="195047"/>
                  </a:cubicBezTo>
                  <a:lnTo>
                    <a:pt x="0" y="366775"/>
                  </a:lnTo>
                  <a:cubicBezTo>
                    <a:pt x="84345" y="413690"/>
                    <a:pt x="181449" y="440435"/>
                    <a:pt x="284816" y="440435"/>
                  </a:cubicBezTo>
                  <a:cubicBezTo>
                    <a:pt x="286867" y="440435"/>
                    <a:pt x="288903" y="440378"/>
                    <a:pt x="290949" y="440358"/>
                  </a:cubicBezTo>
                  <a:cubicBezTo>
                    <a:pt x="290949" y="309561"/>
                    <a:pt x="290949" y="103963"/>
                    <a:pt x="290949" y="84232"/>
                  </a:cubicBezTo>
                  <a:cubicBezTo>
                    <a:pt x="290949" y="55084"/>
                    <a:pt x="239042" y="32325"/>
                    <a:pt x="239042" y="32325"/>
                  </a:cubicBezTo>
                  <a:close/>
                </a:path>
              </a:pathLst>
            </a:custGeom>
            <a:solidFill>
              <a:srgbClr val="7E6DD1"/>
            </a:solidFill>
            <a:ln w="2381"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9A174F15-34C9-DE43-0B08-5746806D48DB}"/>
                </a:ext>
              </a:extLst>
            </p:cNvPr>
            <p:cNvSpPr/>
            <p:nvPr/>
          </p:nvSpPr>
          <p:spPr>
            <a:xfrm>
              <a:off x="5746858" y="3321243"/>
              <a:ext cx="359767" cy="405410"/>
            </a:xfrm>
            <a:custGeom>
              <a:avLst/>
              <a:gdLst>
                <a:gd name="connsiteX0" fmla="*/ 183361 w 359767"/>
                <a:gd name="connsiteY0" fmla="*/ 405410 h 405410"/>
                <a:gd name="connsiteX1" fmla="*/ 183361 w 359767"/>
                <a:gd name="connsiteY1" fmla="*/ 231711 h 405410"/>
                <a:gd name="connsiteX2" fmla="*/ 293541 w 359767"/>
                <a:gd name="connsiteY2" fmla="*/ 125491 h 405410"/>
                <a:gd name="connsiteX3" fmla="*/ 359768 w 359767"/>
                <a:gd name="connsiteY3" fmla="*/ 38959 h 405410"/>
                <a:gd name="connsiteX4" fmla="*/ 283173 w 359767"/>
                <a:gd name="connsiteY4" fmla="*/ 0 h 405410"/>
                <a:gd name="connsiteX5" fmla="*/ 0 w 359767"/>
                <a:gd name="connsiteY5" fmla="*/ 104018 h 405410"/>
                <a:gd name="connsiteX6" fmla="*/ 109387 w 359767"/>
                <a:gd name="connsiteY6" fmla="*/ 285544 h 405410"/>
                <a:gd name="connsiteX7" fmla="*/ 109387 w 359767"/>
                <a:gd name="connsiteY7" fmla="*/ 357427 h 405410"/>
                <a:gd name="connsiteX8" fmla="*/ 183361 w 359767"/>
                <a:gd name="connsiteY8" fmla="*/ 405410 h 405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767" h="405410">
                  <a:moveTo>
                    <a:pt x="183361" y="405410"/>
                  </a:moveTo>
                  <a:cubicBezTo>
                    <a:pt x="183361" y="360395"/>
                    <a:pt x="183361" y="289636"/>
                    <a:pt x="183361" y="231711"/>
                  </a:cubicBezTo>
                  <a:cubicBezTo>
                    <a:pt x="183361" y="138895"/>
                    <a:pt x="293541" y="125491"/>
                    <a:pt x="293541" y="125491"/>
                  </a:cubicBezTo>
                  <a:cubicBezTo>
                    <a:pt x="293541" y="66564"/>
                    <a:pt x="333111" y="46081"/>
                    <a:pt x="359768" y="38959"/>
                  </a:cubicBezTo>
                  <a:lnTo>
                    <a:pt x="283173" y="0"/>
                  </a:lnTo>
                  <a:cubicBezTo>
                    <a:pt x="119171" y="53479"/>
                    <a:pt x="40842" y="74865"/>
                    <a:pt x="0" y="104018"/>
                  </a:cubicBezTo>
                  <a:cubicBezTo>
                    <a:pt x="42519" y="133037"/>
                    <a:pt x="109387" y="193318"/>
                    <a:pt x="109387" y="285544"/>
                  </a:cubicBezTo>
                  <a:lnTo>
                    <a:pt x="109387" y="357427"/>
                  </a:lnTo>
                  <a:cubicBezTo>
                    <a:pt x="132731" y="375201"/>
                    <a:pt x="157461" y="391242"/>
                    <a:pt x="183361" y="405410"/>
                  </a:cubicBezTo>
                  <a:close/>
                </a:path>
              </a:pathLst>
            </a:custGeom>
            <a:solidFill>
              <a:srgbClr val="7255CE"/>
            </a:solidFill>
            <a:ln w="2381" cap="flat">
              <a:noFill/>
              <a:prstDash val="solid"/>
              <a:miter/>
            </a:ln>
          </p:spPr>
          <p:txBody>
            <a:bodyPr rtlCol="0" anchor="ctr"/>
            <a:lstStyle/>
            <a:p>
              <a:endParaRPr lang="fr-FR"/>
            </a:p>
          </p:txBody>
        </p:sp>
        <p:sp>
          <p:nvSpPr>
            <p:cNvPr id="28" name="Forme libre : forme 27">
              <a:extLst>
                <a:ext uri="{FF2B5EF4-FFF2-40B4-BE49-F238E27FC236}">
                  <a16:creationId xmlns:a16="http://schemas.microsoft.com/office/drawing/2014/main" id="{58BA4777-306F-0B0B-85D5-E26FEAFE3C1C}"/>
                </a:ext>
              </a:extLst>
            </p:cNvPr>
            <p:cNvSpPr/>
            <p:nvPr/>
          </p:nvSpPr>
          <p:spPr>
            <a:xfrm>
              <a:off x="6205312" y="3321243"/>
              <a:ext cx="470716" cy="477098"/>
            </a:xfrm>
            <a:custGeom>
              <a:avLst/>
              <a:gdLst>
                <a:gd name="connsiteX0" fmla="*/ 187546 w 470716"/>
                <a:gd name="connsiteY0" fmla="*/ 0 h 477098"/>
                <a:gd name="connsiteX1" fmla="*/ 51907 w 470716"/>
                <a:gd name="connsiteY1" fmla="*/ 68989 h 477098"/>
                <a:gd name="connsiteX2" fmla="*/ 0 w 470716"/>
                <a:gd name="connsiteY2" fmla="*/ 120896 h 477098"/>
                <a:gd name="connsiteX3" fmla="*/ 0 w 470716"/>
                <a:gd name="connsiteY3" fmla="*/ 477022 h 477098"/>
                <a:gd name="connsiteX4" fmla="*/ 6133 w 470716"/>
                <a:gd name="connsiteY4" fmla="*/ 477099 h 477098"/>
                <a:gd name="connsiteX5" fmla="*/ 87268 w 470716"/>
                <a:gd name="connsiteY5" fmla="*/ 471505 h 477098"/>
                <a:gd name="connsiteX6" fmla="*/ 87251 w 470716"/>
                <a:gd name="connsiteY6" fmla="*/ 471493 h 477098"/>
                <a:gd name="connsiteX7" fmla="*/ 254427 w 470716"/>
                <a:gd name="connsiteY7" fmla="*/ 422101 h 477098"/>
                <a:gd name="connsiteX8" fmla="*/ 254427 w 470716"/>
                <a:gd name="connsiteY8" fmla="*/ 422106 h 477098"/>
                <a:gd name="connsiteX9" fmla="*/ 361330 w 470716"/>
                <a:gd name="connsiteY9" fmla="*/ 357425 h 477098"/>
                <a:gd name="connsiteX10" fmla="*/ 361330 w 470716"/>
                <a:gd name="connsiteY10" fmla="*/ 285544 h 477098"/>
                <a:gd name="connsiteX11" fmla="*/ 470717 w 470716"/>
                <a:gd name="connsiteY11" fmla="*/ 104018 h 477098"/>
                <a:gd name="connsiteX12" fmla="*/ 187546 w 470716"/>
                <a:gd name="connsiteY12" fmla="*/ 0 h 4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0716" h="477098">
                  <a:moveTo>
                    <a:pt x="187546" y="0"/>
                  </a:moveTo>
                  <a:lnTo>
                    <a:pt x="51907" y="68989"/>
                  </a:lnTo>
                  <a:cubicBezTo>
                    <a:pt x="51907" y="68989"/>
                    <a:pt x="0" y="91748"/>
                    <a:pt x="0" y="120896"/>
                  </a:cubicBezTo>
                  <a:lnTo>
                    <a:pt x="0" y="477022"/>
                  </a:lnTo>
                  <a:cubicBezTo>
                    <a:pt x="2046" y="477044"/>
                    <a:pt x="4082" y="477099"/>
                    <a:pt x="6133" y="477099"/>
                  </a:cubicBezTo>
                  <a:cubicBezTo>
                    <a:pt x="33664" y="477099"/>
                    <a:pt x="60745" y="475173"/>
                    <a:pt x="87268" y="471505"/>
                  </a:cubicBezTo>
                  <a:lnTo>
                    <a:pt x="87251" y="471493"/>
                  </a:lnTo>
                  <a:lnTo>
                    <a:pt x="254427" y="422101"/>
                  </a:lnTo>
                  <a:lnTo>
                    <a:pt x="254427" y="422106"/>
                  </a:lnTo>
                  <a:cubicBezTo>
                    <a:pt x="292456" y="404320"/>
                    <a:pt x="328274" y="382596"/>
                    <a:pt x="361330" y="357425"/>
                  </a:cubicBezTo>
                  <a:cubicBezTo>
                    <a:pt x="361330" y="332426"/>
                    <a:pt x="361330" y="308042"/>
                    <a:pt x="361330" y="285544"/>
                  </a:cubicBezTo>
                  <a:cubicBezTo>
                    <a:pt x="361330" y="193318"/>
                    <a:pt x="428200" y="133040"/>
                    <a:pt x="470717" y="104018"/>
                  </a:cubicBezTo>
                  <a:cubicBezTo>
                    <a:pt x="429877" y="74865"/>
                    <a:pt x="351550" y="53479"/>
                    <a:pt x="187546" y="0"/>
                  </a:cubicBezTo>
                  <a:close/>
                </a:path>
              </a:pathLst>
            </a:custGeom>
            <a:solidFill>
              <a:srgbClr val="9589E8"/>
            </a:solidFill>
            <a:ln w="2381" cap="flat">
              <a:noFill/>
              <a:prstDash val="solid"/>
              <a:miter/>
            </a:ln>
          </p:spPr>
          <p:txBody>
            <a:bodyPr rtlCol="0" anchor="ctr"/>
            <a:lstStyle/>
            <a:p>
              <a:endParaRPr lang="fr-FR"/>
            </a:p>
          </p:txBody>
        </p:sp>
        <p:sp>
          <p:nvSpPr>
            <p:cNvPr id="29" name="Forme libre : forme 28">
              <a:extLst>
                <a:ext uri="{FF2B5EF4-FFF2-40B4-BE49-F238E27FC236}">
                  <a16:creationId xmlns:a16="http://schemas.microsoft.com/office/drawing/2014/main" id="{3143343B-9920-6D0C-BF2D-D966B8786E28}"/>
                </a:ext>
              </a:extLst>
            </p:cNvPr>
            <p:cNvSpPr/>
            <p:nvPr/>
          </p:nvSpPr>
          <p:spPr>
            <a:xfrm>
              <a:off x="6250137" y="3259027"/>
              <a:ext cx="178296" cy="229436"/>
            </a:xfrm>
            <a:custGeom>
              <a:avLst/>
              <a:gdLst>
                <a:gd name="connsiteX0" fmla="*/ 100779 w 178296"/>
                <a:gd name="connsiteY0" fmla="*/ 584 h 229436"/>
                <a:gd name="connsiteX1" fmla="*/ 93966 w 178296"/>
                <a:gd name="connsiteY1" fmla="*/ 3739 h 229436"/>
                <a:gd name="connsiteX2" fmla="*/ 6035 w 178296"/>
                <a:gd name="connsiteY2" fmla="*/ 124594 h 229436"/>
                <a:gd name="connsiteX3" fmla="*/ 2892 w 178296"/>
                <a:gd name="connsiteY3" fmla="*/ 142605 h 229436"/>
                <a:gd name="connsiteX4" fmla="*/ 69631 w 178296"/>
                <a:gd name="connsiteY4" fmla="*/ 219044 h 229436"/>
                <a:gd name="connsiteX5" fmla="*/ 119001 w 178296"/>
                <a:gd name="connsiteY5" fmla="*/ 213513 h 229436"/>
                <a:gd name="connsiteX6" fmla="*/ 176902 w 178296"/>
                <a:gd name="connsiteY6" fmla="*/ 82608 h 229436"/>
                <a:gd name="connsiteX7" fmla="*/ 171225 w 178296"/>
                <a:gd name="connsiteY7" fmla="*/ 56008 h 229436"/>
                <a:gd name="connsiteX8" fmla="*/ 100779 w 178296"/>
                <a:gd name="connsiteY8" fmla="*/ 584 h 22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296" h="229436">
                  <a:moveTo>
                    <a:pt x="100779" y="584"/>
                  </a:moveTo>
                  <a:cubicBezTo>
                    <a:pt x="98022" y="-937"/>
                    <a:pt x="94594" y="653"/>
                    <a:pt x="93966" y="3739"/>
                  </a:cubicBezTo>
                  <a:cubicBezTo>
                    <a:pt x="89867" y="23815"/>
                    <a:pt x="72082" y="87059"/>
                    <a:pt x="6035" y="124594"/>
                  </a:cubicBezTo>
                  <a:cubicBezTo>
                    <a:pt x="-470" y="128291"/>
                    <a:pt x="-2027" y="136968"/>
                    <a:pt x="2892" y="142605"/>
                  </a:cubicBezTo>
                  <a:lnTo>
                    <a:pt x="69631" y="219044"/>
                  </a:lnTo>
                  <a:cubicBezTo>
                    <a:pt x="83487" y="235004"/>
                    <a:pt x="108999" y="232132"/>
                    <a:pt x="119001" y="213513"/>
                  </a:cubicBezTo>
                  <a:cubicBezTo>
                    <a:pt x="135910" y="182033"/>
                    <a:pt x="159467" y="134120"/>
                    <a:pt x="176902" y="82608"/>
                  </a:cubicBezTo>
                  <a:cubicBezTo>
                    <a:pt x="180024" y="73384"/>
                    <a:pt x="177806" y="63186"/>
                    <a:pt x="171225" y="56008"/>
                  </a:cubicBezTo>
                  <a:cubicBezTo>
                    <a:pt x="150926" y="33865"/>
                    <a:pt x="127142" y="15135"/>
                    <a:pt x="100779" y="584"/>
                  </a:cubicBezTo>
                  <a:close/>
                </a:path>
              </a:pathLst>
            </a:custGeom>
            <a:solidFill>
              <a:srgbClr val="B5B0F7"/>
            </a:solidFill>
            <a:ln w="2381" cap="flat">
              <a:noFill/>
              <a:prstDash val="solid"/>
              <a:miter/>
            </a:ln>
          </p:spPr>
          <p:txBody>
            <a:bodyPr rtlCol="0" anchor="ctr"/>
            <a:lstStyle/>
            <a:p>
              <a:endParaRPr lang="fr-FR"/>
            </a:p>
          </p:txBody>
        </p:sp>
        <p:sp>
          <p:nvSpPr>
            <p:cNvPr id="30" name="Forme libre : forme 29">
              <a:extLst>
                <a:ext uri="{FF2B5EF4-FFF2-40B4-BE49-F238E27FC236}">
                  <a16:creationId xmlns:a16="http://schemas.microsoft.com/office/drawing/2014/main" id="{1A6CC1E4-E7D9-18DF-0937-29BD8A735D5D}"/>
                </a:ext>
              </a:extLst>
            </p:cNvPr>
            <p:cNvSpPr/>
            <p:nvPr/>
          </p:nvSpPr>
          <p:spPr>
            <a:xfrm>
              <a:off x="6037038" y="3353019"/>
              <a:ext cx="135750" cy="135449"/>
            </a:xfrm>
            <a:custGeom>
              <a:avLst/>
              <a:gdLst>
                <a:gd name="connsiteX0" fmla="*/ 129717 w 135750"/>
                <a:gd name="connsiteY0" fmla="*/ 30605 h 135449"/>
                <a:gd name="connsiteX1" fmla="*/ 89968 w 135750"/>
                <a:gd name="connsiteY1" fmla="*/ 0 h 135449"/>
                <a:gd name="connsiteX2" fmla="*/ 0 w 135750"/>
                <a:gd name="connsiteY2" fmla="*/ 86925 h 135449"/>
                <a:gd name="connsiteX3" fmla="*/ 16751 w 135750"/>
                <a:gd name="connsiteY3" fmla="*/ 119526 h 135449"/>
                <a:gd name="connsiteX4" fmla="*/ 66121 w 135750"/>
                <a:gd name="connsiteY4" fmla="*/ 125057 h 135449"/>
                <a:gd name="connsiteX5" fmla="*/ 132858 w 135750"/>
                <a:gd name="connsiteY5" fmla="*/ 48618 h 135449"/>
                <a:gd name="connsiteX6" fmla="*/ 129717 w 135750"/>
                <a:gd name="connsiteY6" fmla="*/ 30605 h 13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750" h="135449">
                  <a:moveTo>
                    <a:pt x="129717" y="30605"/>
                  </a:moveTo>
                  <a:cubicBezTo>
                    <a:pt x="113826" y="21573"/>
                    <a:pt x="100753" y="11047"/>
                    <a:pt x="89968" y="0"/>
                  </a:cubicBezTo>
                  <a:cubicBezTo>
                    <a:pt x="73897" y="1363"/>
                    <a:pt x="4001" y="11674"/>
                    <a:pt x="0" y="86925"/>
                  </a:cubicBezTo>
                  <a:cubicBezTo>
                    <a:pt x="5953" y="99043"/>
                    <a:pt x="11655" y="110041"/>
                    <a:pt x="16751" y="119526"/>
                  </a:cubicBezTo>
                  <a:cubicBezTo>
                    <a:pt x="26753" y="138145"/>
                    <a:pt x="52264" y="141017"/>
                    <a:pt x="66121" y="125057"/>
                  </a:cubicBezTo>
                  <a:lnTo>
                    <a:pt x="132858" y="48618"/>
                  </a:lnTo>
                  <a:cubicBezTo>
                    <a:pt x="137778" y="42979"/>
                    <a:pt x="136219" y="34299"/>
                    <a:pt x="129717" y="30605"/>
                  </a:cubicBezTo>
                  <a:close/>
                </a:path>
              </a:pathLst>
            </a:custGeom>
            <a:solidFill>
              <a:srgbClr val="9589E8"/>
            </a:solidFill>
            <a:ln w="2381" cap="flat">
              <a:noFill/>
              <a:prstDash val="solid"/>
              <a:miter/>
            </a:ln>
          </p:spPr>
          <p:txBody>
            <a:bodyPr rtlCol="0" anchor="ctr"/>
            <a:lstStyle/>
            <a:p>
              <a:endParaRPr lang="fr-FR"/>
            </a:p>
          </p:txBody>
        </p:sp>
        <p:sp>
          <p:nvSpPr>
            <p:cNvPr id="31" name="Forme libre : forme 30">
              <a:extLst>
                <a:ext uri="{FF2B5EF4-FFF2-40B4-BE49-F238E27FC236}">
                  <a16:creationId xmlns:a16="http://schemas.microsoft.com/office/drawing/2014/main" id="{7722850C-F9A6-88DA-E5F6-486497B06531}"/>
                </a:ext>
              </a:extLst>
            </p:cNvPr>
            <p:cNvSpPr/>
            <p:nvPr/>
          </p:nvSpPr>
          <p:spPr>
            <a:xfrm>
              <a:off x="5994494" y="3259029"/>
              <a:ext cx="135877" cy="187702"/>
            </a:xfrm>
            <a:custGeom>
              <a:avLst/>
              <a:gdLst>
                <a:gd name="connsiteX0" fmla="*/ 84330 w 135877"/>
                <a:gd name="connsiteY0" fmla="*/ 3740 h 187702"/>
                <a:gd name="connsiteX1" fmla="*/ 77517 w 135877"/>
                <a:gd name="connsiteY1" fmla="*/ 585 h 187702"/>
                <a:gd name="connsiteX2" fmla="*/ 7071 w 135877"/>
                <a:gd name="connsiteY2" fmla="*/ 56009 h 187702"/>
                <a:gd name="connsiteX3" fmla="*/ 1394 w 135877"/>
                <a:gd name="connsiteY3" fmla="*/ 82609 h 187702"/>
                <a:gd name="connsiteX4" fmla="*/ 45908 w 135877"/>
                <a:gd name="connsiteY4" fmla="*/ 187703 h 187702"/>
                <a:gd name="connsiteX5" fmla="*/ 135876 w 135877"/>
                <a:gd name="connsiteY5" fmla="*/ 97371 h 187702"/>
                <a:gd name="connsiteX6" fmla="*/ 135878 w 135877"/>
                <a:gd name="connsiteY6" fmla="*/ 97364 h 187702"/>
                <a:gd name="connsiteX7" fmla="*/ 84330 w 135877"/>
                <a:gd name="connsiteY7" fmla="*/ 3740 h 18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77" h="187702">
                  <a:moveTo>
                    <a:pt x="84330" y="3740"/>
                  </a:moveTo>
                  <a:cubicBezTo>
                    <a:pt x="83700" y="654"/>
                    <a:pt x="80272" y="-939"/>
                    <a:pt x="77517" y="585"/>
                  </a:cubicBezTo>
                  <a:cubicBezTo>
                    <a:pt x="51154" y="15136"/>
                    <a:pt x="27370" y="33866"/>
                    <a:pt x="7071" y="56009"/>
                  </a:cubicBezTo>
                  <a:cubicBezTo>
                    <a:pt x="493" y="63187"/>
                    <a:pt x="-1728" y="73385"/>
                    <a:pt x="1394" y="82609"/>
                  </a:cubicBezTo>
                  <a:cubicBezTo>
                    <a:pt x="14575" y="121550"/>
                    <a:pt x="31249" y="158420"/>
                    <a:pt x="45908" y="187703"/>
                  </a:cubicBezTo>
                  <a:cubicBezTo>
                    <a:pt x="45910" y="98870"/>
                    <a:pt x="135876" y="97371"/>
                    <a:pt x="135876" y="97371"/>
                  </a:cubicBezTo>
                  <a:lnTo>
                    <a:pt x="135878" y="97364"/>
                  </a:lnTo>
                  <a:cubicBezTo>
                    <a:pt x="99178" y="61747"/>
                    <a:pt x="87542" y="19480"/>
                    <a:pt x="84330" y="3740"/>
                  </a:cubicBezTo>
                  <a:close/>
                </a:path>
              </a:pathLst>
            </a:custGeom>
            <a:solidFill>
              <a:srgbClr val="7E6DD1"/>
            </a:solidFill>
            <a:ln w="2381" cap="flat">
              <a:noFill/>
              <a:prstDash val="solid"/>
              <a:miter/>
            </a:ln>
          </p:spPr>
          <p:txBody>
            <a:bodyPr rtlCol="0" anchor="ctr"/>
            <a:lstStyle/>
            <a:p>
              <a:endParaRPr lang="fr-FR"/>
            </a:p>
          </p:txBody>
        </p:sp>
        <p:sp>
          <p:nvSpPr>
            <p:cNvPr id="32" name="Forme libre : forme 31">
              <a:extLst>
                <a:ext uri="{FF2B5EF4-FFF2-40B4-BE49-F238E27FC236}">
                  <a16:creationId xmlns:a16="http://schemas.microsoft.com/office/drawing/2014/main" id="{9784B86E-FFB3-5AE9-72E3-8CC6028771E4}"/>
                </a:ext>
              </a:extLst>
            </p:cNvPr>
            <p:cNvSpPr/>
            <p:nvPr/>
          </p:nvSpPr>
          <p:spPr>
            <a:xfrm>
              <a:off x="6561850" y="3423608"/>
              <a:ext cx="161189" cy="258691"/>
            </a:xfrm>
            <a:custGeom>
              <a:avLst/>
              <a:gdLst>
                <a:gd name="connsiteX0" fmla="*/ 0 w 161189"/>
                <a:gd name="connsiteY0" fmla="*/ 258691 h 258691"/>
                <a:gd name="connsiteX1" fmla="*/ 161189 w 161189"/>
                <a:gd name="connsiteY1" fmla="*/ 75629 h 258691"/>
                <a:gd name="connsiteX2" fmla="*/ 146468 w 161189"/>
                <a:gd name="connsiteY2" fmla="*/ 39026 h 258691"/>
                <a:gd name="connsiteX3" fmla="*/ 111816 w 161189"/>
                <a:gd name="connsiteY3" fmla="*/ 0 h 258691"/>
                <a:gd name="connsiteX4" fmla="*/ 0 w 161189"/>
                <a:gd name="connsiteY4" fmla="*/ 183177 h 25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89" h="258691">
                  <a:moveTo>
                    <a:pt x="0" y="258691"/>
                  </a:moveTo>
                  <a:cubicBezTo>
                    <a:pt x="65680" y="209738"/>
                    <a:pt x="120745" y="147356"/>
                    <a:pt x="161189" y="75629"/>
                  </a:cubicBezTo>
                  <a:cubicBezTo>
                    <a:pt x="156671" y="62190"/>
                    <a:pt x="151779" y="49857"/>
                    <a:pt x="146468" y="39026"/>
                  </a:cubicBezTo>
                  <a:cubicBezTo>
                    <a:pt x="138816" y="23420"/>
                    <a:pt x="128196" y="11183"/>
                    <a:pt x="111816" y="0"/>
                  </a:cubicBezTo>
                  <a:cubicBezTo>
                    <a:pt x="69468" y="28355"/>
                    <a:pt x="0" y="89189"/>
                    <a:pt x="0" y="183177"/>
                  </a:cubicBezTo>
                  <a:close/>
                </a:path>
              </a:pathLst>
            </a:custGeom>
            <a:solidFill>
              <a:srgbClr val="B5B0F7"/>
            </a:solidFill>
            <a:ln w="2381" cap="flat">
              <a:noFill/>
              <a:prstDash val="solid"/>
              <a:miter/>
            </a:ln>
          </p:spPr>
          <p:txBody>
            <a:bodyPr rtlCol="0" anchor="ctr"/>
            <a:lstStyle/>
            <a:p>
              <a:endParaRPr lang="fr-FR"/>
            </a:p>
          </p:txBody>
        </p:sp>
        <p:sp>
          <p:nvSpPr>
            <p:cNvPr id="33" name="Forme libre : forme 32">
              <a:extLst>
                <a:ext uri="{FF2B5EF4-FFF2-40B4-BE49-F238E27FC236}">
                  <a16:creationId xmlns:a16="http://schemas.microsoft.com/office/drawing/2014/main" id="{5371EF66-6A8E-EF7C-583C-C9897EA1A03A}"/>
                </a:ext>
              </a:extLst>
            </p:cNvPr>
            <p:cNvSpPr/>
            <p:nvPr/>
          </p:nvSpPr>
          <p:spPr>
            <a:xfrm>
              <a:off x="5699848" y="3423608"/>
              <a:ext cx="161189" cy="258691"/>
            </a:xfrm>
            <a:custGeom>
              <a:avLst/>
              <a:gdLst>
                <a:gd name="connsiteX0" fmla="*/ 49373 w 161189"/>
                <a:gd name="connsiteY0" fmla="*/ 0 h 258691"/>
                <a:gd name="connsiteX1" fmla="*/ 14722 w 161189"/>
                <a:gd name="connsiteY1" fmla="*/ 39026 h 258691"/>
                <a:gd name="connsiteX2" fmla="*/ 0 w 161189"/>
                <a:gd name="connsiteY2" fmla="*/ 75629 h 258691"/>
                <a:gd name="connsiteX3" fmla="*/ 161189 w 161189"/>
                <a:gd name="connsiteY3" fmla="*/ 258691 h 258691"/>
                <a:gd name="connsiteX4" fmla="*/ 161189 w 161189"/>
                <a:gd name="connsiteY4" fmla="*/ 183177 h 258691"/>
                <a:gd name="connsiteX5" fmla="*/ 49373 w 161189"/>
                <a:gd name="connsiteY5" fmla="*/ 0 h 25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189" h="258691">
                  <a:moveTo>
                    <a:pt x="49373" y="0"/>
                  </a:moveTo>
                  <a:cubicBezTo>
                    <a:pt x="32993" y="11185"/>
                    <a:pt x="22371" y="23420"/>
                    <a:pt x="14722" y="39026"/>
                  </a:cubicBezTo>
                  <a:cubicBezTo>
                    <a:pt x="9413" y="49857"/>
                    <a:pt x="4521" y="62190"/>
                    <a:pt x="0" y="75629"/>
                  </a:cubicBezTo>
                  <a:cubicBezTo>
                    <a:pt x="40444" y="147356"/>
                    <a:pt x="95509" y="209740"/>
                    <a:pt x="161189" y="258691"/>
                  </a:cubicBezTo>
                  <a:cubicBezTo>
                    <a:pt x="161189" y="232420"/>
                    <a:pt x="161189" y="206767"/>
                    <a:pt x="161189" y="183177"/>
                  </a:cubicBezTo>
                  <a:cubicBezTo>
                    <a:pt x="161191" y="89189"/>
                    <a:pt x="91721" y="28355"/>
                    <a:pt x="49373" y="0"/>
                  </a:cubicBezTo>
                  <a:close/>
                </a:path>
              </a:pathLst>
            </a:custGeom>
            <a:solidFill>
              <a:srgbClr val="7E6DD1"/>
            </a:solidFill>
            <a:ln w="2381" cap="flat">
              <a:noFill/>
              <a:prstDash val="solid"/>
              <a:miter/>
            </a:ln>
          </p:spPr>
          <p:txBody>
            <a:bodyPr rtlCol="0" anchor="ctr"/>
            <a:lstStyle/>
            <a:p>
              <a:endParaRPr lang="fr-FR"/>
            </a:p>
          </p:txBody>
        </p:sp>
        <p:sp>
          <p:nvSpPr>
            <p:cNvPr id="34" name="Forme libre : forme 33">
              <a:extLst>
                <a:ext uri="{FF2B5EF4-FFF2-40B4-BE49-F238E27FC236}">
                  <a16:creationId xmlns:a16="http://schemas.microsoft.com/office/drawing/2014/main" id="{A077717A-6C2D-38B3-6638-7CF47B5095D8}"/>
                </a:ext>
              </a:extLst>
            </p:cNvPr>
            <p:cNvSpPr/>
            <p:nvPr/>
          </p:nvSpPr>
          <p:spPr>
            <a:xfrm>
              <a:off x="6290842" y="3579436"/>
              <a:ext cx="168895" cy="213300"/>
            </a:xfrm>
            <a:custGeom>
              <a:avLst/>
              <a:gdLst>
                <a:gd name="connsiteX0" fmla="*/ 140148 w 168895"/>
                <a:gd name="connsiteY0" fmla="*/ 0 h 213300"/>
                <a:gd name="connsiteX1" fmla="*/ 28748 w 168895"/>
                <a:gd name="connsiteY1" fmla="*/ 0 h 213300"/>
                <a:gd name="connsiteX2" fmla="*/ 0 w 168895"/>
                <a:gd name="connsiteY2" fmla="*/ 28748 h 213300"/>
                <a:gd name="connsiteX3" fmla="*/ 0 w 168895"/>
                <a:gd name="connsiteY3" fmla="*/ 203633 h 213300"/>
                <a:gd name="connsiteX4" fmla="*/ 1720 w 168895"/>
                <a:gd name="connsiteY4" fmla="*/ 213300 h 213300"/>
                <a:gd name="connsiteX5" fmla="*/ 168896 w 168895"/>
                <a:gd name="connsiteY5" fmla="*/ 163908 h 213300"/>
                <a:gd name="connsiteX6" fmla="*/ 168896 w 168895"/>
                <a:gd name="connsiteY6" fmla="*/ 28748 h 213300"/>
                <a:gd name="connsiteX7" fmla="*/ 140148 w 168895"/>
                <a:gd name="connsiteY7" fmla="*/ 0 h 2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895" h="213300">
                  <a:moveTo>
                    <a:pt x="140148" y="0"/>
                  </a:moveTo>
                  <a:lnTo>
                    <a:pt x="28748" y="0"/>
                  </a:lnTo>
                  <a:cubicBezTo>
                    <a:pt x="12937" y="0"/>
                    <a:pt x="0" y="12937"/>
                    <a:pt x="0" y="28748"/>
                  </a:cubicBezTo>
                  <a:lnTo>
                    <a:pt x="0" y="203633"/>
                  </a:lnTo>
                  <a:cubicBezTo>
                    <a:pt x="0" y="207026"/>
                    <a:pt x="625" y="210272"/>
                    <a:pt x="1720" y="213300"/>
                  </a:cubicBezTo>
                  <a:cubicBezTo>
                    <a:pt x="60700" y="205145"/>
                    <a:pt x="116874" y="188234"/>
                    <a:pt x="168896" y="163908"/>
                  </a:cubicBezTo>
                  <a:lnTo>
                    <a:pt x="168896" y="28748"/>
                  </a:lnTo>
                  <a:cubicBezTo>
                    <a:pt x="168896" y="12937"/>
                    <a:pt x="155959" y="0"/>
                    <a:pt x="140148" y="0"/>
                  </a:cubicBezTo>
                  <a:close/>
                </a:path>
              </a:pathLst>
            </a:custGeom>
            <a:solidFill>
              <a:srgbClr val="B5B0F7"/>
            </a:solidFill>
            <a:ln w="2381" cap="flat">
              <a:noFill/>
              <a:prstDash val="solid"/>
              <a:miter/>
            </a:ln>
          </p:spPr>
          <p:txBody>
            <a:bodyPr rtlCol="0" anchor="ctr"/>
            <a:lstStyle/>
            <a:p>
              <a:endParaRPr lang="fr-FR"/>
            </a:p>
          </p:txBody>
        </p:sp>
        <p:sp>
          <p:nvSpPr>
            <p:cNvPr id="35" name="Forme libre : forme 34">
              <a:extLst>
                <a:ext uri="{FF2B5EF4-FFF2-40B4-BE49-F238E27FC236}">
                  <a16:creationId xmlns:a16="http://schemas.microsoft.com/office/drawing/2014/main" id="{E69073CD-6220-0F86-BABB-CCC5FDA04854}"/>
                </a:ext>
              </a:extLst>
            </p:cNvPr>
            <p:cNvSpPr/>
            <p:nvPr/>
          </p:nvSpPr>
          <p:spPr>
            <a:xfrm>
              <a:off x="6475452" y="2783064"/>
              <a:ext cx="322942" cy="629648"/>
            </a:xfrm>
            <a:custGeom>
              <a:avLst/>
              <a:gdLst>
                <a:gd name="connsiteX0" fmla="*/ 137239 w 322942"/>
                <a:gd name="connsiteY0" fmla="*/ 0 h 629648"/>
                <a:gd name="connsiteX1" fmla="*/ 41574 w 322942"/>
                <a:gd name="connsiteY1" fmla="*/ 197637 h 629648"/>
                <a:gd name="connsiteX2" fmla="*/ 111049 w 322942"/>
                <a:gd name="connsiteY2" fmla="*/ 515013 h 629648"/>
                <a:gd name="connsiteX3" fmla="*/ 287479 w 322942"/>
                <a:gd name="connsiteY3" fmla="*/ 629649 h 629648"/>
                <a:gd name="connsiteX4" fmla="*/ 322943 w 322942"/>
                <a:gd name="connsiteY4" fmla="*/ 428330 h 629648"/>
                <a:gd name="connsiteX5" fmla="*/ 137239 w 322942"/>
                <a:gd name="connsiteY5" fmla="*/ 0 h 62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942" h="629648">
                  <a:moveTo>
                    <a:pt x="137239" y="0"/>
                  </a:moveTo>
                  <a:cubicBezTo>
                    <a:pt x="81515" y="41191"/>
                    <a:pt x="12181" y="110633"/>
                    <a:pt x="41574" y="197637"/>
                  </a:cubicBezTo>
                  <a:cubicBezTo>
                    <a:pt x="87092" y="332380"/>
                    <a:pt x="-118937" y="417353"/>
                    <a:pt x="111049" y="515013"/>
                  </a:cubicBezTo>
                  <a:cubicBezTo>
                    <a:pt x="203005" y="554063"/>
                    <a:pt x="256436" y="594804"/>
                    <a:pt x="287479" y="629649"/>
                  </a:cubicBezTo>
                  <a:cubicBezTo>
                    <a:pt x="310411" y="566856"/>
                    <a:pt x="322943" y="499060"/>
                    <a:pt x="322943" y="428330"/>
                  </a:cubicBezTo>
                  <a:cubicBezTo>
                    <a:pt x="322940" y="259360"/>
                    <a:pt x="251513" y="107092"/>
                    <a:pt x="137239" y="0"/>
                  </a:cubicBezTo>
                  <a:close/>
                </a:path>
              </a:pathLst>
            </a:custGeom>
            <a:solidFill>
              <a:schemeClr val="tx1">
                <a:lumMod val="25000"/>
                <a:lumOff val="75000"/>
              </a:schemeClr>
            </a:solidFill>
            <a:ln w="2381" cap="flat">
              <a:noFill/>
              <a:prstDash val="solid"/>
              <a:miter/>
            </a:ln>
          </p:spPr>
          <p:txBody>
            <a:bodyPr rtlCol="0" anchor="ctr"/>
            <a:lstStyle/>
            <a:p>
              <a:endParaRPr lang="fr-FR"/>
            </a:p>
          </p:txBody>
        </p:sp>
        <p:sp>
          <p:nvSpPr>
            <p:cNvPr id="36" name="Forme libre : forme 35">
              <a:extLst>
                <a:ext uri="{FF2B5EF4-FFF2-40B4-BE49-F238E27FC236}">
                  <a16:creationId xmlns:a16="http://schemas.microsoft.com/office/drawing/2014/main" id="{972D39FE-6291-1254-B978-8B98E8E538DA}"/>
                </a:ext>
              </a:extLst>
            </p:cNvPr>
            <p:cNvSpPr/>
            <p:nvPr/>
          </p:nvSpPr>
          <p:spPr>
            <a:xfrm>
              <a:off x="5624494" y="2783064"/>
              <a:ext cx="322942" cy="629648"/>
            </a:xfrm>
            <a:custGeom>
              <a:avLst/>
              <a:gdLst>
                <a:gd name="connsiteX0" fmla="*/ 185704 w 322942"/>
                <a:gd name="connsiteY0" fmla="*/ 0 h 629648"/>
                <a:gd name="connsiteX1" fmla="*/ 281369 w 322942"/>
                <a:gd name="connsiteY1" fmla="*/ 197637 h 629648"/>
                <a:gd name="connsiteX2" fmla="*/ 211894 w 322942"/>
                <a:gd name="connsiteY2" fmla="*/ 515013 h 629648"/>
                <a:gd name="connsiteX3" fmla="*/ 35463 w 322942"/>
                <a:gd name="connsiteY3" fmla="*/ 629649 h 629648"/>
                <a:gd name="connsiteX4" fmla="*/ 0 w 322942"/>
                <a:gd name="connsiteY4" fmla="*/ 428330 h 629648"/>
                <a:gd name="connsiteX5" fmla="*/ 185704 w 322942"/>
                <a:gd name="connsiteY5" fmla="*/ 0 h 62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942" h="629648">
                  <a:moveTo>
                    <a:pt x="185704" y="0"/>
                  </a:moveTo>
                  <a:cubicBezTo>
                    <a:pt x="241428" y="41191"/>
                    <a:pt x="310761" y="110633"/>
                    <a:pt x="281369" y="197637"/>
                  </a:cubicBezTo>
                  <a:cubicBezTo>
                    <a:pt x="235851" y="332380"/>
                    <a:pt x="441880" y="417353"/>
                    <a:pt x="211894" y="515013"/>
                  </a:cubicBezTo>
                  <a:cubicBezTo>
                    <a:pt x="119938" y="554063"/>
                    <a:pt x="66504" y="594804"/>
                    <a:pt x="35463" y="629649"/>
                  </a:cubicBezTo>
                  <a:cubicBezTo>
                    <a:pt x="12532" y="566856"/>
                    <a:pt x="0" y="499060"/>
                    <a:pt x="0" y="428330"/>
                  </a:cubicBezTo>
                  <a:cubicBezTo>
                    <a:pt x="2" y="259360"/>
                    <a:pt x="71430" y="107092"/>
                    <a:pt x="185704" y="0"/>
                  </a:cubicBezTo>
                  <a:close/>
                </a:path>
              </a:pathLst>
            </a:custGeom>
            <a:solidFill>
              <a:schemeClr val="tx1">
                <a:lumMod val="25000"/>
                <a:lumOff val="75000"/>
              </a:schemeClr>
            </a:solidFill>
            <a:ln w="2381" cap="flat">
              <a:noFill/>
              <a:prstDash val="solid"/>
              <a:miter/>
            </a:ln>
          </p:spPr>
          <p:txBody>
            <a:bodyPr rtlCol="0" anchor="ctr"/>
            <a:lstStyle/>
            <a:p>
              <a:endParaRPr lang="fr-FR"/>
            </a:p>
          </p:txBody>
        </p:sp>
        <p:sp>
          <p:nvSpPr>
            <p:cNvPr id="37" name="Forme libre : forme 36">
              <a:extLst>
                <a:ext uri="{FF2B5EF4-FFF2-40B4-BE49-F238E27FC236}">
                  <a16:creationId xmlns:a16="http://schemas.microsoft.com/office/drawing/2014/main" id="{BB4ADED5-B8FF-9BF3-F7D8-E48D4F67D98B}"/>
                </a:ext>
              </a:extLst>
            </p:cNvPr>
            <p:cNvSpPr/>
            <p:nvPr/>
          </p:nvSpPr>
          <p:spPr>
            <a:xfrm>
              <a:off x="5954999" y="2571750"/>
              <a:ext cx="520452" cy="377262"/>
            </a:xfrm>
            <a:custGeom>
              <a:avLst/>
              <a:gdLst>
                <a:gd name="connsiteX0" fmla="*/ 38131 w 520452"/>
                <a:gd name="connsiteY0" fmla="*/ 377263 h 377262"/>
                <a:gd name="connsiteX1" fmla="*/ 477191 w 520452"/>
                <a:gd name="connsiteY1" fmla="*/ 377263 h 377262"/>
                <a:gd name="connsiteX2" fmla="*/ 516308 w 520452"/>
                <a:gd name="connsiteY2" fmla="*/ 202246 h 377262"/>
                <a:gd name="connsiteX3" fmla="*/ 518527 w 520452"/>
                <a:gd name="connsiteY3" fmla="*/ 175165 h 377262"/>
                <a:gd name="connsiteX4" fmla="*/ 392542 w 520452"/>
                <a:gd name="connsiteY4" fmla="*/ 42665 h 377262"/>
                <a:gd name="connsiteX5" fmla="*/ 390666 w 520452"/>
                <a:gd name="connsiteY5" fmla="*/ 33506 h 377262"/>
                <a:gd name="connsiteX6" fmla="*/ 402379 w 520452"/>
                <a:gd name="connsiteY6" fmla="*/ 24304 h 377262"/>
                <a:gd name="connsiteX7" fmla="*/ 399018 w 520452"/>
                <a:gd name="connsiteY7" fmla="*/ 10378 h 377262"/>
                <a:gd name="connsiteX8" fmla="*/ 90372 w 520452"/>
                <a:gd name="connsiteY8" fmla="*/ 94962 h 377262"/>
                <a:gd name="connsiteX9" fmla="*/ 72272 w 520452"/>
                <a:gd name="connsiteY9" fmla="*/ 109552 h 377262"/>
                <a:gd name="connsiteX10" fmla="*/ 3540 w 520452"/>
                <a:gd name="connsiteY10" fmla="*/ 167995 h 377262"/>
                <a:gd name="connsiteX11" fmla="*/ 1738 w 520452"/>
                <a:gd name="connsiteY11" fmla="*/ 193468 h 377262"/>
                <a:gd name="connsiteX12" fmla="*/ 38131 w 520452"/>
                <a:gd name="connsiteY12" fmla="*/ 377263 h 37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452" h="377262">
                  <a:moveTo>
                    <a:pt x="38131" y="377263"/>
                  </a:moveTo>
                  <a:lnTo>
                    <a:pt x="477191" y="377263"/>
                  </a:lnTo>
                  <a:cubicBezTo>
                    <a:pt x="477970" y="345628"/>
                    <a:pt x="483245" y="261894"/>
                    <a:pt x="516308" y="202246"/>
                  </a:cubicBezTo>
                  <a:cubicBezTo>
                    <a:pt x="520906" y="193950"/>
                    <a:pt x="521727" y="184094"/>
                    <a:pt x="518527" y="175165"/>
                  </a:cubicBezTo>
                  <a:cubicBezTo>
                    <a:pt x="506529" y="141717"/>
                    <a:pt x="470694" y="63521"/>
                    <a:pt x="392542" y="42665"/>
                  </a:cubicBezTo>
                  <a:cubicBezTo>
                    <a:pt x="388379" y="41553"/>
                    <a:pt x="387279" y="36167"/>
                    <a:pt x="390666" y="33506"/>
                  </a:cubicBezTo>
                  <a:lnTo>
                    <a:pt x="402379" y="24304"/>
                  </a:lnTo>
                  <a:cubicBezTo>
                    <a:pt x="407688" y="20131"/>
                    <a:pt x="405649" y="11655"/>
                    <a:pt x="399018" y="10378"/>
                  </a:cubicBezTo>
                  <a:cubicBezTo>
                    <a:pt x="341356" y="-743"/>
                    <a:pt x="149857" y="-27354"/>
                    <a:pt x="90372" y="94962"/>
                  </a:cubicBezTo>
                  <a:cubicBezTo>
                    <a:pt x="86821" y="102262"/>
                    <a:pt x="80130" y="107518"/>
                    <a:pt x="72272" y="109552"/>
                  </a:cubicBezTo>
                  <a:cubicBezTo>
                    <a:pt x="54963" y="114032"/>
                    <a:pt x="23832" y="127534"/>
                    <a:pt x="3540" y="167995"/>
                  </a:cubicBezTo>
                  <a:cubicBezTo>
                    <a:pt x="-430" y="175908"/>
                    <a:pt x="-1105" y="185086"/>
                    <a:pt x="1738" y="193468"/>
                  </a:cubicBezTo>
                  <a:cubicBezTo>
                    <a:pt x="11599" y="222530"/>
                    <a:pt x="35625" y="300567"/>
                    <a:pt x="38131" y="377263"/>
                  </a:cubicBezTo>
                  <a:close/>
                </a:path>
              </a:pathLst>
            </a:custGeom>
            <a:solidFill>
              <a:srgbClr val="56415E"/>
            </a:solidFill>
            <a:ln w="2381" cap="flat">
              <a:noFill/>
              <a:prstDash val="solid"/>
              <a:miter/>
            </a:ln>
          </p:spPr>
          <p:txBody>
            <a:bodyPr rtlCol="0" anchor="ctr"/>
            <a:lstStyle/>
            <a:p>
              <a:endParaRPr lang="fr-FR"/>
            </a:p>
          </p:txBody>
        </p:sp>
        <p:sp>
          <p:nvSpPr>
            <p:cNvPr id="38" name="Forme libre : forme 37">
              <a:extLst>
                <a:ext uri="{FF2B5EF4-FFF2-40B4-BE49-F238E27FC236}">
                  <a16:creationId xmlns:a16="http://schemas.microsoft.com/office/drawing/2014/main" id="{32C246FC-333A-A25E-D74F-2B6C4F674B39}"/>
                </a:ext>
              </a:extLst>
            </p:cNvPr>
            <p:cNvSpPr/>
            <p:nvPr/>
          </p:nvSpPr>
          <p:spPr>
            <a:xfrm>
              <a:off x="5954999" y="2571793"/>
              <a:ext cx="287127" cy="377220"/>
            </a:xfrm>
            <a:custGeom>
              <a:avLst/>
              <a:gdLst>
                <a:gd name="connsiteX0" fmla="*/ 234590 w 287127"/>
                <a:gd name="connsiteY0" fmla="*/ 183879 h 377220"/>
                <a:gd name="connsiteX1" fmla="*/ 287127 w 287127"/>
                <a:gd name="connsiteY1" fmla="*/ 0 h 377220"/>
                <a:gd name="connsiteX2" fmla="*/ 90372 w 287127"/>
                <a:gd name="connsiteY2" fmla="*/ 94920 h 377220"/>
                <a:gd name="connsiteX3" fmla="*/ 72272 w 287127"/>
                <a:gd name="connsiteY3" fmla="*/ 109509 h 377220"/>
                <a:gd name="connsiteX4" fmla="*/ 3540 w 287127"/>
                <a:gd name="connsiteY4" fmla="*/ 167952 h 377220"/>
                <a:gd name="connsiteX5" fmla="*/ 1738 w 287127"/>
                <a:gd name="connsiteY5" fmla="*/ 193425 h 377220"/>
                <a:gd name="connsiteX6" fmla="*/ 38131 w 287127"/>
                <a:gd name="connsiteY6" fmla="*/ 377220 h 377220"/>
                <a:gd name="connsiteX7" fmla="*/ 140331 w 287127"/>
                <a:gd name="connsiteY7" fmla="*/ 377220 h 377220"/>
                <a:gd name="connsiteX8" fmla="*/ 234590 w 287127"/>
                <a:gd name="connsiteY8" fmla="*/ 183879 h 37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127" h="377220">
                  <a:moveTo>
                    <a:pt x="234590" y="183879"/>
                  </a:moveTo>
                  <a:cubicBezTo>
                    <a:pt x="164463" y="77009"/>
                    <a:pt x="287127" y="0"/>
                    <a:pt x="287127" y="0"/>
                  </a:cubicBezTo>
                  <a:cubicBezTo>
                    <a:pt x="212736" y="963"/>
                    <a:pt x="126801" y="20014"/>
                    <a:pt x="90372" y="94920"/>
                  </a:cubicBezTo>
                  <a:cubicBezTo>
                    <a:pt x="86821" y="102219"/>
                    <a:pt x="80130" y="107475"/>
                    <a:pt x="72272" y="109509"/>
                  </a:cubicBezTo>
                  <a:cubicBezTo>
                    <a:pt x="54963" y="113989"/>
                    <a:pt x="23832" y="127491"/>
                    <a:pt x="3540" y="167952"/>
                  </a:cubicBezTo>
                  <a:cubicBezTo>
                    <a:pt x="-430" y="175865"/>
                    <a:pt x="-1105" y="185043"/>
                    <a:pt x="1738" y="193425"/>
                  </a:cubicBezTo>
                  <a:cubicBezTo>
                    <a:pt x="11599" y="222488"/>
                    <a:pt x="35625" y="300525"/>
                    <a:pt x="38131" y="377220"/>
                  </a:cubicBezTo>
                  <a:lnTo>
                    <a:pt x="140331" y="377220"/>
                  </a:lnTo>
                  <a:cubicBezTo>
                    <a:pt x="205015" y="324824"/>
                    <a:pt x="276260" y="247383"/>
                    <a:pt x="234590" y="183879"/>
                  </a:cubicBezTo>
                  <a:close/>
                </a:path>
              </a:pathLst>
            </a:custGeom>
            <a:solidFill>
              <a:srgbClr val="45304C"/>
            </a:solidFill>
            <a:ln w="2381" cap="flat">
              <a:noFill/>
              <a:prstDash val="solid"/>
              <a:miter/>
            </a:ln>
          </p:spPr>
          <p:txBody>
            <a:bodyPr rtlCol="0" anchor="ctr"/>
            <a:lstStyle/>
            <a:p>
              <a:endParaRPr lang="fr-FR"/>
            </a:p>
          </p:txBody>
        </p:sp>
        <p:sp>
          <p:nvSpPr>
            <p:cNvPr id="39" name="Forme libre : forme 38">
              <a:extLst>
                <a:ext uri="{FF2B5EF4-FFF2-40B4-BE49-F238E27FC236}">
                  <a16:creationId xmlns:a16="http://schemas.microsoft.com/office/drawing/2014/main" id="{E2543769-8ECD-B652-6C79-B221C54D999C}"/>
                </a:ext>
              </a:extLst>
            </p:cNvPr>
            <p:cNvSpPr/>
            <p:nvPr/>
          </p:nvSpPr>
          <p:spPr>
            <a:xfrm>
              <a:off x="6398804" y="2931113"/>
              <a:ext cx="61459" cy="132711"/>
            </a:xfrm>
            <a:custGeom>
              <a:avLst/>
              <a:gdLst>
                <a:gd name="connsiteX0" fmla="*/ 50429 w 61459"/>
                <a:gd name="connsiteY0" fmla="*/ 5104 h 132711"/>
                <a:gd name="connsiteX1" fmla="*/ 10158 w 61459"/>
                <a:gd name="connsiteY1" fmla="*/ 6178 h 132711"/>
                <a:gd name="connsiteX2" fmla="*/ 10515 w 61459"/>
                <a:gd name="connsiteY2" fmla="*/ 41210 h 132711"/>
                <a:gd name="connsiteX3" fmla="*/ 525 w 61459"/>
                <a:gd name="connsiteY3" fmla="*/ 113972 h 132711"/>
                <a:gd name="connsiteX4" fmla="*/ 0 w 61459"/>
                <a:gd name="connsiteY4" fmla="*/ 131244 h 132711"/>
                <a:gd name="connsiteX5" fmla="*/ 40897 w 61459"/>
                <a:gd name="connsiteY5" fmla="*/ 101713 h 132711"/>
                <a:gd name="connsiteX6" fmla="*/ 45199 w 61459"/>
                <a:gd name="connsiteY6" fmla="*/ 82670 h 132711"/>
                <a:gd name="connsiteX7" fmla="*/ 50429 w 61459"/>
                <a:gd name="connsiteY7" fmla="*/ 5104 h 13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59" h="132711">
                  <a:moveTo>
                    <a:pt x="50429" y="5104"/>
                  </a:moveTo>
                  <a:cubicBezTo>
                    <a:pt x="40600" y="-3903"/>
                    <a:pt x="18624" y="663"/>
                    <a:pt x="10158" y="6178"/>
                  </a:cubicBezTo>
                  <a:cubicBezTo>
                    <a:pt x="12012" y="17727"/>
                    <a:pt x="12117" y="29543"/>
                    <a:pt x="10515" y="41210"/>
                  </a:cubicBezTo>
                  <a:lnTo>
                    <a:pt x="525" y="113972"/>
                  </a:lnTo>
                  <a:cubicBezTo>
                    <a:pt x="525" y="119836"/>
                    <a:pt x="340" y="125591"/>
                    <a:pt x="0" y="131244"/>
                  </a:cubicBezTo>
                  <a:cubicBezTo>
                    <a:pt x="24362" y="138592"/>
                    <a:pt x="38858" y="116722"/>
                    <a:pt x="40897" y="101713"/>
                  </a:cubicBezTo>
                  <a:cubicBezTo>
                    <a:pt x="41774" y="95252"/>
                    <a:pt x="43209" y="88884"/>
                    <a:pt x="45199" y="82670"/>
                  </a:cubicBezTo>
                  <a:cubicBezTo>
                    <a:pt x="51680" y="62436"/>
                    <a:pt x="75057" y="27674"/>
                    <a:pt x="50429" y="5104"/>
                  </a:cubicBezTo>
                  <a:close/>
                </a:path>
              </a:pathLst>
            </a:custGeom>
            <a:solidFill>
              <a:srgbClr val="FFAA7B"/>
            </a:solidFill>
            <a:ln w="2381" cap="flat">
              <a:noFill/>
              <a:prstDash val="solid"/>
              <a:miter/>
            </a:ln>
          </p:spPr>
          <p:txBody>
            <a:bodyPr rtlCol="0" anchor="ctr"/>
            <a:lstStyle/>
            <a:p>
              <a:endParaRPr lang="fr-FR"/>
            </a:p>
          </p:txBody>
        </p:sp>
        <p:sp>
          <p:nvSpPr>
            <p:cNvPr id="40" name="Forme libre : forme 39">
              <a:extLst>
                <a:ext uri="{FF2B5EF4-FFF2-40B4-BE49-F238E27FC236}">
                  <a16:creationId xmlns:a16="http://schemas.microsoft.com/office/drawing/2014/main" id="{9A8F30DD-DCAC-7196-DEE2-6A2EA0A3456E}"/>
                </a:ext>
              </a:extLst>
            </p:cNvPr>
            <p:cNvSpPr/>
            <p:nvPr/>
          </p:nvSpPr>
          <p:spPr>
            <a:xfrm>
              <a:off x="5962628" y="2931113"/>
              <a:ext cx="61459" cy="132711"/>
            </a:xfrm>
            <a:custGeom>
              <a:avLst/>
              <a:gdLst>
                <a:gd name="connsiteX0" fmla="*/ 11031 w 61459"/>
                <a:gd name="connsiteY0" fmla="*/ 5104 h 132711"/>
                <a:gd name="connsiteX1" fmla="*/ 51302 w 61459"/>
                <a:gd name="connsiteY1" fmla="*/ 6178 h 132711"/>
                <a:gd name="connsiteX2" fmla="*/ 50945 w 61459"/>
                <a:gd name="connsiteY2" fmla="*/ 41210 h 132711"/>
                <a:gd name="connsiteX3" fmla="*/ 60935 w 61459"/>
                <a:gd name="connsiteY3" fmla="*/ 113972 h 132711"/>
                <a:gd name="connsiteX4" fmla="*/ 61460 w 61459"/>
                <a:gd name="connsiteY4" fmla="*/ 131244 h 132711"/>
                <a:gd name="connsiteX5" fmla="*/ 20563 w 61459"/>
                <a:gd name="connsiteY5" fmla="*/ 101713 h 132711"/>
                <a:gd name="connsiteX6" fmla="*/ 16260 w 61459"/>
                <a:gd name="connsiteY6" fmla="*/ 82670 h 132711"/>
                <a:gd name="connsiteX7" fmla="*/ 11031 w 61459"/>
                <a:gd name="connsiteY7" fmla="*/ 5104 h 13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59" h="132711">
                  <a:moveTo>
                    <a:pt x="11031" y="5104"/>
                  </a:moveTo>
                  <a:cubicBezTo>
                    <a:pt x="20860" y="-3903"/>
                    <a:pt x="42836" y="663"/>
                    <a:pt x="51302" y="6178"/>
                  </a:cubicBezTo>
                  <a:cubicBezTo>
                    <a:pt x="49448" y="17727"/>
                    <a:pt x="49342" y="29543"/>
                    <a:pt x="50945" y="41210"/>
                  </a:cubicBezTo>
                  <a:lnTo>
                    <a:pt x="60935" y="113972"/>
                  </a:lnTo>
                  <a:cubicBezTo>
                    <a:pt x="60935" y="119836"/>
                    <a:pt x="61120" y="125591"/>
                    <a:pt x="61460" y="131244"/>
                  </a:cubicBezTo>
                  <a:cubicBezTo>
                    <a:pt x="37098" y="138592"/>
                    <a:pt x="22602" y="116722"/>
                    <a:pt x="20563" y="101713"/>
                  </a:cubicBezTo>
                  <a:cubicBezTo>
                    <a:pt x="19686" y="95252"/>
                    <a:pt x="18251" y="88884"/>
                    <a:pt x="16260" y="82670"/>
                  </a:cubicBezTo>
                  <a:cubicBezTo>
                    <a:pt x="9780" y="62436"/>
                    <a:pt x="-13597" y="27674"/>
                    <a:pt x="11031" y="5104"/>
                  </a:cubicBezTo>
                  <a:close/>
                </a:path>
              </a:pathLst>
            </a:custGeom>
            <a:solidFill>
              <a:srgbClr val="FC9460"/>
            </a:solidFill>
            <a:ln w="2381" cap="flat">
              <a:noFill/>
              <a:prstDash val="solid"/>
              <a:miter/>
            </a:ln>
          </p:spPr>
          <p:txBody>
            <a:bodyPr rtlCol="0" anchor="ctr"/>
            <a:lstStyle/>
            <a:p>
              <a:endParaRPr lang="fr-FR"/>
            </a:p>
          </p:txBody>
        </p:sp>
        <p:sp>
          <p:nvSpPr>
            <p:cNvPr id="41" name="Forme libre : forme 40">
              <a:extLst>
                <a:ext uri="{FF2B5EF4-FFF2-40B4-BE49-F238E27FC236}">
                  <a16:creationId xmlns:a16="http://schemas.microsoft.com/office/drawing/2014/main" id="{A7180085-4589-785D-D435-955277CD0547}"/>
                </a:ext>
              </a:extLst>
            </p:cNvPr>
            <p:cNvSpPr/>
            <p:nvPr/>
          </p:nvSpPr>
          <p:spPr>
            <a:xfrm>
              <a:off x="6130369" y="2742536"/>
              <a:ext cx="282473" cy="532714"/>
            </a:xfrm>
            <a:custGeom>
              <a:avLst/>
              <a:gdLst>
                <a:gd name="connsiteX0" fmla="*/ 274975 w 282473"/>
                <a:gd name="connsiteY0" fmla="*/ 172276 h 532714"/>
                <a:gd name="connsiteX1" fmla="*/ 266319 w 282473"/>
                <a:gd name="connsiteY1" fmla="*/ 154864 h 532714"/>
                <a:gd name="connsiteX2" fmla="*/ 258421 w 282473"/>
                <a:gd name="connsiteY2" fmla="*/ 122953 h 532714"/>
                <a:gd name="connsiteX3" fmla="*/ 217239 w 282473"/>
                <a:gd name="connsiteY3" fmla="*/ 8777 h 532714"/>
                <a:gd name="connsiteX4" fmla="*/ 109203 w 282473"/>
                <a:gd name="connsiteY4" fmla="*/ 11314 h 532714"/>
                <a:gd name="connsiteX5" fmla="*/ 54984 w 282473"/>
                <a:gd name="connsiteY5" fmla="*/ 11945 h 532714"/>
                <a:gd name="connsiteX6" fmla="*/ 24393 w 282473"/>
                <a:gd name="connsiteY6" fmla="*/ 121250 h 532714"/>
                <a:gd name="connsiteX7" fmla="*/ 16368 w 282473"/>
                <a:gd name="connsiteY7" fmla="*/ 153307 h 532714"/>
                <a:gd name="connsiteX8" fmla="*/ 7815 w 282473"/>
                <a:gd name="connsiteY8" fmla="*/ 170390 h 532714"/>
                <a:gd name="connsiteX9" fmla="*/ 1143 w 282473"/>
                <a:gd name="connsiteY9" fmla="*/ 229205 h 532714"/>
                <a:gd name="connsiteX10" fmla="*/ 11267 w 282473"/>
                <a:gd name="connsiteY10" fmla="*/ 302946 h 532714"/>
                <a:gd name="connsiteX11" fmla="*/ 115995 w 282473"/>
                <a:gd name="connsiteY11" fmla="*/ 518400 h 532714"/>
                <a:gd name="connsiteX12" fmla="*/ 138639 w 282473"/>
                <a:gd name="connsiteY12" fmla="*/ 532714 h 532714"/>
                <a:gd name="connsiteX13" fmla="*/ 167993 w 282473"/>
                <a:gd name="connsiteY13" fmla="*/ 515187 h 532714"/>
                <a:gd name="connsiteX14" fmla="*/ 271353 w 282473"/>
                <a:gd name="connsiteY14" fmla="*/ 302549 h 532714"/>
                <a:gd name="connsiteX15" fmla="*/ 281343 w 282473"/>
                <a:gd name="connsiteY15" fmla="*/ 229787 h 532714"/>
                <a:gd name="connsiteX16" fmla="*/ 274975 w 282473"/>
                <a:gd name="connsiteY16" fmla="*/ 172276 h 5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2473" h="532714">
                  <a:moveTo>
                    <a:pt x="274975" y="172276"/>
                  </a:moveTo>
                  <a:cubicBezTo>
                    <a:pt x="272725" y="166409"/>
                    <a:pt x="269891" y="160468"/>
                    <a:pt x="266319" y="154864"/>
                  </a:cubicBezTo>
                  <a:cubicBezTo>
                    <a:pt x="260270" y="145372"/>
                    <a:pt x="257609" y="134146"/>
                    <a:pt x="258421" y="122953"/>
                  </a:cubicBezTo>
                  <a:cubicBezTo>
                    <a:pt x="260752" y="90760"/>
                    <a:pt x="259501" y="27794"/>
                    <a:pt x="217239" y="8777"/>
                  </a:cubicBezTo>
                  <a:cubicBezTo>
                    <a:pt x="181335" y="-7379"/>
                    <a:pt x="137290" y="1976"/>
                    <a:pt x="109203" y="11314"/>
                  </a:cubicBezTo>
                  <a:cubicBezTo>
                    <a:pt x="91635" y="17158"/>
                    <a:pt x="72657" y="17356"/>
                    <a:pt x="54984" y="11945"/>
                  </a:cubicBezTo>
                  <a:cubicBezTo>
                    <a:pt x="22982" y="36505"/>
                    <a:pt x="22230" y="91805"/>
                    <a:pt x="24393" y="121250"/>
                  </a:cubicBezTo>
                  <a:cubicBezTo>
                    <a:pt x="25220" y="132505"/>
                    <a:pt x="22450" y="143762"/>
                    <a:pt x="16368" y="153307"/>
                  </a:cubicBezTo>
                  <a:cubicBezTo>
                    <a:pt x="12863" y="158807"/>
                    <a:pt x="10057" y="164629"/>
                    <a:pt x="7815" y="170390"/>
                  </a:cubicBezTo>
                  <a:cubicBezTo>
                    <a:pt x="539" y="189082"/>
                    <a:pt x="-1583" y="209354"/>
                    <a:pt x="1143" y="229205"/>
                  </a:cubicBezTo>
                  <a:lnTo>
                    <a:pt x="11267" y="302946"/>
                  </a:lnTo>
                  <a:cubicBezTo>
                    <a:pt x="11267" y="408960"/>
                    <a:pt x="67858" y="481018"/>
                    <a:pt x="115995" y="518400"/>
                  </a:cubicBezTo>
                  <a:cubicBezTo>
                    <a:pt x="123100" y="523917"/>
                    <a:pt x="130702" y="528663"/>
                    <a:pt x="138639" y="532714"/>
                  </a:cubicBezTo>
                  <a:cubicBezTo>
                    <a:pt x="149041" y="528103"/>
                    <a:pt x="158909" y="522243"/>
                    <a:pt x="167993" y="515187"/>
                  </a:cubicBezTo>
                  <a:cubicBezTo>
                    <a:pt x="215502" y="478296"/>
                    <a:pt x="271353" y="407178"/>
                    <a:pt x="271353" y="302549"/>
                  </a:cubicBezTo>
                  <a:lnTo>
                    <a:pt x="281343" y="229787"/>
                  </a:lnTo>
                  <a:cubicBezTo>
                    <a:pt x="284009" y="210389"/>
                    <a:pt x="281989" y="190579"/>
                    <a:pt x="274975" y="172276"/>
                  </a:cubicBezTo>
                  <a:close/>
                </a:path>
              </a:pathLst>
            </a:custGeom>
            <a:solidFill>
              <a:srgbClr val="FFC7AB"/>
            </a:solidFill>
            <a:ln w="2381" cap="flat">
              <a:noFill/>
              <a:prstDash val="solid"/>
              <a:miter/>
            </a:ln>
          </p:spPr>
          <p:txBody>
            <a:bodyPr rtlCol="0" anchor="ctr"/>
            <a:lstStyle/>
            <a:p>
              <a:endParaRPr lang="fr-FR"/>
            </a:p>
          </p:txBody>
        </p:sp>
        <p:sp>
          <p:nvSpPr>
            <p:cNvPr id="42" name="Forme libre : forme 41">
              <a:extLst>
                <a:ext uri="{FF2B5EF4-FFF2-40B4-BE49-F238E27FC236}">
                  <a16:creationId xmlns:a16="http://schemas.microsoft.com/office/drawing/2014/main" id="{6EB1781D-F6DB-3645-78DD-F2F3D1FC0CBF}"/>
                </a:ext>
              </a:extLst>
            </p:cNvPr>
            <p:cNvSpPr/>
            <p:nvPr/>
          </p:nvSpPr>
          <p:spPr>
            <a:xfrm>
              <a:off x="6010047" y="2742534"/>
              <a:ext cx="262487" cy="544905"/>
            </a:xfrm>
            <a:custGeom>
              <a:avLst/>
              <a:gdLst>
                <a:gd name="connsiteX0" fmla="*/ 236660 w 262487"/>
                <a:gd name="connsiteY0" fmla="*/ 515190 h 544905"/>
                <a:gd name="connsiteX1" fmla="*/ 133301 w 262487"/>
                <a:gd name="connsiteY1" fmla="*/ 302551 h 544905"/>
                <a:gd name="connsiteX2" fmla="*/ 123308 w 262487"/>
                <a:gd name="connsiteY2" fmla="*/ 229772 h 544905"/>
                <a:gd name="connsiteX3" fmla="*/ 129891 w 262487"/>
                <a:gd name="connsiteY3" fmla="*/ 171727 h 544905"/>
                <a:gd name="connsiteX4" fmla="*/ 138334 w 262487"/>
                <a:gd name="connsiteY4" fmla="*/ 154866 h 544905"/>
                <a:gd name="connsiteX5" fmla="*/ 146256 w 262487"/>
                <a:gd name="connsiteY5" fmla="*/ 123229 h 544905"/>
                <a:gd name="connsiteX6" fmla="*/ 179542 w 262487"/>
                <a:gd name="connsiteY6" fmla="*/ 13135 h 544905"/>
                <a:gd name="connsiteX7" fmla="*/ 173273 w 262487"/>
                <a:gd name="connsiteY7" fmla="*/ 11314 h 544905"/>
                <a:gd name="connsiteX8" fmla="*/ 65237 w 262487"/>
                <a:gd name="connsiteY8" fmla="*/ 8777 h 544905"/>
                <a:gd name="connsiteX9" fmla="*/ 24076 w 262487"/>
                <a:gd name="connsiteY9" fmla="*/ 123229 h 544905"/>
                <a:gd name="connsiteX10" fmla="*/ 16154 w 262487"/>
                <a:gd name="connsiteY10" fmla="*/ 154866 h 544905"/>
                <a:gd name="connsiteX11" fmla="*/ 7711 w 262487"/>
                <a:gd name="connsiteY11" fmla="*/ 171727 h 544905"/>
                <a:gd name="connsiteX12" fmla="*/ 1128 w 262487"/>
                <a:gd name="connsiteY12" fmla="*/ 229772 h 544905"/>
                <a:gd name="connsiteX13" fmla="*/ 11120 w 262487"/>
                <a:gd name="connsiteY13" fmla="*/ 302551 h 544905"/>
                <a:gd name="connsiteX14" fmla="*/ 114480 w 262487"/>
                <a:gd name="connsiteY14" fmla="*/ 515190 h 544905"/>
                <a:gd name="connsiteX15" fmla="*/ 201398 w 262487"/>
                <a:gd name="connsiteY15" fmla="*/ 544906 h 544905"/>
                <a:gd name="connsiteX16" fmla="*/ 262488 w 262487"/>
                <a:gd name="connsiteY16" fmla="*/ 531090 h 544905"/>
                <a:gd name="connsiteX17" fmla="*/ 236660 w 262487"/>
                <a:gd name="connsiteY17" fmla="*/ 515190 h 544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2487" h="544905">
                  <a:moveTo>
                    <a:pt x="236660" y="515190"/>
                  </a:moveTo>
                  <a:cubicBezTo>
                    <a:pt x="189151" y="478299"/>
                    <a:pt x="133301" y="407180"/>
                    <a:pt x="133301" y="302551"/>
                  </a:cubicBezTo>
                  <a:lnTo>
                    <a:pt x="123308" y="229772"/>
                  </a:lnTo>
                  <a:cubicBezTo>
                    <a:pt x="120618" y="210183"/>
                    <a:pt x="122712" y="190174"/>
                    <a:pt x="129891" y="171727"/>
                  </a:cubicBezTo>
                  <a:cubicBezTo>
                    <a:pt x="132105" y="166040"/>
                    <a:pt x="134872" y="160295"/>
                    <a:pt x="138334" y="154866"/>
                  </a:cubicBezTo>
                  <a:cubicBezTo>
                    <a:pt x="144337" y="145447"/>
                    <a:pt x="147071" y="134338"/>
                    <a:pt x="146256" y="123229"/>
                  </a:cubicBezTo>
                  <a:cubicBezTo>
                    <a:pt x="144052" y="93245"/>
                    <a:pt x="144910" y="36100"/>
                    <a:pt x="179542" y="13135"/>
                  </a:cubicBezTo>
                  <a:cubicBezTo>
                    <a:pt x="177436" y="12603"/>
                    <a:pt x="175345" y="12004"/>
                    <a:pt x="173273" y="11314"/>
                  </a:cubicBezTo>
                  <a:cubicBezTo>
                    <a:pt x="145183" y="1976"/>
                    <a:pt x="101141" y="-7379"/>
                    <a:pt x="65237" y="8777"/>
                  </a:cubicBezTo>
                  <a:cubicBezTo>
                    <a:pt x="22852" y="27847"/>
                    <a:pt x="21717" y="91120"/>
                    <a:pt x="24076" y="123229"/>
                  </a:cubicBezTo>
                  <a:cubicBezTo>
                    <a:pt x="24893" y="134338"/>
                    <a:pt x="22157" y="145447"/>
                    <a:pt x="16154" y="154866"/>
                  </a:cubicBezTo>
                  <a:cubicBezTo>
                    <a:pt x="12694" y="160295"/>
                    <a:pt x="9925" y="166040"/>
                    <a:pt x="7711" y="171727"/>
                  </a:cubicBezTo>
                  <a:cubicBezTo>
                    <a:pt x="532" y="190174"/>
                    <a:pt x="-1562" y="210183"/>
                    <a:pt x="1128" y="229772"/>
                  </a:cubicBezTo>
                  <a:lnTo>
                    <a:pt x="11120" y="302551"/>
                  </a:lnTo>
                  <a:cubicBezTo>
                    <a:pt x="11120" y="407180"/>
                    <a:pt x="66974" y="478296"/>
                    <a:pt x="114480" y="515190"/>
                  </a:cubicBezTo>
                  <a:cubicBezTo>
                    <a:pt x="139278" y="534446"/>
                    <a:pt x="169880" y="544906"/>
                    <a:pt x="201398" y="544906"/>
                  </a:cubicBezTo>
                  <a:cubicBezTo>
                    <a:pt x="222684" y="544906"/>
                    <a:pt x="243543" y="540117"/>
                    <a:pt x="262488" y="531090"/>
                  </a:cubicBezTo>
                  <a:cubicBezTo>
                    <a:pt x="253382" y="526749"/>
                    <a:pt x="244712" y="521443"/>
                    <a:pt x="236660" y="515190"/>
                  </a:cubicBezTo>
                  <a:close/>
                </a:path>
              </a:pathLst>
            </a:custGeom>
            <a:solidFill>
              <a:srgbClr val="FFAA7B"/>
            </a:solidFill>
            <a:ln w="2381" cap="flat">
              <a:noFill/>
              <a:prstDash val="solid"/>
              <a:miter/>
            </a:ln>
          </p:spPr>
          <p:txBody>
            <a:bodyPr rtlCol="0" anchor="ctr"/>
            <a:lstStyle/>
            <a:p>
              <a:endParaRPr lang="fr-FR"/>
            </a:p>
          </p:txBody>
        </p:sp>
      </p:grpSp>
      <p:pic>
        <p:nvPicPr>
          <p:cNvPr id="44" name="Graphique 43">
            <a:extLst>
              <a:ext uri="{FF2B5EF4-FFF2-40B4-BE49-F238E27FC236}">
                <a16:creationId xmlns:a16="http://schemas.microsoft.com/office/drawing/2014/main" id="{F029E31F-77B5-1699-8F56-4526554BCF8D}"/>
              </a:ext>
            </a:extLst>
          </p:cNvPr>
          <p:cNvPicPr>
            <a:picLocks noChangeAspect="1"/>
          </p:cNvPicPr>
          <p:nvPr>
            <p:custDataLst>
              <p:tags r:id="rId6"/>
            </p:custDataLst>
          </p:nvPr>
        </p:nvPicPr>
        <p:blipFill>
          <a:blip r:embed="rId14">
            <a:extLst>
              <a:ext uri="{96DAC541-7B7A-43D3-8B79-37D633B846F1}">
                <asvg:svgBlip xmlns:asvg="http://schemas.microsoft.com/office/drawing/2016/SVG/main" r:embed="rId15"/>
              </a:ext>
            </a:extLst>
          </a:blip>
          <a:stretch>
            <a:fillRect/>
          </a:stretch>
        </p:blipFill>
        <p:spPr>
          <a:xfrm>
            <a:off x="2321942" y="3303243"/>
            <a:ext cx="682178" cy="682178"/>
          </a:xfrm>
          <a:prstGeom prst="rect">
            <a:avLst/>
          </a:prstGeom>
        </p:spPr>
      </p:pic>
      <p:pic>
        <p:nvPicPr>
          <p:cNvPr id="46" name="Graphique 45">
            <a:extLst>
              <a:ext uri="{FF2B5EF4-FFF2-40B4-BE49-F238E27FC236}">
                <a16:creationId xmlns:a16="http://schemas.microsoft.com/office/drawing/2014/main" id="{376F0A4A-0086-462E-6218-BB87D521EB68}"/>
              </a:ext>
            </a:extLst>
          </p:cNvPr>
          <p:cNvPicPr>
            <a:picLocks noChangeAspect="1"/>
          </p:cNvPicPr>
          <p:nvPr>
            <p:custDataLst>
              <p:tags r:id="rId7"/>
            </p:custDataLst>
          </p:nvPr>
        </p:nvPicPr>
        <p:blipFill>
          <a:blip r:embed="rId12">
            <a:extLst>
              <a:ext uri="{96DAC541-7B7A-43D3-8B79-37D633B846F1}">
                <asvg:svgBlip xmlns:asvg="http://schemas.microsoft.com/office/drawing/2016/SVG/main" r:embed="rId13"/>
              </a:ext>
            </a:extLst>
          </a:blip>
          <a:stretch>
            <a:fillRect/>
          </a:stretch>
        </p:blipFill>
        <p:spPr>
          <a:xfrm>
            <a:off x="5500305" y="2919471"/>
            <a:ext cx="852080" cy="852080"/>
          </a:xfrm>
          <a:prstGeom prst="rect">
            <a:avLst/>
          </a:prstGeom>
        </p:spPr>
      </p:pic>
      <p:pic>
        <p:nvPicPr>
          <p:cNvPr id="47" name="Graphique 46">
            <a:extLst>
              <a:ext uri="{FF2B5EF4-FFF2-40B4-BE49-F238E27FC236}">
                <a16:creationId xmlns:a16="http://schemas.microsoft.com/office/drawing/2014/main" id="{E3AEC5CC-F640-35AD-1326-041558FC5A87}"/>
              </a:ext>
            </a:extLst>
          </p:cNvPr>
          <p:cNvPicPr>
            <a:picLocks noChangeAspect="1"/>
          </p:cNvPicPr>
          <p:nvPr>
            <p:custDataLst>
              <p:tags r:id="rId8"/>
            </p:custDataLst>
          </p:nvPr>
        </p:nvPicPr>
        <p:blipFill>
          <a:blip r:embed="rId14">
            <a:extLst>
              <a:ext uri="{96DAC541-7B7A-43D3-8B79-37D633B846F1}">
                <asvg:svgBlip xmlns:asvg="http://schemas.microsoft.com/office/drawing/2016/SVG/main" r:embed="rId15"/>
              </a:ext>
            </a:extLst>
          </a:blip>
          <a:stretch>
            <a:fillRect/>
          </a:stretch>
        </p:blipFill>
        <p:spPr>
          <a:xfrm>
            <a:off x="5377937" y="3568712"/>
            <a:ext cx="406839" cy="406839"/>
          </a:xfrm>
          <a:prstGeom prst="rect">
            <a:avLst/>
          </a:prstGeom>
        </p:spPr>
      </p:pic>
      <p:sp>
        <p:nvSpPr>
          <p:cNvPr id="16" name="Espace réservé du numéro de diapositive 15">
            <a:extLst>
              <a:ext uri="{FF2B5EF4-FFF2-40B4-BE49-F238E27FC236}">
                <a16:creationId xmlns:a16="http://schemas.microsoft.com/office/drawing/2014/main" id="{02EE4779-ABEB-77AA-EC27-09F2E712D15D}"/>
              </a:ext>
            </a:extLst>
          </p:cNvPr>
          <p:cNvSpPr>
            <a:spLocks noGrp="1"/>
          </p:cNvSpPr>
          <p:nvPr>
            <p:ph type="sldNum" sz="quarter" idx="10"/>
            <p:custDataLst>
              <p:tags r:id="rId9"/>
            </p:custDataLst>
          </p:nvPr>
        </p:nvSpPr>
        <p:spPr/>
        <p:txBody>
          <a:bodyPr/>
          <a:lstStyle/>
          <a:p>
            <a:fld id="{B155B846-58B1-4FD9-BD7C-950EBE99AA96}" type="slidenum">
              <a:rPr lang="fr-FR" smtClean="0"/>
              <a:t>28</a:t>
            </a:fld>
            <a:endParaRPr lang="fr-FR"/>
          </a:p>
        </p:txBody>
      </p:sp>
    </p:spTree>
    <p:extLst>
      <p:ext uri="{BB962C8B-B14F-4D97-AF65-F5344CB8AC3E}">
        <p14:creationId xmlns:p14="http://schemas.microsoft.com/office/powerpoint/2010/main" val="3192978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LE COLLABORATIVE FILTERING</a:t>
            </a:r>
          </a:p>
        </p:txBody>
      </p:sp>
      <p:sp>
        <p:nvSpPr>
          <p:cNvPr id="2" name="Titre 6">
            <a:extLst>
              <a:ext uri="{FF2B5EF4-FFF2-40B4-BE49-F238E27FC236}">
                <a16:creationId xmlns:a16="http://schemas.microsoft.com/office/drawing/2014/main" id="{83F0E989-9547-2A08-44A0-7765037E6095}"/>
              </a:ext>
            </a:extLst>
          </p:cNvPr>
          <p:cNvSpPr txBox="1">
            <a:spLocks/>
          </p:cNvSpPr>
          <p:nvPr>
            <p:custDataLst>
              <p:tags r:id="rId2"/>
            </p:custDataLst>
          </p:nvPr>
        </p:nvSpPr>
        <p:spPr>
          <a:xfrm>
            <a:off x="1038225" y="3027778"/>
            <a:ext cx="1943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400"/>
              <a:t>Surprise</a:t>
            </a:r>
          </a:p>
        </p:txBody>
      </p:sp>
      <p:sp>
        <p:nvSpPr>
          <p:cNvPr id="3" name="Titre 6">
            <a:extLst>
              <a:ext uri="{FF2B5EF4-FFF2-40B4-BE49-F238E27FC236}">
                <a16:creationId xmlns:a16="http://schemas.microsoft.com/office/drawing/2014/main" id="{516E783F-B772-E7E9-A02B-DCAACA609998}"/>
              </a:ext>
            </a:extLst>
          </p:cNvPr>
          <p:cNvSpPr txBox="1">
            <a:spLocks/>
          </p:cNvSpPr>
          <p:nvPr>
            <p:custDataLst>
              <p:tags r:id="rId3"/>
            </p:custDataLst>
          </p:nvPr>
        </p:nvSpPr>
        <p:spPr>
          <a:xfrm>
            <a:off x="6162677" y="3027778"/>
            <a:ext cx="1943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400" err="1"/>
              <a:t>Implicit</a:t>
            </a:r>
            <a:endParaRPr lang="fr-FR" sz="2400"/>
          </a:p>
        </p:txBody>
      </p:sp>
      <p:pic>
        <p:nvPicPr>
          <p:cNvPr id="5" name="Graphique 4">
            <a:extLst>
              <a:ext uri="{FF2B5EF4-FFF2-40B4-BE49-F238E27FC236}">
                <a16:creationId xmlns:a16="http://schemas.microsoft.com/office/drawing/2014/main" id="{BBE9AEC7-D362-0486-B6E5-35EF078F4D76}"/>
              </a:ext>
            </a:extLst>
          </p:cNvPr>
          <p:cNvPicPr>
            <a:picLocks noChangeAspect="1"/>
          </p:cNvPicPr>
          <p:nvPr>
            <p:custDataLst>
              <p:tags r:id="rId4"/>
            </p:custDataLst>
          </p:nvPr>
        </p:nvPicPr>
        <p:blipFill>
          <a:blip r:embed="rId9">
            <a:extLst>
              <a:ext uri="{96DAC541-7B7A-43D3-8B79-37D633B846F1}">
                <asvg:svgBlip xmlns:asvg="http://schemas.microsoft.com/office/drawing/2016/SVG/main" r:embed="rId10"/>
              </a:ext>
            </a:extLst>
          </a:blip>
          <a:stretch>
            <a:fillRect/>
          </a:stretch>
        </p:blipFill>
        <p:spPr>
          <a:xfrm>
            <a:off x="3138488" y="1423987"/>
            <a:ext cx="2790825" cy="2790825"/>
          </a:xfrm>
          <a:prstGeom prst="rect">
            <a:avLst/>
          </a:prstGeom>
        </p:spPr>
      </p:pic>
      <p:cxnSp>
        <p:nvCxnSpPr>
          <p:cNvPr id="6" name="Connecteur droit 5">
            <a:extLst>
              <a:ext uri="{FF2B5EF4-FFF2-40B4-BE49-F238E27FC236}">
                <a16:creationId xmlns:a16="http://schemas.microsoft.com/office/drawing/2014/main" id="{AF9F781F-9142-4C4D-B154-AF843E1AB56E}"/>
              </a:ext>
            </a:extLst>
          </p:cNvPr>
          <p:cNvCxnSpPr>
            <a:cxnSpLocks/>
          </p:cNvCxnSpPr>
          <p:nvPr>
            <p:custDataLst>
              <p:tags r:id="rId5"/>
            </p:custDataLst>
          </p:nvPr>
        </p:nvCxnSpPr>
        <p:spPr>
          <a:xfrm>
            <a:off x="4572000" y="5210175"/>
            <a:ext cx="0" cy="3441727"/>
          </a:xfrm>
          <a:prstGeom prst="line">
            <a:avLst/>
          </a:prstGeom>
        </p:spPr>
        <p:style>
          <a:lnRef idx="3">
            <a:schemeClr val="dk1"/>
          </a:lnRef>
          <a:fillRef idx="0">
            <a:schemeClr val="dk1"/>
          </a:fillRef>
          <a:effectRef idx="2">
            <a:schemeClr val="dk1"/>
          </a:effectRef>
          <a:fontRef idx="minor">
            <a:schemeClr val="tx1"/>
          </a:fontRef>
        </p:style>
      </p:cxnSp>
      <p:sp>
        <p:nvSpPr>
          <p:cNvPr id="4" name="Espace réservé du numéro de diapositive 3">
            <a:extLst>
              <a:ext uri="{FF2B5EF4-FFF2-40B4-BE49-F238E27FC236}">
                <a16:creationId xmlns:a16="http://schemas.microsoft.com/office/drawing/2014/main" id="{2E41F773-421C-CE8B-25C0-5FE119F24E7C}"/>
              </a:ext>
            </a:extLst>
          </p:cNvPr>
          <p:cNvSpPr>
            <a:spLocks noGrp="1"/>
          </p:cNvSpPr>
          <p:nvPr>
            <p:ph type="sldNum" sz="quarter" idx="10"/>
            <p:custDataLst>
              <p:tags r:id="rId6"/>
            </p:custDataLst>
          </p:nvPr>
        </p:nvSpPr>
        <p:spPr/>
        <p:txBody>
          <a:bodyPr/>
          <a:lstStyle/>
          <a:p>
            <a:fld id="{B155B846-58B1-4FD9-BD7C-950EBE99AA96}" type="slidenum">
              <a:rPr lang="fr-FR" smtClean="0"/>
              <a:t>29</a:t>
            </a:fld>
            <a:endParaRPr lang="fr-FR"/>
          </a:p>
        </p:txBody>
      </p:sp>
    </p:spTree>
    <p:extLst>
      <p:ext uri="{BB962C8B-B14F-4D97-AF65-F5344CB8AC3E}">
        <p14:creationId xmlns:p14="http://schemas.microsoft.com/office/powerpoint/2010/main" val="1484601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75"/>
        <p:cNvGrpSpPr/>
        <p:nvPr/>
      </p:nvGrpSpPr>
      <p:grpSpPr>
        <a:xfrm>
          <a:off x="0" y="0"/>
          <a:ext cx="0" cy="0"/>
          <a:chOff x="0" y="0"/>
          <a:chExt cx="0" cy="0"/>
        </a:xfrm>
      </p:grpSpPr>
      <p:sp>
        <p:nvSpPr>
          <p:cNvPr id="3476" name="Google Shape;3476;p49"/>
          <p:cNvSpPr txBox="1">
            <a:spLocks noGrp="1"/>
          </p:cNvSpPr>
          <p:nvPr>
            <p:ph type="title"/>
            <p:custDataLst>
              <p:tags r:id="rId1"/>
            </p:custDataLst>
          </p:nvPr>
        </p:nvSpPr>
        <p:spPr>
          <a:xfrm>
            <a:off x="4584600" y="1637176"/>
            <a:ext cx="3855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LE</a:t>
            </a:r>
            <a:br>
              <a:rPr lang="fr-FR"/>
            </a:br>
            <a:r>
              <a:rPr lang="fr-FR"/>
              <a:t>CONTEXTE</a:t>
            </a:r>
          </a:p>
        </p:txBody>
      </p:sp>
      <p:sp>
        <p:nvSpPr>
          <p:cNvPr id="3478" name="Google Shape;3478;p49"/>
          <p:cNvSpPr txBox="1">
            <a:spLocks noGrp="1"/>
          </p:cNvSpPr>
          <p:nvPr>
            <p:ph type="title" idx="2"/>
            <p:custDataLst>
              <p:tags r:id="rId2"/>
            </p:custDataLst>
          </p:nvPr>
        </p:nvSpPr>
        <p:spPr>
          <a:xfrm>
            <a:off x="4584600" y="700201"/>
            <a:ext cx="2773200" cy="6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 name="Espace réservé du numéro de diapositive 1">
            <a:extLst>
              <a:ext uri="{FF2B5EF4-FFF2-40B4-BE49-F238E27FC236}">
                <a16:creationId xmlns:a16="http://schemas.microsoft.com/office/drawing/2014/main" id="{66BF48A0-0ACA-0FD1-A273-A3D2E2954300}"/>
              </a:ext>
            </a:extLst>
          </p:cNvPr>
          <p:cNvSpPr>
            <a:spLocks noGrp="1"/>
          </p:cNvSpPr>
          <p:nvPr>
            <p:ph type="sldNum" sz="quarter" idx="10"/>
            <p:custDataLst>
              <p:tags r:id="rId3"/>
            </p:custDataLst>
          </p:nvPr>
        </p:nvSpPr>
        <p:spPr/>
        <p:txBody>
          <a:bodyPr/>
          <a:lstStyle/>
          <a:p>
            <a:fld id="{B155B846-58B1-4FD9-BD7C-950EBE99AA96}" type="slidenum">
              <a:rPr lang="fr-FR" smtClean="0"/>
              <a:t>3</a:t>
            </a:fld>
            <a:endParaRPr lang="fr-FR"/>
          </a:p>
        </p:txBody>
      </p:sp>
    </p:spTree>
    <p:extLst>
      <p:ext uri="{BB962C8B-B14F-4D97-AF65-F5344CB8AC3E}">
        <p14:creationId xmlns:p14="http://schemas.microsoft.com/office/powerpoint/2010/main" val="167771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que 10">
            <a:extLst>
              <a:ext uri="{FF2B5EF4-FFF2-40B4-BE49-F238E27FC236}">
                <a16:creationId xmlns:a16="http://schemas.microsoft.com/office/drawing/2014/main" id="{DD12D38F-33DB-019E-7316-30743066910D}"/>
              </a:ext>
            </a:extLst>
          </p:cNvPr>
          <p:cNvPicPr>
            <a:picLocks noChangeAspect="1"/>
          </p:cNvPicPr>
          <p:nvPr>
            <p:custDataLst>
              <p:tags r:id="rId1"/>
            </p:custDataLst>
          </p:nvPr>
        </p:nvPicPr>
        <p:blipFill>
          <a:blip r:embed="rId11">
            <a:alphaModFix amt="50000"/>
            <a:extLst>
              <a:ext uri="{96DAC541-7B7A-43D3-8B79-37D633B846F1}">
                <asvg:svgBlip xmlns:asvg="http://schemas.microsoft.com/office/drawing/2016/SVG/main" r:embed="rId12"/>
              </a:ext>
            </a:extLst>
          </a:blip>
          <a:stretch>
            <a:fillRect/>
          </a:stretch>
        </p:blipFill>
        <p:spPr>
          <a:xfrm rot="16200000">
            <a:off x="1268452" y="2615155"/>
            <a:ext cx="2008690" cy="2008690"/>
          </a:xfrm>
          <a:prstGeom prst="rect">
            <a:avLst/>
          </a:prstGeom>
        </p:spPr>
      </p:pic>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2"/>
            </p:custDataLst>
          </p:nvPr>
        </p:nvSpPr>
        <p:spPr/>
        <p:txBody>
          <a:bodyPr/>
          <a:lstStyle/>
          <a:p>
            <a:r>
              <a:rPr lang="fr-FR"/>
              <a:t>LE COLLABORATIVE FILTERING</a:t>
            </a:r>
          </a:p>
        </p:txBody>
      </p:sp>
      <p:sp>
        <p:nvSpPr>
          <p:cNvPr id="2" name="Titre 6">
            <a:extLst>
              <a:ext uri="{FF2B5EF4-FFF2-40B4-BE49-F238E27FC236}">
                <a16:creationId xmlns:a16="http://schemas.microsoft.com/office/drawing/2014/main" id="{C28E2DFC-2C9B-67D7-40EB-464B6E265B95}"/>
              </a:ext>
            </a:extLst>
          </p:cNvPr>
          <p:cNvSpPr txBox="1">
            <a:spLocks/>
          </p:cNvSpPr>
          <p:nvPr>
            <p:custDataLst>
              <p:tags r:id="rId3"/>
            </p:custDataLst>
          </p:nvPr>
        </p:nvSpPr>
        <p:spPr>
          <a:xfrm>
            <a:off x="1304925" y="1770478"/>
            <a:ext cx="1943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400"/>
              <a:t>Surprise</a:t>
            </a:r>
          </a:p>
        </p:txBody>
      </p:sp>
      <p:sp>
        <p:nvSpPr>
          <p:cNvPr id="6" name="Titre 6">
            <a:extLst>
              <a:ext uri="{FF2B5EF4-FFF2-40B4-BE49-F238E27FC236}">
                <a16:creationId xmlns:a16="http://schemas.microsoft.com/office/drawing/2014/main" id="{AD8AADA2-9F6D-7061-323E-45B79508C8B9}"/>
              </a:ext>
            </a:extLst>
          </p:cNvPr>
          <p:cNvSpPr txBox="1">
            <a:spLocks/>
          </p:cNvSpPr>
          <p:nvPr>
            <p:custDataLst>
              <p:tags r:id="rId4"/>
            </p:custDataLst>
          </p:nvPr>
        </p:nvSpPr>
        <p:spPr>
          <a:xfrm>
            <a:off x="9305927" y="1770478"/>
            <a:ext cx="1943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400" err="1"/>
              <a:t>Implicit</a:t>
            </a:r>
            <a:endParaRPr lang="fr-FR" sz="2400"/>
          </a:p>
        </p:txBody>
      </p:sp>
      <p:sp>
        <p:nvSpPr>
          <p:cNvPr id="8" name="Titre 6">
            <a:extLst>
              <a:ext uri="{FF2B5EF4-FFF2-40B4-BE49-F238E27FC236}">
                <a16:creationId xmlns:a16="http://schemas.microsoft.com/office/drawing/2014/main" id="{09FC69A3-FCBC-6B78-6F9D-A38E5635E0F5}"/>
              </a:ext>
            </a:extLst>
          </p:cNvPr>
          <p:cNvSpPr txBox="1">
            <a:spLocks/>
          </p:cNvSpPr>
          <p:nvPr>
            <p:custDataLst>
              <p:tags r:id="rId5"/>
            </p:custDataLst>
          </p:nvPr>
        </p:nvSpPr>
        <p:spPr>
          <a:xfrm>
            <a:off x="0" y="3295356"/>
            <a:ext cx="1703890" cy="6482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1600"/>
              <a:t>Baseline</a:t>
            </a:r>
          </a:p>
          <a:p>
            <a:r>
              <a:rPr lang="fr-FR" sz="1600" err="1"/>
              <a:t>Only</a:t>
            </a:r>
            <a:endParaRPr lang="fr-FR" sz="1600"/>
          </a:p>
        </p:txBody>
      </p:sp>
      <p:sp>
        <p:nvSpPr>
          <p:cNvPr id="9" name="Titre 6">
            <a:extLst>
              <a:ext uri="{FF2B5EF4-FFF2-40B4-BE49-F238E27FC236}">
                <a16:creationId xmlns:a16="http://schemas.microsoft.com/office/drawing/2014/main" id="{4C6352DB-CEA9-CABB-B9FC-0639C8640826}"/>
              </a:ext>
            </a:extLst>
          </p:cNvPr>
          <p:cNvSpPr txBox="1">
            <a:spLocks/>
          </p:cNvSpPr>
          <p:nvPr>
            <p:custDataLst>
              <p:tags r:id="rId6"/>
            </p:custDataLst>
          </p:nvPr>
        </p:nvSpPr>
        <p:spPr>
          <a:xfrm>
            <a:off x="3019967" y="3418889"/>
            <a:ext cx="1171574" cy="4012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1600"/>
              <a:t>SVD</a:t>
            </a:r>
          </a:p>
        </p:txBody>
      </p:sp>
      <p:cxnSp>
        <p:nvCxnSpPr>
          <p:cNvPr id="13" name="Connecteur droit 12">
            <a:extLst>
              <a:ext uri="{FF2B5EF4-FFF2-40B4-BE49-F238E27FC236}">
                <a16:creationId xmlns:a16="http://schemas.microsoft.com/office/drawing/2014/main" id="{5E972791-F3D1-6807-B88E-33ED68F0E724}"/>
              </a:ext>
            </a:extLst>
          </p:cNvPr>
          <p:cNvCxnSpPr>
            <a:cxnSpLocks/>
          </p:cNvCxnSpPr>
          <p:nvPr>
            <p:custDataLst>
              <p:tags r:id="rId7"/>
            </p:custDataLst>
          </p:nvPr>
        </p:nvCxnSpPr>
        <p:spPr>
          <a:xfrm>
            <a:off x="4572000" y="5210175"/>
            <a:ext cx="0" cy="3441727"/>
          </a:xfrm>
          <a:prstGeom prst="line">
            <a:avLst/>
          </a:prstGeom>
        </p:spPr>
        <p:style>
          <a:lnRef idx="3">
            <a:schemeClr val="dk1"/>
          </a:lnRef>
          <a:fillRef idx="0">
            <a:schemeClr val="dk1"/>
          </a:fillRef>
          <a:effectRef idx="2">
            <a:schemeClr val="dk1"/>
          </a:effectRef>
          <a:fontRef idx="minor">
            <a:schemeClr val="tx1"/>
          </a:fontRef>
        </p:style>
      </p:cxnSp>
      <p:sp>
        <p:nvSpPr>
          <p:cNvPr id="3" name="Espace réservé du numéro de diapositive 2">
            <a:extLst>
              <a:ext uri="{FF2B5EF4-FFF2-40B4-BE49-F238E27FC236}">
                <a16:creationId xmlns:a16="http://schemas.microsoft.com/office/drawing/2014/main" id="{27E11B96-BF47-37AC-B506-72FF0381C2D2}"/>
              </a:ext>
            </a:extLst>
          </p:cNvPr>
          <p:cNvSpPr>
            <a:spLocks noGrp="1"/>
          </p:cNvSpPr>
          <p:nvPr>
            <p:ph type="sldNum" sz="quarter" idx="10"/>
            <p:custDataLst>
              <p:tags r:id="rId8"/>
            </p:custDataLst>
          </p:nvPr>
        </p:nvSpPr>
        <p:spPr/>
        <p:txBody>
          <a:bodyPr/>
          <a:lstStyle/>
          <a:p>
            <a:fld id="{B155B846-58B1-4FD9-BD7C-950EBE99AA96}" type="slidenum">
              <a:rPr lang="fr-FR" smtClean="0"/>
              <a:t>30</a:t>
            </a:fld>
            <a:endParaRPr lang="fr-FR"/>
          </a:p>
        </p:txBody>
      </p:sp>
    </p:spTree>
    <p:extLst>
      <p:ext uri="{BB962C8B-B14F-4D97-AF65-F5344CB8AC3E}">
        <p14:creationId xmlns:p14="http://schemas.microsoft.com/office/powerpoint/2010/main" val="2462230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LE COLLABORATIVE FILTERING</a:t>
            </a:r>
          </a:p>
        </p:txBody>
      </p:sp>
      <p:cxnSp>
        <p:nvCxnSpPr>
          <p:cNvPr id="2" name="Connecteur droit 1">
            <a:extLst>
              <a:ext uri="{FF2B5EF4-FFF2-40B4-BE49-F238E27FC236}">
                <a16:creationId xmlns:a16="http://schemas.microsoft.com/office/drawing/2014/main" id="{EEA6B829-8C7E-218A-D906-3504CF998CD8}"/>
              </a:ext>
            </a:extLst>
          </p:cNvPr>
          <p:cNvCxnSpPr>
            <a:cxnSpLocks/>
          </p:cNvCxnSpPr>
          <p:nvPr>
            <p:custDataLst>
              <p:tags r:id="rId2"/>
            </p:custDataLst>
          </p:nvPr>
        </p:nvCxnSpPr>
        <p:spPr>
          <a:xfrm>
            <a:off x="4572000" y="1701773"/>
            <a:ext cx="0" cy="3441727"/>
          </a:xfrm>
          <a:prstGeom prst="line">
            <a:avLst/>
          </a:prstGeom>
        </p:spPr>
        <p:style>
          <a:lnRef idx="3">
            <a:schemeClr val="dk1"/>
          </a:lnRef>
          <a:fillRef idx="0">
            <a:schemeClr val="dk1"/>
          </a:fillRef>
          <a:effectRef idx="2">
            <a:schemeClr val="dk1"/>
          </a:effectRef>
          <a:fontRef idx="minor">
            <a:schemeClr val="tx1"/>
          </a:fontRef>
        </p:style>
      </p:cxnSp>
      <p:pic>
        <p:nvPicPr>
          <p:cNvPr id="3" name="Graphique 2">
            <a:extLst>
              <a:ext uri="{FF2B5EF4-FFF2-40B4-BE49-F238E27FC236}">
                <a16:creationId xmlns:a16="http://schemas.microsoft.com/office/drawing/2014/main" id="{BC3967A3-A61D-D91C-3D8A-625B78F3FD45}"/>
              </a:ext>
            </a:extLst>
          </p:cNvPr>
          <p:cNvPicPr>
            <a:picLocks noChangeAspect="1"/>
          </p:cNvPicPr>
          <p:nvPr>
            <p:custDataLst>
              <p:tags r:id="rId3"/>
            </p:custDataLst>
          </p:nvPr>
        </p:nvPicPr>
        <p:blipFill>
          <a:blip r:embed="rId13">
            <a:alphaModFix amt="50000"/>
            <a:extLst>
              <a:ext uri="{96DAC541-7B7A-43D3-8B79-37D633B846F1}">
                <asvg:svgBlip xmlns:asvg="http://schemas.microsoft.com/office/drawing/2016/SVG/main" r:embed="rId14"/>
              </a:ext>
            </a:extLst>
          </a:blip>
          <a:stretch>
            <a:fillRect/>
          </a:stretch>
        </p:blipFill>
        <p:spPr>
          <a:xfrm rot="16200000">
            <a:off x="1268452" y="2615155"/>
            <a:ext cx="2008690" cy="2008690"/>
          </a:xfrm>
          <a:prstGeom prst="rect">
            <a:avLst/>
          </a:prstGeom>
        </p:spPr>
      </p:pic>
      <p:sp>
        <p:nvSpPr>
          <p:cNvPr id="4" name="Titre 6">
            <a:extLst>
              <a:ext uri="{FF2B5EF4-FFF2-40B4-BE49-F238E27FC236}">
                <a16:creationId xmlns:a16="http://schemas.microsoft.com/office/drawing/2014/main" id="{014A0DBE-C8F8-8943-97D1-A482E9D87F08}"/>
              </a:ext>
            </a:extLst>
          </p:cNvPr>
          <p:cNvSpPr txBox="1">
            <a:spLocks/>
          </p:cNvSpPr>
          <p:nvPr>
            <p:custDataLst>
              <p:tags r:id="rId4"/>
            </p:custDataLst>
          </p:nvPr>
        </p:nvSpPr>
        <p:spPr>
          <a:xfrm>
            <a:off x="1304925" y="1770478"/>
            <a:ext cx="1943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400"/>
              <a:t>Surprise</a:t>
            </a:r>
          </a:p>
        </p:txBody>
      </p:sp>
      <p:sp>
        <p:nvSpPr>
          <p:cNvPr id="5" name="Titre 6">
            <a:extLst>
              <a:ext uri="{FF2B5EF4-FFF2-40B4-BE49-F238E27FC236}">
                <a16:creationId xmlns:a16="http://schemas.microsoft.com/office/drawing/2014/main" id="{F6DD42BF-67FF-8FF6-2741-CADE115209C0}"/>
              </a:ext>
            </a:extLst>
          </p:cNvPr>
          <p:cNvSpPr txBox="1">
            <a:spLocks/>
          </p:cNvSpPr>
          <p:nvPr>
            <p:custDataLst>
              <p:tags r:id="rId5"/>
            </p:custDataLst>
          </p:nvPr>
        </p:nvSpPr>
        <p:spPr>
          <a:xfrm>
            <a:off x="0" y="3295356"/>
            <a:ext cx="1703890" cy="6482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1600"/>
              <a:t>Baseline</a:t>
            </a:r>
          </a:p>
          <a:p>
            <a:r>
              <a:rPr lang="fr-FR" sz="1600" err="1"/>
              <a:t>Only</a:t>
            </a:r>
            <a:endParaRPr lang="fr-FR" sz="1600"/>
          </a:p>
        </p:txBody>
      </p:sp>
      <p:sp>
        <p:nvSpPr>
          <p:cNvPr id="6" name="Titre 6">
            <a:extLst>
              <a:ext uri="{FF2B5EF4-FFF2-40B4-BE49-F238E27FC236}">
                <a16:creationId xmlns:a16="http://schemas.microsoft.com/office/drawing/2014/main" id="{B1F16232-DAEF-DBC3-188B-C38273DB38F4}"/>
              </a:ext>
            </a:extLst>
          </p:cNvPr>
          <p:cNvSpPr txBox="1">
            <a:spLocks/>
          </p:cNvSpPr>
          <p:nvPr>
            <p:custDataLst>
              <p:tags r:id="rId6"/>
            </p:custDataLst>
          </p:nvPr>
        </p:nvSpPr>
        <p:spPr>
          <a:xfrm>
            <a:off x="3019967" y="3418889"/>
            <a:ext cx="1171574" cy="4012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1600"/>
              <a:t>SVD</a:t>
            </a:r>
          </a:p>
        </p:txBody>
      </p:sp>
      <p:sp>
        <p:nvSpPr>
          <p:cNvPr id="8" name="Titre 6">
            <a:extLst>
              <a:ext uri="{FF2B5EF4-FFF2-40B4-BE49-F238E27FC236}">
                <a16:creationId xmlns:a16="http://schemas.microsoft.com/office/drawing/2014/main" id="{F4135F45-BF46-EC99-BD0F-1478F9E9DD48}"/>
              </a:ext>
            </a:extLst>
          </p:cNvPr>
          <p:cNvSpPr txBox="1">
            <a:spLocks/>
          </p:cNvSpPr>
          <p:nvPr>
            <p:custDataLst>
              <p:tags r:id="rId7"/>
            </p:custDataLst>
          </p:nvPr>
        </p:nvSpPr>
        <p:spPr>
          <a:xfrm>
            <a:off x="6162677" y="1770478"/>
            <a:ext cx="1943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400" err="1"/>
              <a:t>Implicit</a:t>
            </a:r>
            <a:endParaRPr lang="fr-FR" sz="2400"/>
          </a:p>
        </p:txBody>
      </p:sp>
      <p:pic>
        <p:nvPicPr>
          <p:cNvPr id="9" name="Graphique 8">
            <a:extLst>
              <a:ext uri="{FF2B5EF4-FFF2-40B4-BE49-F238E27FC236}">
                <a16:creationId xmlns:a16="http://schemas.microsoft.com/office/drawing/2014/main" id="{A7335A10-CCAB-4D61-AEA0-9153F237F9BC}"/>
              </a:ext>
            </a:extLst>
          </p:cNvPr>
          <p:cNvPicPr>
            <a:picLocks noChangeAspect="1"/>
          </p:cNvPicPr>
          <p:nvPr>
            <p:custDataLst>
              <p:tags r:id="rId8"/>
            </p:custDataLst>
          </p:nvPr>
        </p:nvPicPr>
        <p:blipFill>
          <a:blip r:embed="rId13">
            <a:alphaModFix amt="50000"/>
            <a:extLst>
              <a:ext uri="{96DAC541-7B7A-43D3-8B79-37D633B846F1}">
                <asvg:svgBlip xmlns:asvg="http://schemas.microsoft.com/office/drawing/2016/SVG/main" r:embed="rId14"/>
              </a:ext>
            </a:extLst>
          </a:blip>
          <a:stretch>
            <a:fillRect/>
          </a:stretch>
        </p:blipFill>
        <p:spPr>
          <a:xfrm rot="16200000">
            <a:off x="6129882" y="2571750"/>
            <a:ext cx="2008690" cy="2008690"/>
          </a:xfrm>
          <a:prstGeom prst="rect">
            <a:avLst/>
          </a:prstGeom>
        </p:spPr>
      </p:pic>
      <p:sp>
        <p:nvSpPr>
          <p:cNvPr id="10" name="Titre 6">
            <a:extLst>
              <a:ext uri="{FF2B5EF4-FFF2-40B4-BE49-F238E27FC236}">
                <a16:creationId xmlns:a16="http://schemas.microsoft.com/office/drawing/2014/main" id="{6F6B0846-0259-4873-EABB-16ABB5ADFCCC}"/>
              </a:ext>
            </a:extLst>
          </p:cNvPr>
          <p:cNvSpPr txBox="1">
            <a:spLocks/>
          </p:cNvSpPr>
          <p:nvPr>
            <p:custDataLst>
              <p:tags r:id="rId9"/>
            </p:custDataLst>
          </p:nvPr>
        </p:nvSpPr>
        <p:spPr>
          <a:xfrm>
            <a:off x="6282282" y="3376904"/>
            <a:ext cx="1703890" cy="3983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1600"/>
              <a:t>ALS</a:t>
            </a:r>
          </a:p>
        </p:txBody>
      </p:sp>
      <p:sp>
        <p:nvSpPr>
          <p:cNvPr id="11" name="Espace réservé du numéro de diapositive 10">
            <a:extLst>
              <a:ext uri="{FF2B5EF4-FFF2-40B4-BE49-F238E27FC236}">
                <a16:creationId xmlns:a16="http://schemas.microsoft.com/office/drawing/2014/main" id="{ECD9CAC7-1FFE-C135-82B8-C6F9CD3DCCDD}"/>
              </a:ext>
            </a:extLst>
          </p:cNvPr>
          <p:cNvSpPr>
            <a:spLocks noGrp="1"/>
          </p:cNvSpPr>
          <p:nvPr>
            <p:ph type="sldNum" sz="quarter" idx="10"/>
            <p:custDataLst>
              <p:tags r:id="rId10"/>
            </p:custDataLst>
          </p:nvPr>
        </p:nvSpPr>
        <p:spPr/>
        <p:txBody>
          <a:bodyPr/>
          <a:lstStyle/>
          <a:p>
            <a:fld id="{B155B846-58B1-4FD9-BD7C-950EBE99AA96}" type="slidenum">
              <a:rPr lang="fr-FR" smtClean="0"/>
              <a:t>31</a:t>
            </a:fld>
            <a:endParaRPr lang="fr-FR"/>
          </a:p>
        </p:txBody>
      </p:sp>
    </p:spTree>
    <p:extLst>
      <p:ext uri="{BB962C8B-B14F-4D97-AF65-F5344CB8AC3E}">
        <p14:creationId xmlns:p14="http://schemas.microsoft.com/office/powerpoint/2010/main" val="3506425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LE COLLABORATIVE FILTERING</a:t>
            </a:r>
          </a:p>
        </p:txBody>
      </p:sp>
      <p:pic>
        <p:nvPicPr>
          <p:cNvPr id="2" name="Graphique 1">
            <a:extLst>
              <a:ext uri="{FF2B5EF4-FFF2-40B4-BE49-F238E27FC236}">
                <a16:creationId xmlns:a16="http://schemas.microsoft.com/office/drawing/2014/main" id="{4E89C5FC-2E02-00CC-1702-AE8FD2F8D7A3}"/>
              </a:ext>
            </a:extLst>
          </p:cNvPr>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1606109" y="2290706"/>
            <a:ext cx="1908616" cy="1908616"/>
          </a:xfrm>
          <a:prstGeom prst="rect">
            <a:avLst/>
          </a:prstGeom>
        </p:spPr>
      </p:pic>
      <p:grpSp>
        <p:nvGrpSpPr>
          <p:cNvPr id="3" name="Groupe 2">
            <a:extLst>
              <a:ext uri="{FF2B5EF4-FFF2-40B4-BE49-F238E27FC236}">
                <a16:creationId xmlns:a16="http://schemas.microsoft.com/office/drawing/2014/main" id="{709D7748-8CE7-4350-4E4E-A4DA025CD03B}"/>
              </a:ext>
            </a:extLst>
          </p:cNvPr>
          <p:cNvGrpSpPr/>
          <p:nvPr>
            <p:custDataLst>
              <p:tags r:id="rId3"/>
            </p:custDataLst>
          </p:nvPr>
        </p:nvGrpSpPr>
        <p:grpSpPr>
          <a:xfrm>
            <a:off x="6543677" y="2571750"/>
            <a:ext cx="1075593" cy="810167"/>
            <a:chOff x="2469919" y="2718353"/>
            <a:chExt cx="3077690" cy="2318203"/>
          </a:xfrm>
        </p:grpSpPr>
        <p:sp>
          <p:nvSpPr>
            <p:cNvPr id="4" name="Forme libre : forme 3">
              <a:extLst>
                <a:ext uri="{FF2B5EF4-FFF2-40B4-BE49-F238E27FC236}">
                  <a16:creationId xmlns:a16="http://schemas.microsoft.com/office/drawing/2014/main" id="{E0F8034A-CAF6-D213-9C1D-2D720A526884}"/>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5" name="Forme libre : forme 4">
              <a:extLst>
                <a:ext uri="{FF2B5EF4-FFF2-40B4-BE49-F238E27FC236}">
                  <a16:creationId xmlns:a16="http://schemas.microsoft.com/office/drawing/2014/main" id="{ED230E6D-1499-1356-90B2-879636080B5E}"/>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6" name="Graphique 52">
              <a:extLst>
                <a:ext uri="{FF2B5EF4-FFF2-40B4-BE49-F238E27FC236}">
                  <a16:creationId xmlns:a16="http://schemas.microsoft.com/office/drawing/2014/main" id="{7DCA5CB5-ABFE-10D8-B01F-01988ED731C5}"/>
                </a:ext>
              </a:extLst>
            </p:cNvPr>
            <p:cNvGrpSpPr/>
            <p:nvPr/>
          </p:nvGrpSpPr>
          <p:grpSpPr>
            <a:xfrm>
              <a:off x="2760480" y="3050595"/>
              <a:ext cx="2567412" cy="1536448"/>
              <a:chOff x="2760480" y="3050595"/>
              <a:chExt cx="2567412" cy="1536448"/>
            </a:xfrm>
            <a:solidFill>
              <a:srgbClr val="666666"/>
            </a:solidFill>
          </p:grpSpPr>
          <p:sp>
            <p:nvSpPr>
              <p:cNvPr id="10" name="Forme libre : forme 9">
                <a:extLst>
                  <a:ext uri="{FF2B5EF4-FFF2-40B4-BE49-F238E27FC236}">
                    <a16:creationId xmlns:a16="http://schemas.microsoft.com/office/drawing/2014/main" id="{46BEFF19-24FA-405E-4F13-74C444FBC191}"/>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14FB59DD-7090-7669-3027-2C2B76B85D76}"/>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26EE143B-B8D1-85F1-1338-EB27FC913724}"/>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13" name="Forme libre : forme 12">
                <a:extLst>
                  <a:ext uri="{FF2B5EF4-FFF2-40B4-BE49-F238E27FC236}">
                    <a16:creationId xmlns:a16="http://schemas.microsoft.com/office/drawing/2014/main" id="{4C690E9C-871B-E3F6-6A5B-23560353213B}"/>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4E1CB757-C4B3-D47A-F151-E1C23551F9E4}"/>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128C1292-DA6B-9DEA-1D8F-6927653801AA}"/>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8" name="Forme libre : forme 7">
              <a:extLst>
                <a:ext uri="{FF2B5EF4-FFF2-40B4-BE49-F238E27FC236}">
                  <a16:creationId xmlns:a16="http://schemas.microsoft.com/office/drawing/2014/main" id="{3713D9AA-D2CA-5582-7EDE-8D555D2B643D}"/>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9" name="Forme libre : forme 8">
              <a:extLst>
                <a:ext uri="{FF2B5EF4-FFF2-40B4-BE49-F238E27FC236}">
                  <a16:creationId xmlns:a16="http://schemas.microsoft.com/office/drawing/2014/main" id="{AAE5B7A4-AF87-A225-C3EB-B10A14F8C49D}"/>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grpSp>
        <p:nvGrpSpPr>
          <p:cNvPr id="16" name="Groupe 15">
            <a:extLst>
              <a:ext uri="{FF2B5EF4-FFF2-40B4-BE49-F238E27FC236}">
                <a16:creationId xmlns:a16="http://schemas.microsoft.com/office/drawing/2014/main" id="{13892503-F2D7-C2D9-CDE4-F5246865586F}"/>
              </a:ext>
            </a:extLst>
          </p:cNvPr>
          <p:cNvGrpSpPr/>
          <p:nvPr>
            <p:custDataLst>
              <p:tags r:id="rId4"/>
            </p:custDataLst>
          </p:nvPr>
        </p:nvGrpSpPr>
        <p:grpSpPr>
          <a:xfrm>
            <a:off x="5596590" y="2589544"/>
            <a:ext cx="1075593" cy="810167"/>
            <a:chOff x="2469919" y="2718353"/>
            <a:chExt cx="3077690" cy="2318203"/>
          </a:xfrm>
        </p:grpSpPr>
        <p:sp>
          <p:nvSpPr>
            <p:cNvPr id="17" name="Forme libre : forme 16">
              <a:extLst>
                <a:ext uri="{FF2B5EF4-FFF2-40B4-BE49-F238E27FC236}">
                  <a16:creationId xmlns:a16="http://schemas.microsoft.com/office/drawing/2014/main" id="{EBAAEBF6-6D43-19F2-D32E-1FB1CC4AF00D}"/>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B2CC16BE-3B1C-BC5E-C477-6949670D13B1}"/>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19" name="Graphique 52">
              <a:extLst>
                <a:ext uri="{FF2B5EF4-FFF2-40B4-BE49-F238E27FC236}">
                  <a16:creationId xmlns:a16="http://schemas.microsoft.com/office/drawing/2014/main" id="{FE359650-E7F2-4BE1-5288-B0A9F1B91000}"/>
                </a:ext>
              </a:extLst>
            </p:cNvPr>
            <p:cNvGrpSpPr/>
            <p:nvPr/>
          </p:nvGrpSpPr>
          <p:grpSpPr>
            <a:xfrm>
              <a:off x="2760480" y="3050595"/>
              <a:ext cx="2567412" cy="1536448"/>
              <a:chOff x="2760480" y="3050595"/>
              <a:chExt cx="2567412" cy="1536448"/>
            </a:xfrm>
            <a:solidFill>
              <a:srgbClr val="666666"/>
            </a:solidFill>
          </p:grpSpPr>
          <p:sp>
            <p:nvSpPr>
              <p:cNvPr id="22" name="Forme libre : forme 21">
                <a:extLst>
                  <a:ext uri="{FF2B5EF4-FFF2-40B4-BE49-F238E27FC236}">
                    <a16:creationId xmlns:a16="http://schemas.microsoft.com/office/drawing/2014/main" id="{60D16906-2BF8-27B6-3D52-68570D4F0BFA}"/>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F0BAF812-C7A9-A2FE-692F-6820743E55E1}"/>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78C8D47E-5F4C-82DE-68B4-3AF4DD593DCE}"/>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25" name="Forme libre : forme 24">
                <a:extLst>
                  <a:ext uri="{FF2B5EF4-FFF2-40B4-BE49-F238E27FC236}">
                    <a16:creationId xmlns:a16="http://schemas.microsoft.com/office/drawing/2014/main" id="{D267A00B-1461-36B1-AAD2-4A03E4B7D404}"/>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0F775C87-55CC-F2A3-165F-C88BDCFD0669}"/>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CF5BC651-7214-A300-9C5F-B489A7A8847E}"/>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20" name="Forme libre : forme 19">
              <a:extLst>
                <a:ext uri="{FF2B5EF4-FFF2-40B4-BE49-F238E27FC236}">
                  <a16:creationId xmlns:a16="http://schemas.microsoft.com/office/drawing/2014/main" id="{A795FD3A-CFE7-98ED-78BB-D6996A1FBC78}"/>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21" name="Forme libre : forme 20">
              <a:extLst>
                <a:ext uri="{FF2B5EF4-FFF2-40B4-BE49-F238E27FC236}">
                  <a16:creationId xmlns:a16="http://schemas.microsoft.com/office/drawing/2014/main" id="{AB29C126-82EC-3D9F-8347-5ABD6E8516D5}"/>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grpSp>
        <p:nvGrpSpPr>
          <p:cNvPr id="28" name="Groupe 27">
            <a:extLst>
              <a:ext uri="{FF2B5EF4-FFF2-40B4-BE49-F238E27FC236}">
                <a16:creationId xmlns:a16="http://schemas.microsoft.com/office/drawing/2014/main" id="{9E3ACF4E-4925-88F5-8D36-8711EF78D45B}"/>
              </a:ext>
            </a:extLst>
          </p:cNvPr>
          <p:cNvGrpSpPr/>
          <p:nvPr>
            <p:custDataLst>
              <p:tags r:id="rId5"/>
            </p:custDataLst>
          </p:nvPr>
        </p:nvGrpSpPr>
        <p:grpSpPr>
          <a:xfrm>
            <a:off x="6397014" y="3143928"/>
            <a:ext cx="1075593" cy="810167"/>
            <a:chOff x="2469919" y="2718353"/>
            <a:chExt cx="3077690" cy="2318203"/>
          </a:xfrm>
        </p:grpSpPr>
        <p:sp>
          <p:nvSpPr>
            <p:cNvPr id="29" name="Forme libre : forme 28">
              <a:extLst>
                <a:ext uri="{FF2B5EF4-FFF2-40B4-BE49-F238E27FC236}">
                  <a16:creationId xmlns:a16="http://schemas.microsoft.com/office/drawing/2014/main" id="{8D44A173-A32E-0263-F67F-553A6C46133B}"/>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30" name="Forme libre : forme 29">
              <a:extLst>
                <a:ext uri="{FF2B5EF4-FFF2-40B4-BE49-F238E27FC236}">
                  <a16:creationId xmlns:a16="http://schemas.microsoft.com/office/drawing/2014/main" id="{48B7D88E-A6C5-534C-2F2E-86462D1AEFDA}"/>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31" name="Graphique 52">
              <a:extLst>
                <a:ext uri="{FF2B5EF4-FFF2-40B4-BE49-F238E27FC236}">
                  <a16:creationId xmlns:a16="http://schemas.microsoft.com/office/drawing/2014/main" id="{46F12DEF-37A7-A370-2DBD-F28CCF3BB811}"/>
                </a:ext>
              </a:extLst>
            </p:cNvPr>
            <p:cNvGrpSpPr/>
            <p:nvPr/>
          </p:nvGrpSpPr>
          <p:grpSpPr>
            <a:xfrm>
              <a:off x="2760480" y="3050595"/>
              <a:ext cx="2567412" cy="1536448"/>
              <a:chOff x="2760480" y="3050595"/>
              <a:chExt cx="2567412" cy="1536448"/>
            </a:xfrm>
            <a:solidFill>
              <a:srgbClr val="666666"/>
            </a:solidFill>
          </p:grpSpPr>
          <p:sp>
            <p:nvSpPr>
              <p:cNvPr id="34" name="Forme libre : forme 33">
                <a:extLst>
                  <a:ext uri="{FF2B5EF4-FFF2-40B4-BE49-F238E27FC236}">
                    <a16:creationId xmlns:a16="http://schemas.microsoft.com/office/drawing/2014/main" id="{54D938F9-E980-4FEC-C3E1-CB50D6EB9B3F}"/>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35" name="Forme libre : forme 34">
                <a:extLst>
                  <a:ext uri="{FF2B5EF4-FFF2-40B4-BE49-F238E27FC236}">
                    <a16:creationId xmlns:a16="http://schemas.microsoft.com/office/drawing/2014/main" id="{4822B44A-11B8-2EFA-5AC1-040D1970F187}"/>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36" name="Forme libre : forme 35">
                <a:extLst>
                  <a:ext uri="{FF2B5EF4-FFF2-40B4-BE49-F238E27FC236}">
                    <a16:creationId xmlns:a16="http://schemas.microsoft.com/office/drawing/2014/main" id="{651BEB4E-D787-8640-BCEF-95357B84CA2C}"/>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37" name="Forme libre : forme 36">
                <a:extLst>
                  <a:ext uri="{FF2B5EF4-FFF2-40B4-BE49-F238E27FC236}">
                    <a16:creationId xmlns:a16="http://schemas.microsoft.com/office/drawing/2014/main" id="{CE2417F5-5388-4CBF-C71F-E47D73F8EC14}"/>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38" name="Forme libre : forme 37">
                <a:extLst>
                  <a:ext uri="{FF2B5EF4-FFF2-40B4-BE49-F238E27FC236}">
                    <a16:creationId xmlns:a16="http://schemas.microsoft.com/office/drawing/2014/main" id="{8CB89CE3-2EC3-457F-5408-BC7584E61553}"/>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39" name="Forme libre : forme 38">
                <a:extLst>
                  <a:ext uri="{FF2B5EF4-FFF2-40B4-BE49-F238E27FC236}">
                    <a16:creationId xmlns:a16="http://schemas.microsoft.com/office/drawing/2014/main" id="{5756CBEA-5F79-DC69-A2C9-752D6F0B1869}"/>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32" name="Forme libre : forme 31">
              <a:extLst>
                <a:ext uri="{FF2B5EF4-FFF2-40B4-BE49-F238E27FC236}">
                  <a16:creationId xmlns:a16="http://schemas.microsoft.com/office/drawing/2014/main" id="{8AD54EBC-62D0-4DD3-DB39-7EF4484EABC8}"/>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33" name="Forme libre : forme 32">
              <a:extLst>
                <a:ext uri="{FF2B5EF4-FFF2-40B4-BE49-F238E27FC236}">
                  <a16:creationId xmlns:a16="http://schemas.microsoft.com/office/drawing/2014/main" id="{4DDCE179-00B6-EFC4-E67F-2924CC73F61B}"/>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grpSp>
        <p:nvGrpSpPr>
          <p:cNvPr id="40" name="Groupe 39">
            <a:extLst>
              <a:ext uri="{FF2B5EF4-FFF2-40B4-BE49-F238E27FC236}">
                <a16:creationId xmlns:a16="http://schemas.microsoft.com/office/drawing/2014/main" id="{A653A16A-9592-4F04-48B1-575E33657261}"/>
              </a:ext>
            </a:extLst>
          </p:cNvPr>
          <p:cNvGrpSpPr/>
          <p:nvPr>
            <p:custDataLst>
              <p:tags r:id="rId6"/>
            </p:custDataLst>
          </p:nvPr>
        </p:nvGrpSpPr>
        <p:grpSpPr>
          <a:xfrm>
            <a:off x="5449927" y="3161722"/>
            <a:ext cx="1075593" cy="810167"/>
            <a:chOff x="2469919" y="2718353"/>
            <a:chExt cx="3077690" cy="2318203"/>
          </a:xfrm>
        </p:grpSpPr>
        <p:sp>
          <p:nvSpPr>
            <p:cNvPr id="41" name="Forme libre : forme 40">
              <a:extLst>
                <a:ext uri="{FF2B5EF4-FFF2-40B4-BE49-F238E27FC236}">
                  <a16:creationId xmlns:a16="http://schemas.microsoft.com/office/drawing/2014/main" id="{F57FFC9E-5E88-A1D9-09A7-80CEA1D32FB8}"/>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42" name="Forme libre : forme 41">
              <a:extLst>
                <a:ext uri="{FF2B5EF4-FFF2-40B4-BE49-F238E27FC236}">
                  <a16:creationId xmlns:a16="http://schemas.microsoft.com/office/drawing/2014/main" id="{362D3EBF-76A6-56A4-9215-841FD07979AF}"/>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43" name="Graphique 52">
              <a:extLst>
                <a:ext uri="{FF2B5EF4-FFF2-40B4-BE49-F238E27FC236}">
                  <a16:creationId xmlns:a16="http://schemas.microsoft.com/office/drawing/2014/main" id="{88BE01EF-170A-5270-72C5-68B6DDCB1B93}"/>
                </a:ext>
              </a:extLst>
            </p:cNvPr>
            <p:cNvGrpSpPr/>
            <p:nvPr/>
          </p:nvGrpSpPr>
          <p:grpSpPr>
            <a:xfrm>
              <a:off x="2760480" y="3050595"/>
              <a:ext cx="2567412" cy="1536448"/>
              <a:chOff x="2760480" y="3050595"/>
              <a:chExt cx="2567412" cy="1536448"/>
            </a:xfrm>
            <a:solidFill>
              <a:srgbClr val="666666"/>
            </a:solidFill>
          </p:grpSpPr>
          <p:sp>
            <p:nvSpPr>
              <p:cNvPr id="46" name="Forme libre : forme 45">
                <a:extLst>
                  <a:ext uri="{FF2B5EF4-FFF2-40B4-BE49-F238E27FC236}">
                    <a16:creationId xmlns:a16="http://schemas.microsoft.com/office/drawing/2014/main" id="{D322BB7B-051E-EB80-B997-7AAE4DF6948D}"/>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47" name="Forme libre : forme 46">
                <a:extLst>
                  <a:ext uri="{FF2B5EF4-FFF2-40B4-BE49-F238E27FC236}">
                    <a16:creationId xmlns:a16="http://schemas.microsoft.com/office/drawing/2014/main" id="{E70233A9-AA75-DAF9-0EEF-FCB3267E7B8D}"/>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48" name="Forme libre : forme 47">
                <a:extLst>
                  <a:ext uri="{FF2B5EF4-FFF2-40B4-BE49-F238E27FC236}">
                    <a16:creationId xmlns:a16="http://schemas.microsoft.com/office/drawing/2014/main" id="{81507F22-B145-C41D-BA88-6409A69DCE19}"/>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49" name="Forme libre : forme 48">
                <a:extLst>
                  <a:ext uri="{FF2B5EF4-FFF2-40B4-BE49-F238E27FC236}">
                    <a16:creationId xmlns:a16="http://schemas.microsoft.com/office/drawing/2014/main" id="{D73CE5CC-30DB-25DB-3A8E-349EDC1B0F8A}"/>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50" name="Forme libre : forme 49">
                <a:extLst>
                  <a:ext uri="{FF2B5EF4-FFF2-40B4-BE49-F238E27FC236}">
                    <a16:creationId xmlns:a16="http://schemas.microsoft.com/office/drawing/2014/main" id="{B25482B1-8AF2-6A81-4E68-4BBDC375D1A4}"/>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51" name="Forme libre : forme 50">
                <a:extLst>
                  <a:ext uri="{FF2B5EF4-FFF2-40B4-BE49-F238E27FC236}">
                    <a16:creationId xmlns:a16="http://schemas.microsoft.com/office/drawing/2014/main" id="{C7C8340A-432E-38D0-98D8-592304DADC99}"/>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44" name="Forme libre : forme 43">
              <a:extLst>
                <a:ext uri="{FF2B5EF4-FFF2-40B4-BE49-F238E27FC236}">
                  <a16:creationId xmlns:a16="http://schemas.microsoft.com/office/drawing/2014/main" id="{F8F753AD-F5AE-56DF-6ECD-3B9101C315D1}"/>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45" name="Forme libre : forme 44">
              <a:extLst>
                <a:ext uri="{FF2B5EF4-FFF2-40B4-BE49-F238E27FC236}">
                  <a16:creationId xmlns:a16="http://schemas.microsoft.com/office/drawing/2014/main" id="{AA2769CC-7932-7A11-B33E-0940F978EEC0}"/>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grpSp>
        <p:nvGrpSpPr>
          <p:cNvPr id="52" name="Groupe 51">
            <a:extLst>
              <a:ext uri="{FF2B5EF4-FFF2-40B4-BE49-F238E27FC236}">
                <a16:creationId xmlns:a16="http://schemas.microsoft.com/office/drawing/2014/main" id="{0C57FE52-723A-6F0F-BF20-874C3B74AC18}"/>
              </a:ext>
            </a:extLst>
          </p:cNvPr>
          <p:cNvGrpSpPr/>
          <p:nvPr>
            <p:custDataLst>
              <p:tags r:id="rId7"/>
            </p:custDataLst>
          </p:nvPr>
        </p:nvGrpSpPr>
        <p:grpSpPr>
          <a:xfrm>
            <a:off x="6283954" y="2695971"/>
            <a:ext cx="1075593" cy="810167"/>
            <a:chOff x="2469919" y="2718353"/>
            <a:chExt cx="3077690" cy="2318203"/>
          </a:xfrm>
        </p:grpSpPr>
        <p:sp>
          <p:nvSpPr>
            <p:cNvPr id="53" name="Forme libre : forme 52">
              <a:extLst>
                <a:ext uri="{FF2B5EF4-FFF2-40B4-BE49-F238E27FC236}">
                  <a16:creationId xmlns:a16="http://schemas.microsoft.com/office/drawing/2014/main" id="{A0BEAAAF-6BFD-DFDC-9F3B-8A35A59B1481}"/>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54" name="Forme libre : forme 53">
              <a:extLst>
                <a:ext uri="{FF2B5EF4-FFF2-40B4-BE49-F238E27FC236}">
                  <a16:creationId xmlns:a16="http://schemas.microsoft.com/office/drawing/2014/main" id="{6CD3E80D-C6DC-7180-66B8-A005FE395F29}"/>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55" name="Graphique 52">
              <a:extLst>
                <a:ext uri="{FF2B5EF4-FFF2-40B4-BE49-F238E27FC236}">
                  <a16:creationId xmlns:a16="http://schemas.microsoft.com/office/drawing/2014/main" id="{78C4DFEB-A61D-2066-CE68-508C5DCB8105}"/>
                </a:ext>
              </a:extLst>
            </p:cNvPr>
            <p:cNvGrpSpPr/>
            <p:nvPr/>
          </p:nvGrpSpPr>
          <p:grpSpPr>
            <a:xfrm>
              <a:off x="2760480" y="3050595"/>
              <a:ext cx="2567412" cy="1536448"/>
              <a:chOff x="2760480" y="3050595"/>
              <a:chExt cx="2567412" cy="1536448"/>
            </a:xfrm>
            <a:solidFill>
              <a:srgbClr val="666666"/>
            </a:solidFill>
          </p:grpSpPr>
          <p:sp>
            <p:nvSpPr>
              <p:cNvPr id="58" name="Forme libre : forme 57">
                <a:extLst>
                  <a:ext uri="{FF2B5EF4-FFF2-40B4-BE49-F238E27FC236}">
                    <a16:creationId xmlns:a16="http://schemas.microsoft.com/office/drawing/2014/main" id="{0FD96AB9-FC80-6B41-1881-207387ECCC85}"/>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59" name="Forme libre : forme 58">
                <a:extLst>
                  <a:ext uri="{FF2B5EF4-FFF2-40B4-BE49-F238E27FC236}">
                    <a16:creationId xmlns:a16="http://schemas.microsoft.com/office/drawing/2014/main" id="{327AF85A-349E-3F29-96D1-E7E14EB2972B}"/>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60" name="Forme libre : forme 59">
                <a:extLst>
                  <a:ext uri="{FF2B5EF4-FFF2-40B4-BE49-F238E27FC236}">
                    <a16:creationId xmlns:a16="http://schemas.microsoft.com/office/drawing/2014/main" id="{671B2DE7-CE73-9042-EBBC-069417599908}"/>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61" name="Forme libre : forme 60">
                <a:extLst>
                  <a:ext uri="{FF2B5EF4-FFF2-40B4-BE49-F238E27FC236}">
                    <a16:creationId xmlns:a16="http://schemas.microsoft.com/office/drawing/2014/main" id="{6B1A1865-E46B-F5D7-5364-3089801E9E16}"/>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62" name="Forme libre : forme 61">
                <a:extLst>
                  <a:ext uri="{FF2B5EF4-FFF2-40B4-BE49-F238E27FC236}">
                    <a16:creationId xmlns:a16="http://schemas.microsoft.com/office/drawing/2014/main" id="{894FF0D9-90A5-7895-3690-176C15F7C95D}"/>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63" name="Forme libre : forme 62">
                <a:extLst>
                  <a:ext uri="{FF2B5EF4-FFF2-40B4-BE49-F238E27FC236}">
                    <a16:creationId xmlns:a16="http://schemas.microsoft.com/office/drawing/2014/main" id="{E57191E3-0F68-DF87-9476-E20F55513713}"/>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56" name="Forme libre : forme 55">
              <a:extLst>
                <a:ext uri="{FF2B5EF4-FFF2-40B4-BE49-F238E27FC236}">
                  <a16:creationId xmlns:a16="http://schemas.microsoft.com/office/drawing/2014/main" id="{659884AC-DF27-6FC3-144A-F14A1D243330}"/>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57" name="Forme libre : forme 56">
              <a:extLst>
                <a:ext uri="{FF2B5EF4-FFF2-40B4-BE49-F238E27FC236}">
                  <a16:creationId xmlns:a16="http://schemas.microsoft.com/office/drawing/2014/main" id="{FBDE0FEE-6CBE-405E-4596-1C392CB03317}"/>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sp>
        <p:nvSpPr>
          <p:cNvPr id="64" name="Espace réservé du numéro de diapositive 63">
            <a:extLst>
              <a:ext uri="{FF2B5EF4-FFF2-40B4-BE49-F238E27FC236}">
                <a16:creationId xmlns:a16="http://schemas.microsoft.com/office/drawing/2014/main" id="{7C138A17-0A51-E09D-0343-92967CE1251C}"/>
              </a:ext>
            </a:extLst>
          </p:cNvPr>
          <p:cNvSpPr>
            <a:spLocks noGrp="1"/>
          </p:cNvSpPr>
          <p:nvPr>
            <p:ph type="sldNum" sz="quarter" idx="10"/>
            <p:custDataLst>
              <p:tags r:id="rId8"/>
            </p:custDataLst>
          </p:nvPr>
        </p:nvSpPr>
        <p:spPr/>
        <p:txBody>
          <a:bodyPr/>
          <a:lstStyle/>
          <a:p>
            <a:fld id="{B155B846-58B1-4FD9-BD7C-950EBE99AA96}" type="slidenum">
              <a:rPr lang="fr-FR" smtClean="0"/>
              <a:t>32</a:t>
            </a:fld>
            <a:endParaRPr lang="fr-FR"/>
          </a:p>
        </p:txBody>
      </p:sp>
    </p:spTree>
    <p:extLst>
      <p:ext uri="{BB962C8B-B14F-4D97-AF65-F5344CB8AC3E}">
        <p14:creationId xmlns:p14="http://schemas.microsoft.com/office/powerpoint/2010/main" val="3960802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LES AVANTAGES ET LES INCONVÉNIENTS</a:t>
            </a:r>
          </a:p>
        </p:txBody>
      </p:sp>
      <p:cxnSp>
        <p:nvCxnSpPr>
          <p:cNvPr id="2" name="Connecteur droit 1">
            <a:extLst>
              <a:ext uri="{FF2B5EF4-FFF2-40B4-BE49-F238E27FC236}">
                <a16:creationId xmlns:a16="http://schemas.microsoft.com/office/drawing/2014/main" id="{9052EE02-0C03-E31E-E921-8E167CC214AE}"/>
              </a:ext>
            </a:extLst>
          </p:cNvPr>
          <p:cNvCxnSpPr>
            <a:cxnSpLocks/>
          </p:cNvCxnSpPr>
          <p:nvPr>
            <p:custDataLst>
              <p:tags r:id="rId2"/>
            </p:custDataLst>
          </p:nvPr>
        </p:nvCxnSpPr>
        <p:spPr>
          <a:xfrm>
            <a:off x="4572000" y="1701773"/>
            <a:ext cx="0" cy="3441727"/>
          </a:xfrm>
          <a:prstGeom prst="line">
            <a:avLst/>
          </a:prstGeom>
        </p:spPr>
        <p:style>
          <a:lnRef idx="3">
            <a:schemeClr val="dk1"/>
          </a:lnRef>
          <a:fillRef idx="0">
            <a:schemeClr val="dk1"/>
          </a:fillRef>
          <a:effectRef idx="2">
            <a:schemeClr val="dk1"/>
          </a:effectRef>
          <a:fontRef idx="minor">
            <a:schemeClr val="tx1"/>
          </a:fontRef>
        </p:style>
      </p:cxnSp>
      <p:sp>
        <p:nvSpPr>
          <p:cNvPr id="4" name="Titre 6">
            <a:extLst>
              <a:ext uri="{FF2B5EF4-FFF2-40B4-BE49-F238E27FC236}">
                <a16:creationId xmlns:a16="http://schemas.microsoft.com/office/drawing/2014/main" id="{78554578-A052-7597-A43F-9665E2DFD976}"/>
              </a:ext>
            </a:extLst>
          </p:cNvPr>
          <p:cNvSpPr txBox="1">
            <a:spLocks/>
          </p:cNvSpPr>
          <p:nvPr>
            <p:custDataLst>
              <p:tags r:id="rId3"/>
            </p:custDataLst>
          </p:nvPr>
        </p:nvSpPr>
        <p:spPr>
          <a:xfrm>
            <a:off x="0" y="1770478"/>
            <a:ext cx="457199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400"/>
              <a:t>Content-</a:t>
            </a:r>
            <a:r>
              <a:rPr lang="fr-FR" sz="2400" err="1"/>
              <a:t>based</a:t>
            </a:r>
            <a:r>
              <a:rPr lang="fr-FR" sz="2400"/>
              <a:t> </a:t>
            </a:r>
            <a:r>
              <a:rPr lang="fr-FR" sz="2400" err="1"/>
              <a:t>Filtering</a:t>
            </a:r>
            <a:endParaRPr lang="fr-FR" sz="2400"/>
          </a:p>
        </p:txBody>
      </p:sp>
      <p:sp>
        <p:nvSpPr>
          <p:cNvPr id="8" name="Titre 6">
            <a:extLst>
              <a:ext uri="{FF2B5EF4-FFF2-40B4-BE49-F238E27FC236}">
                <a16:creationId xmlns:a16="http://schemas.microsoft.com/office/drawing/2014/main" id="{FD3D39A2-26CB-2770-9BFF-882BB35E921A}"/>
              </a:ext>
            </a:extLst>
          </p:cNvPr>
          <p:cNvSpPr txBox="1">
            <a:spLocks/>
          </p:cNvSpPr>
          <p:nvPr>
            <p:custDataLst>
              <p:tags r:id="rId4"/>
            </p:custDataLst>
          </p:nvPr>
        </p:nvSpPr>
        <p:spPr>
          <a:xfrm>
            <a:off x="4714880" y="1770478"/>
            <a:ext cx="442912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400"/>
              <a:t>Collaborative </a:t>
            </a:r>
            <a:r>
              <a:rPr lang="fr-FR" sz="2400" err="1"/>
              <a:t>Filtering</a:t>
            </a:r>
            <a:endParaRPr lang="fr-FR" sz="2400"/>
          </a:p>
        </p:txBody>
      </p:sp>
      <p:grpSp>
        <p:nvGrpSpPr>
          <p:cNvPr id="29" name="Groupe 28">
            <a:extLst>
              <a:ext uri="{FF2B5EF4-FFF2-40B4-BE49-F238E27FC236}">
                <a16:creationId xmlns:a16="http://schemas.microsoft.com/office/drawing/2014/main" id="{66186367-1A9B-E101-5A2A-9C6664F79351}"/>
              </a:ext>
            </a:extLst>
          </p:cNvPr>
          <p:cNvGrpSpPr/>
          <p:nvPr>
            <p:custDataLst>
              <p:tags r:id="rId5"/>
            </p:custDataLst>
          </p:nvPr>
        </p:nvGrpSpPr>
        <p:grpSpPr>
          <a:xfrm>
            <a:off x="2285998" y="2411883"/>
            <a:ext cx="1232939" cy="979871"/>
            <a:chOff x="1872026" y="2442765"/>
            <a:chExt cx="1232939" cy="979871"/>
          </a:xfrm>
        </p:grpSpPr>
        <p:grpSp>
          <p:nvGrpSpPr>
            <p:cNvPr id="15" name="Groupe 14">
              <a:extLst>
                <a:ext uri="{FF2B5EF4-FFF2-40B4-BE49-F238E27FC236}">
                  <a16:creationId xmlns:a16="http://schemas.microsoft.com/office/drawing/2014/main" id="{C44FC468-850F-0E97-3315-87663A89EB1E}"/>
                </a:ext>
              </a:extLst>
            </p:cNvPr>
            <p:cNvGrpSpPr/>
            <p:nvPr>
              <p:custDataLst>
                <p:tags r:id="rId14"/>
              </p:custDataLst>
            </p:nvPr>
          </p:nvGrpSpPr>
          <p:grpSpPr>
            <a:xfrm>
              <a:off x="1872026" y="2612469"/>
              <a:ext cx="1075593" cy="810167"/>
              <a:chOff x="2469919" y="2718353"/>
              <a:chExt cx="3077690" cy="2318203"/>
            </a:xfrm>
          </p:grpSpPr>
          <p:sp>
            <p:nvSpPr>
              <p:cNvPr id="16" name="Forme libre : forme 15">
                <a:extLst>
                  <a:ext uri="{FF2B5EF4-FFF2-40B4-BE49-F238E27FC236}">
                    <a16:creationId xmlns:a16="http://schemas.microsoft.com/office/drawing/2014/main" id="{11B137A6-FE48-51DD-D132-C67D9E6CBA64}"/>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7C355AAB-D0BB-2AB1-D924-F7E21E2970D7}"/>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18" name="Graphique 52">
                <a:extLst>
                  <a:ext uri="{FF2B5EF4-FFF2-40B4-BE49-F238E27FC236}">
                    <a16:creationId xmlns:a16="http://schemas.microsoft.com/office/drawing/2014/main" id="{5F23B4D6-2C62-45F4-6506-A9730DE72DED}"/>
                  </a:ext>
                </a:extLst>
              </p:cNvPr>
              <p:cNvGrpSpPr/>
              <p:nvPr/>
            </p:nvGrpSpPr>
            <p:grpSpPr>
              <a:xfrm>
                <a:off x="2760480" y="3050595"/>
                <a:ext cx="2567412" cy="1536448"/>
                <a:chOff x="2760480" y="3050595"/>
                <a:chExt cx="2567412" cy="1536448"/>
              </a:xfrm>
              <a:solidFill>
                <a:srgbClr val="666666"/>
              </a:solidFill>
            </p:grpSpPr>
            <p:sp>
              <p:nvSpPr>
                <p:cNvPr id="21" name="Forme libre : forme 20">
                  <a:extLst>
                    <a:ext uri="{FF2B5EF4-FFF2-40B4-BE49-F238E27FC236}">
                      <a16:creationId xmlns:a16="http://schemas.microsoft.com/office/drawing/2014/main" id="{95F68DAC-ABB2-7D92-74AF-2C4B5726DB9A}"/>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E3679ABC-BC81-A31B-E7F4-BD270CCEBD5C}"/>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CF5CD02D-B4A4-1955-5222-C234506DA224}"/>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94994C6E-8262-75F2-6A69-6CDB54744020}"/>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25" name="Forme libre : forme 24">
                  <a:extLst>
                    <a:ext uri="{FF2B5EF4-FFF2-40B4-BE49-F238E27FC236}">
                      <a16:creationId xmlns:a16="http://schemas.microsoft.com/office/drawing/2014/main" id="{A3AE58D8-EEE4-6A8F-1948-5E9AE1E0D4DB}"/>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1B14CAAE-A346-A925-51E7-6CBC4E00CD5A}"/>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19" name="Forme libre : forme 18">
                <a:extLst>
                  <a:ext uri="{FF2B5EF4-FFF2-40B4-BE49-F238E27FC236}">
                    <a16:creationId xmlns:a16="http://schemas.microsoft.com/office/drawing/2014/main" id="{AAEF1B56-42B2-8999-0F5D-B1FD5F287E3F}"/>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20" name="Forme libre : forme 19">
                <a:extLst>
                  <a:ext uri="{FF2B5EF4-FFF2-40B4-BE49-F238E27FC236}">
                    <a16:creationId xmlns:a16="http://schemas.microsoft.com/office/drawing/2014/main" id="{52D411F2-2319-954E-33A0-4EFFDB4E1691}"/>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pic>
          <p:nvPicPr>
            <p:cNvPr id="14" name="Graphique 13">
              <a:extLst>
                <a:ext uri="{FF2B5EF4-FFF2-40B4-BE49-F238E27FC236}">
                  <a16:creationId xmlns:a16="http://schemas.microsoft.com/office/drawing/2014/main" id="{E82A0F31-4469-1ED2-4988-C9000BB210B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32697" y="2442765"/>
              <a:ext cx="572268" cy="652609"/>
            </a:xfrm>
            <a:prstGeom prst="rect">
              <a:avLst/>
            </a:prstGeom>
          </p:spPr>
        </p:pic>
      </p:grpSp>
      <p:pic>
        <p:nvPicPr>
          <p:cNvPr id="28" name="Graphique 27">
            <a:extLst>
              <a:ext uri="{FF2B5EF4-FFF2-40B4-BE49-F238E27FC236}">
                <a16:creationId xmlns:a16="http://schemas.microsoft.com/office/drawing/2014/main" id="{7F4CCA05-4D6C-A752-83EA-66C085D41FBF}"/>
              </a:ext>
            </a:extLst>
          </p:cNvPr>
          <p:cNvPicPr>
            <a:picLocks noChangeAspect="1"/>
          </p:cNvPicPr>
          <p:nvPr>
            <p:custDataLst>
              <p:tags r:id="rId6"/>
            </p:custDataLst>
          </p:nvPr>
        </p:nvPicPr>
        <p:blipFill>
          <a:blip r:embed="rId19">
            <a:extLst>
              <a:ext uri="{96DAC541-7B7A-43D3-8B79-37D633B846F1}">
                <asvg:svgBlip xmlns:asvg="http://schemas.microsoft.com/office/drawing/2016/SVG/main" r:embed="rId20"/>
              </a:ext>
            </a:extLst>
          </a:blip>
          <a:stretch>
            <a:fillRect/>
          </a:stretch>
        </p:blipFill>
        <p:spPr>
          <a:xfrm>
            <a:off x="1113836" y="2709893"/>
            <a:ext cx="442949" cy="442949"/>
          </a:xfrm>
          <a:prstGeom prst="rect">
            <a:avLst/>
          </a:prstGeom>
        </p:spPr>
      </p:pic>
      <p:pic>
        <p:nvPicPr>
          <p:cNvPr id="31" name="Graphique 30">
            <a:extLst>
              <a:ext uri="{FF2B5EF4-FFF2-40B4-BE49-F238E27FC236}">
                <a16:creationId xmlns:a16="http://schemas.microsoft.com/office/drawing/2014/main" id="{95DC9577-DBF2-F199-332E-36E864C2E699}"/>
              </a:ext>
            </a:extLst>
          </p:cNvPr>
          <p:cNvPicPr>
            <a:picLocks noChangeAspect="1"/>
          </p:cNvPicPr>
          <p:nvPr>
            <p:custDataLst>
              <p:tags r:id="rId7"/>
            </p:custDataLst>
          </p:nvPr>
        </p:nvPicPr>
        <p:blipFill>
          <a:blip r:embed="rId21">
            <a:extLst>
              <a:ext uri="{96DAC541-7B7A-43D3-8B79-37D633B846F1}">
                <asvg:svgBlip xmlns:asvg="http://schemas.microsoft.com/office/drawing/2016/SVG/main" r:embed="rId22"/>
              </a:ext>
            </a:extLst>
          </a:blip>
          <a:stretch>
            <a:fillRect/>
          </a:stretch>
        </p:blipFill>
        <p:spPr>
          <a:xfrm>
            <a:off x="1108467" y="4222215"/>
            <a:ext cx="448318" cy="448318"/>
          </a:xfrm>
          <a:prstGeom prst="rect">
            <a:avLst/>
          </a:prstGeom>
        </p:spPr>
      </p:pic>
      <p:pic>
        <p:nvPicPr>
          <p:cNvPr id="33" name="Graphique 32">
            <a:extLst>
              <a:ext uri="{FF2B5EF4-FFF2-40B4-BE49-F238E27FC236}">
                <a16:creationId xmlns:a16="http://schemas.microsoft.com/office/drawing/2014/main" id="{E13BA0F6-D8E0-7E9C-86BF-EEFD79C62D76}"/>
              </a:ext>
            </a:extLst>
          </p:cNvPr>
          <p:cNvPicPr>
            <a:picLocks noChangeAspect="1"/>
          </p:cNvPicPr>
          <p:nvPr>
            <p:custDataLst>
              <p:tags r:id="rId8"/>
            </p:custDataLst>
          </p:nvPr>
        </p:nvPicPr>
        <p:blipFill>
          <a:blip r:embed="rId23">
            <a:extLst>
              <a:ext uri="{96DAC541-7B7A-43D3-8B79-37D633B846F1}">
                <asvg:svgBlip xmlns:asvg="http://schemas.microsoft.com/office/drawing/2016/SVG/main" r:embed="rId24"/>
              </a:ext>
            </a:extLst>
          </a:blip>
          <a:stretch>
            <a:fillRect/>
          </a:stretch>
        </p:blipFill>
        <p:spPr>
          <a:xfrm>
            <a:off x="2256223" y="3878846"/>
            <a:ext cx="1135057" cy="1135057"/>
          </a:xfrm>
          <a:prstGeom prst="rect">
            <a:avLst/>
          </a:prstGeom>
        </p:spPr>
      </p:pic>
      <p:pic>
        <p:nvPicPr>
          <p:cNvPr id="34" name="Graphique 33">
            <a:extLst>
              <a:ext uri="{FF2B5EF4-FFF2-40B4-BE49-F238E27FC236}">
                <a16:creationId xmlns:a16="http://schemas.microsoft.com/office/drawing/2014/main" id="{9647F747-A720-8924-A8A3-2F72C5F519EB}"/>
              </a:ext>
            </a:extLst>
          </p:cNvPr>
          <p:cNvPicPr>
            <a:picLocks noChangeAspect="1"/>
          </p:cNvPicPr>
          <p:nvPr>
            <p:custDataLst>
              <p:tags r:id="rId9"/>
            </p:custDataLst>
          </p:nvPr>
        </p:nvPicPr>
        <p:blipFill>
          <a:blip r:embed="rId19">
            <a:extLst>
              <a:ext uri="{96DAC541-7B7A-43D3-8B79-37D633B846F1}">
                <asvg:svgBlip xmlns:asvg="http://schemas.microsoft.com/office/drawing/2016/SVG/main" r:embed="rId20"/>
              </a:ext>
            </a:extLst>
          </a:blip>
          <a:stretch>
            <a:fillRect/>
          </a:stretch>
        </p:blipFill>
        <p:spPr>
          <a:xfrm>
            <a:off x="5948768" y="2709893"/>
            <a:ext cx="442949" cy="442949"/>
          </a:xfrm>
          <a:prstGeom prst="rect">
            <a:avLst/>
          </a:prstGeom>
        </p:spPr>
      </p:pic>
      <p:pic>
        <p:nvPicPr>
          <p:cNvPr id="35" name="Graphique 34">
            <a:extLst>
              <a:ext uri="{FF2B5EF4-FFF2-40B4-BE49-F238E27FC236}">
                <a16:creationId xmlns:a16="http://schemas.microsoft.com/office/drawing/2014/main" id="{AD55E8C4-5909-297F-20FC-BADBE3DA8F07}"/>
              </a:ext>
            </a:extLst>
          </p:cNvPr>
          <p:cNvPicPr>
            <a:picLocks noChangeAspect="1"/>
          </p:cNvPicPr>
          <p:nvPr>
            <p:custDataLst>
              <p:tags r:id="rId10"/>
            </p:custDataLst>
          </p:nvPr>
        </p:nvPicPr>
        <p:blipFill>
          <a:blip r:embed="rId21">
            <a:extLst>
              <a:ext uri="{96DAC541-7B7A-43D3-8B79-37D633B846F1}">
                <asvg:svgBlip xmlns:asvg="http://schemas.microsoft.com/office/drawing/2016/SVG/main" r:embed="rId22"/>
              </a:ext>
            </a:extLst>
          </a:blip>
          <a:stretch>
            <a:fillRect/>
          </a:stretch>
        </p:blipFill>
        <p:spPr>
          <a:xfrm>
            <a:off x="5943399" y="4222215"/>
            <a:ext cx="448318" cy="448318"/>
          </a:xfrm>
          <a:prstGeom prst="rect">
            <a:avLst/>
          </a:prstGeom>
        </p:spPr>
      </p:pic>
      <p:grpSp>
        <p:nvGrpSpPr>
          <p:cNvPr id="39" name="Groupe 38">
            <a:extLst>
              <a:ext uri="{FF2B5EF4-FFF2-40B4-BE49-F238E27FC236}">
                <a16:creationId xmlns:a16="http://schemas.microsoft.com/office/drawing/2014/main" id="{5F1D80CA-8D2E-73D5-5593-25CBE8FBED0E}"/>
              </a:ext>
            </a:extLst>
          </p:cNvPr>
          <p:cNvGrpSpPr/>
          <p:nvPr>
            <p:custDataLst>
              <p:tags r:id="rId11"/>
            </p:custDataLst>
          </p:nvPr>
        </p:nvGrpSpPr>
        <p:grpSpPr>
          <a:xfrm>
            <a:off x="6951068" y="2226649"/>
            <a:ext cx="1520042" cy="1520042"/>
            <a:chOff x="7008462" y="2171346"/>
            <a:chExt cx="1520042" cy="1520042"/>
          </a:xfrm>
        </p:grpSpPr>
        <p:pic>
          <p:nvPicPr>
            <p:cNvPr id="37" name="Graphique 36">
              <a:extLst>
                <a:ext uri="{FF2B5EF4-FFF2-40B4-BE49-F238E27FC236}">
                  <a16:creationId xmlns:a16="http://schemas.microsoft.com/office/drawing/2014/main" id="{FA9E2580-0CAC-5389-35B3-E23C6AA96B4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154488" y="2299062"/>
              <a:ext cx="1227991" cy="1227991"/>
            </a:xfrm>
            <a:prstGeom prst="rect">
              <a:avLst/>
            </a:prstGeom>
          </p:spPr>
        </p:pic>
        <p:sp>
          <p:nvSpPr>
            <p:cNvPr id="38" name="Signe de multiplication 37">
              <a:extLst>
                <a:ext uri="{FF2B5EF4-FFF2-40B4-BE49-F238E27FC236}">
                  <a16:creationId xmlns:a16="http://schemas.microsoft.com/office/drawing/2014/main" id="{A7E5D347-991B-4B96-34C9-E512F7958961}"/>
                </a:ext>
              </a:extLst>
            </p:cNvPr>
            <p:cNvSpPr/>
            <p:nvPr/>
          </p:nvSpPr>
          <p:spPr>
            <a:xfrm>
              <a:off x="7008462" y="2171346"/>
              <a:ext cx="1520042" cy="1520042"/>
            </a:xfrm>
            <a:prstGeom prst="mathMultiply">
              <a:avLst>
                <a:gd name="adj1" fmla="val 87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2" name="Groupe 61">
            <a:extLst>
              <a:ext uri="{FF2B5EF4-FFF2-40B4-BE49-F238E27FC236}">
                <a16:creationId xmlns:a16="http://schemas.microsoft.com/office/drawing/2014/main" id="{4880AF76-0E43-9297-982F-A66F6DE86E6B}"/>
              </a:ext>
            </a:extLst>
          </p:cNvPr>
          <p:cNvGrpSpPr/>
          <p:nvPr>
            <p:custDataLst>
              <p:tags r:id="rId12"/>
            </p:custDataLst>
          </p:nvPr>
        </p:nvGrpSpPr>
        <p:grpSpPr>
          <a:xfrm>
            <a:off x="7307418" y="3913895"/>
            <a:ext cx="998038" cy="1012665"/>
            <a:chOff x="7307418" y="3913895"/>
            <a:chExt cx="998038" cy="1012665"/>
          </a:xfrm>
        </p:grpSpPr>
        <p:grpSp>
          <p:nvGrpSpPr>
            <p:cNvPr id="40" name="Groupe 39">
              <a:extLst>
                <a:ext uri="{FF2B5EF4-FFF2-40B4-BE49-F238E27FC236}">
                  <a16:creationId xmlns:a16="http://schemas.microsoft.com/office/drawing/2014/main" id="{8B0FC4B2-10C7-29D7-619B-D7FD2EB93386}"/>
                </a:ext>
              </a:extLst>
            </p:cNvPr>
            <p:cNvGrpSpPr/>
            <p:nvPr/>
          </p:nvGrpSpPr>
          <p:grpSpPr>
            <a:xfrm>
              <a:off x="7307418" y="3974259"/>
              <a:ext cx="911394" cy="952301"/>
              <a:chOff x="5624494" y="2571750"/>
              <a:chExt cx="1173901" cy="1226591"/>
            </a:xfrm>
          </p:grpSpPr>
          <p:sp>
            <p:nvSpPr>
              <p:cNvPr id="41" name="Forme libre : forme 40">
                <a:extLst>
                  <a:ext uri="{FF2B5EF4-FFF2-40B4-BE49-F238E27FC236}">
                    <a16:creationId xmlns:a16="http://schemas.microsoft.com/office/drawing/2014/main" id="{6403E209-A65E-7F21-628D-E2C026A523E6}"/>
                  </a:ext>
                </a:extLst>
              </p:cNvPr>
              <p:cNvSpPr/>
              <p:nvPr/>
            </p:nvSpPr>
            <p:spPr>
              <a:xfrm>
                <a:off x="5624499" y="2624445"/>
                <a:ext cx="1173896" cy="874792"/>
              </a:xfrm>
              <a:custGeom>
                <a:avLst/>
                <a:gdLst>
                  <a:gd name="connsiteX0" fmla="*/ 75352 w 1173896"/>
                  <a:gd name="connsiteY0" fmla="*/ 874792 h 874792"/>
                  <a:gd name="connsiteX1" fmla="*/ 1098543 w 1173896"/>
                  <a:gd name="connsiteY1" fmla="*/ 874792 h 874792"/>
                  <a:gd name="connsiteX2" fmla="*/ 1173896 w 1173896"/>
                  <a:gd name="connsiteY2" fmla="*/ 586948 h 874792"/>
                  <a:gd name="connsiteX3" fmla="*/ 586948 w 1173896"/>
                  <a:gd name="connsiteY3" fmla="*/ 0 h 874792"/>
                  <a:gd name="connsiteX4" fmla="*/ 0 w 1173896"/>
                  <a:gd name="connsiteY4" fmla="*/ 586948 h 874792"/>
                  <a:gd name="connsiteX5" fmla="*/ 75352 w 1173896"/>
                  <a:gd name="connsiteY5" fmla="*/ 874792 h 87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896" h="874792">
                    <a:moveTo>
                      <a:pt x="75352" y="874792"/>
                    </a:moveTo>
                    <a:lnTo>
                      <a:pt x="1098543" y="874792"/>
                    </a:lnTo>
                    <a:cubicBezTo>
                      <a:pt x="1146499" y="789741"/>
                      <a:pt x="1173896" y="691549"/>
                      <a:pt x="1173896" y="586948"/>
                    </a:cubicBezTo>
                    <a:cubicBezTo>
                      <a:pt x="1173896" y="262785"/>
                      <a:pt x="911111" y="0"/>
                      <a:pt x="586948" y="0"/>
                    </a:cubicBezTo>
                    <a:cubicBezTo>
                      <a:pt x="262785" y="0"/>
                      <a:pt x="0" y="262785"/>
                      <a:pt x="0" y="586948"/>
                    </a:cubicBezTo>
                    <a:cubicBezTo>
                      <a:pt x="-2" y="691551"/>
                      <a:pt x="27392" y="789741"/>
                      <a:pt x="75352" y="874792"/>
                    </a:cubicBezTo>
                    <a:close/>
                  </a:path>
                </a:pathLst>
              </a:custGeom>
              <a:solidFill>
                <a:schemeClr val="tx1">
                  <a:lumMod val="50000"/>
                  <a:lumOff val="50000"/>
                </a:schemeClr>
              </a:solidFill>
              <a:ln w="2381" cap="flat">
                <a:noFill/>
                <a:prstDash val="solid"/>
                <a:miter/>
              </a:ln>
            </p:spPr>
            <p:txBody>
              <a:bodyPr rtlCol="0" anchor="ctr"/>
              <a:lstStyle/>
              <a:p>
                <a:endParaRPr lang="fr-FR"/>
              </a:p>
            </p:txBody>
          </p:sp>
          <p:sp>
            <p:nvSpPr>
              <p:cNvPr id="42" name="Forme libre : forme 41">
                <a:extLst>
                  <a:ext uri="{FF2B5EF4-FFF2-40B4-BE49-F238E27FC236}">
                    <a16:creationId xmlns:a16="http://schemas.microsoft.com/office/drawing/2014/main" id="{6F06BB18-DFF4-3ABB-81C2-9201D5295627}"/>
                  </a:ext>
                </a:extLst>
              </p:cNvPr>
              <p:cNvSpPr/>
              <p:nvPr/>
            </p:nvSpPr>
            <p:spPr>
              <a:xfrm>
                <a:off x="6017439" y="3212373"/>
                <a:ext cx="388055" cy="223443"/>
              </a:xfrm>
              <a:custGeom>
                <a:avLst/>
                <a:gdLst>
                  <a:gd name="connsiteX0" fmla="*/ 143193 w 388055"/>
                  <a:gd name="connsiteY0" fmla="*/ 185453 h 223443"/>
                  <a:gd name="connsiteX1" fmla="*/ 194005 w 388055"/>
                  <a:gd name="connsiteY1" fmla="*/ 223443 h 223443"/>
                  <a:gd name="connsiteX2" fmla="*/ 244818 w 388055"/>
                  <a:gd name="connsiteY2" fmla="*/ 185453 h 223443"/>
                  <a:gd name="connsiteX3" fmla="*/ 388056 w 388055"/>
                  <a:gd name="connsiteY3" fmla="*/ 112600 h 223443"/>
                  <a:gd name="connsiteX4" fmla="*/ 351325 w 388055"/>
                  <a:gd name="connsiteY4" fmla="*/ 102691 h 223443"/>
                  <a:gd name="connsiteX5" fmla="*/ 319728 w 388055"/>
                  <a:gd name="connsiteY5" fmla="*/ 0 h 223443"/>
                  <a:gd name="connsiteX6" fmla="*/ 280988 w 388055"/>
                  <a:gd name="connsiteY6" fmla="*/ 37032 h 223443"/>
                  <a:gd name="connsiteX7" fmla="*/ 194067 w 388055"/>
                  <a:gd name="connsiteY7" fmla="*/ 66751 h 223443"/>
                  <a:gd name="connsiteX8" fmla="*/ 107150 w 388055"/>
                  <a:gd name="connsiteY8" fmla="*/ 37032 h 223443"/>
                  <a:gd name="connsiteX9" fmla="*/ 68406 w 388055"/>
                  <a:gd name="connsiteY9" fmla="*/ 0 h 223443"/>
                  <a:gd name="connsiteX10" fmla="*/ 36810 w 388055"/>
                  <a:gd name="connsiteY10" fmla="*/ 102691 h 223443"/>
                  <a:gd name="connsiteX11" fmla="*/ 0 w 388055"/>
                  <a:gd name="connsiteY11" fmla="*/ 112624 h 22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8055" h="223443">
                    <a:moveTo>
                      <a:pt x="143193" y="185453"/>
                    </a:moveTo>
                    <a:cubicBezTo>
                      <a:pt x="143193" y="185453"/>
                      <a:pt x="178766" y="201058"/>
                      <a:pt x="194005" y="223443"/>
                    </a:cubicBezTo>
                    <a:cubicBezTo>
                      <a:pt x="209244" y="201058"/>
                      <a:pt x="244818" y="185453"/>
                      <a:pt x="244818" y="185453"/>
                    </a:cubicBezTo>
                    <a:lnTo>
                      <a:pt x="388056" y="112600"/>
                    </a:lnTo>
                    <a:cubicBezTo>
                      <a:pt x="376041" y="108891"/>
                      <a:pt x="363819" y="105576"/>
                      <a:pt x="351325" y="102691"/>
                    </a:cubicBezTo>
                    <a:cubicBezTo>
                      <a:pt x="327004" y="78370"/>
                      <a:pt x="320838" y="32260"/>
                      <a:pt x="319728" y="0"/>
                    </a:cubicBezTo>
                    <a:cubicBezTo>
                      <a:pt x="307036" y="14784"/>
                      <a:pt x="293716" y="27150"/>
                      <a:pt x="280988" y="37032"/>
                    </a:cubicBezTo>
                    <a:cubicBezTo>
                      <a:pt x="256188" y="56291"/>
                      <a:pt x="225585" y="66751"/>
                      <a:pt x="194067" y="66751"/>
                    </a:cubicBezTo>
                    <a:cubicBezTo>
                      <a:pt x="162550" y="66751"/>
                      <a:pt x="131947" y="56291"/>
                      <a:pt x="107150" y="37032"/>
                    </a:cubicBezTo>
                    <a:cubicBezTo>
                      <a:pt x="94421" y="27148"/>
                      <a:pt x="81101" y="14781"/>
                      <a:pt x="68406" y="0"/>
                    </a:cubicBezTo>
                    <a:cubicBezTo>
                      <a:pt x="67297" y="32260"/>
                      <a:pt x="61131" y="78370"/>
                      <a:pt x="36810" y="102691"/>
                    </a:cubicBezTo>
                    <a:cubicBezTo>
                      <a:pt x="24287" y="105580"/>
                      <a:pt x="12041" y="108906"/>
                      <a:pt x="0" y="112624"/>
                    </a:cubicBezTo>
                    <a:close/>
                  </a:path>
                </a:pathLst>
              </a:custGeom>
              <a:solidFill>
                <a:srgbClr val="FFAA7B"/>
              </a:solidFill>
              <a:ln w="2381" cap="flat">
                <a:noFill/>
                <a:prstDash val="solid"/>
                <a:miter/>
              </a:ln>
            </p:spPr>
            <p:txBody>
              <a:bodyPr rtlCol="0" anchor="ctr"/>
              <a:lstStyle/>
              <a:p>
                <a:endParaRPr lang="fr-FR"/>
              </a:p>
            </p:txBody>
          </p:sp>
          <p:sp>
            <p:nvSpPr>
              <p:cNvPr id="43" name="Forme libre : forme 42">
                <a:extLst>
                  <a:ext uri="{FF2B5EF4-FFF2-40B4-BE49-F238E27FC236}">
                    <a16:creationId xmlns:a16="http://schemas.microsoft.com/office/drawing/2014/main" id="{48591E45-40D6-FE9E-280F-930BA8B91A36}"/>
                  </a:ext>
                </a:extLst>
              </p:cNvPr>
              <p:cNvSpPr/>
              <p:nvPr/>
            </p:nvSpPr>
            <p:spPr>
              <a:xfrm>
                <a:off x="6062838" y="3212371"/>
                <a:ext cx="142718" cy="167268"/>
              </a:xfrm>
              <a:custGeom>
                <a:avLst/>
                <a:gdLst>
                  <a:gd name="connsiteX0" fmla="*/ 142718 w 142718"/>
                  <a:gd name="connsiteY0" fmla="*/ 66626 h 167268"/>
                  <a:gd name="connsiteX1" fmla="*/ 61751 w 142718"/>
                  <a:gd name="connsiteY1" fmla="*/ 37035 h 167268"/>
                  <a:gd name="connsiteX2" fmla="*/ 23008 w 142718"/>
                  <a:gd name="connsiteY2" fmla="*/ 0 h 167268"/>
                  <a:gd name="connsiteX3" fmla="*/ 0 w 142718"/>
                  <a:gd name="connsiteY3" fmla="*/ 92150 h 167268"/>
                  <a:gd name="connsiteX4" fmla="*/ 88406 w 142718"/>
                  <a:gd name="connsiteY4" fmla="*/ 161376 h 167268"/>
                  <a:gd name="connsiteX5" fmla="*/ 142718 w 142718"/>
                  <a:gd name="connsiteY5" fmla="*/ 66626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718" h="167268">
                    <a:moveTo>
                      <a:pt x="142718" y="66626"/>
                    </a:moveTo>
                    <a:cubicBezTo>
                      <a:pt x="113316" y="65397"/>
                      <a:pt x="84985" y="55077"/>
                      <a:pt x="61751" y="37035"/>
                    </a:cubicBezTo>
                    <a:cubicBezTo>
                      <a:pt x="49023" y="27150"/>
                      <a:pt x="35701" y="14784"/>
                      <a:pt x="23008" y="0"/>
                    </a:cubicBezTo>
                    <a:cubicBezTo>
                      <a:pt x="22043" y="28061"/>
                      <a:pt x="17237" y="66586"/>
                      <a:pt x="0" y="92150"/>
                    </a:cubicBezTo>
                    <a:cubicBezTo>
                      <a:pt x="24515" y="141631"/>
                      <a:pt x="56280" y="183031"/>
                      <a:pt x="88406" y="161376"/>
                    </a:cubicBezTo>
                    <a:cubicBezTo>
                      <a:pt x="128023" y="134671"/>
                      <a:pt x="139774" y="94979"/>
                      <a:pt x="142718" y="66626"/>
                    </a:cubicBezTo>
                    <a:close/>
                  </a:path>
                </a:pathLst>
              </a:custGeom>
              <a:solidFill>
                <a:srgbClr val="FC9460"/>
              </a:solidFill>
              <a:ln w="2381" cap="flat">
                <a:noFill/>
                <a:prstDash val="solid"/>
                <a:miter/>
              </a:ln>
            </p:spPr>
            <p:txBody>
              <a:bodyPr rtlCol="0" anchor="ctr"/>
              <a:lstStyle/>
              <a:p>
                <a:endParaRPr lang="fr-FR"/>
              </a:p>
            </p:txBody>
          </p:sp>
          <p:sp>
            <p:nvSpPr>
              <p:cNvPr id="44" name="Forme libre : forme 43">
                <a:extLst>
                  <a:ext uri="{FF2B5EF4-FFF2-40B4-BE49-F238E27FC236}">
                    <a16:creationId xmlns:a16="http://schemas.microsoft.com/office/drawing/2014/main" id="{C00DF1BC-9CB3-A553-E460-4D600087498D}"/>
                  </a:ext>
                </a:extLst>
              </p:cNvPr>
              <p:cNvSpPr/>
              <p:nvPr/>
            </p:nvSpPr>
            <p:spPr>
              <a:xfrm>
                <a:off x="5926628" y="3357906"/>
                <a:ext cx="290949" cy="440435"/>
              </a:xfrm>
              <a:custGeom>
                <a:avLst/>
                <a:gdLst>
                  <a:gd name="connsiteX0" fmla="*/ 239042 w 290949"/>
                  <a:gd name="connsiteY0" fmla="*/ 32325 h 440435"/>
                  <a:gd name="connsiteX1" fmla="*/ 175489 w 290949"/>
                  <a:gd name="connsiteY1" fmla="*/ 0 h 440435"/>
                  <a:gd name="connsiteX2" fmla="*/ 110216 w 290949"/>
                  <a:gd name="connsiteY2" fmla="*/ 85746 h 440435"/>
                  <a:gd name="connsiteX3" fmla="*/ 0 w 290949"/>
                  <a:gd name="connsiteY3" fmla="*/ 195047 h 440435"/>
                  <a:gd name="connsiteX4" fmla="*/ 0 w 290949"/>
                  <a:gd name="connsiteY4" fmla="*/ 366775 h 440435"/>
                  <a:gd name="connsiteX5" fmla="*/ 284816 w 290949"/>
                  <a:gd name="connsiteY5" fmla="*/ 440435 h 440435"/>
                  <a:gd name="connsiteX6" fmla="*/ 290949 w 290949"/>
                  <a:gd name="connsiteY6" fmla="*/ 440358 h 440435"/>
                  <a:gd name="connsiteX7" fmla="*/ 290949 w 290949"/>
                  <a:gd name="connsiteY7" fmla="*/ 84232 h 440435"/>
                  <a:gd name="connsiteX8" fmla="*/ 239042 w 290949"/>
                  <a:gd name="connsiteY8" fmla="*/ 32325 h 44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949" h="440435">
                    <a:moveTo>
                      <a:pt x="239042" y="32325"/>
                    </a:moveTo>
                    <a:lnTo>
                      <a:pt x="175489" y="0"/>
                    </a:lnTo>
                    <a:cubicBezTo>
                      <a:pt x="148446" y="8224"/>
                      <a:pt x="111519" y="29697"/>
                      <a:pt x="110216" y="85746"/>
                    </a:cubicBezTo>
                    <a:cubicBezTo>
                      <a:pt x="91954" y="88909"/>
                      <a:pt x="0" y="109136"/>
                      <a:pt x="0" y="195047"/>
                    </a:cubicBezTo>
                    <a:lnTo>
                      <a:pt x="0" y="366775"/>
                    </a:lnTo>
                    <a:cubicBezTo>
                      <a:pt x="84345" y="413690"/>
                      <a:pt x="181449" y="440435"/>
                      <a:pt x="284816" y="440435"/>
                    </a:cubicBezTo>
                    <a:cubicBezTo>
                      <a:pt x="286867" y="440435"/>
                      <a:pt x="288903" y="440378"/>
                      <a:pt x="290949" y="440358"/>
                    </a:cubicBezTo>
                    <a:cubicBezTo>
                      <a:pt x="290949" y="309561"/>
                      <a:pt x="290949" y="103963"/>
                      <a:pt x="290949" y="84232"/>
                    </a:cubicBezTo>
                    <a:cubicBezTo>
                      <a:pt x="290949" y="55084"/>
                      <a:pt x="239042" y="32325"/>
                      <a:pt x="239042" y="32325"/>
                    </a:cubicBezTo>
                    <a:close/>
                  </a:path>
                </a:pathLst>
              </a:custGeom>
              <a:solidFill>
                <a:srgbClr val="7E6DD1"/>
              </a:solidFill>
              <a:ln w="2381" cap="flat">
                <a:noFill/>
                <a:prstDash val="solid"/>
                <a:miter/>
              </a:ln>
            </p:spPr>
            <p:txBody>
              <a:bodyPr rtlCol="0" anchor="ctr"/>
              <a:lstStyle/>
              <a:p>
                <a:endParaRPr lang="fr-FR"/>
              </a:p>
            </p:txBody>
          </p:sp>
          <p:sp>
            <p:nvSpPr>
              <p:cNvPr id="45" name="Forme libre : forme 44">
                <a:extLst>
                  <a:ext uri="{FF2B5EF4-FFF2-40B4-BE49-F238E27FC236}">
                    <a16:creationId xmlns:a16="http://schemas.microsoft.com/office/drawing/2014/main" id="{EE6B7EEE-2290-6620-FEDF-379B53687916}"/>
                  </a:ext>
                </a:extLst>
              </p:cNvPr>
              <p:cNvSpPr/>
              <p:nvPr/>
            </p:nvSpPr>
            <p:spPr>
              <a:xfrm>
                <a:off x="5746858" y="3321243"/>
                <a:ext cx="359767" cy="405410"/>
              </a:xfrm>
              <a:custGeom>
                <a:avLst/>
                <a:gdLst>
                  <a:gd name="connsiteX0" fmla="*/ 183361 w 359767"/>
                  <a:gd name="connsiteY0" fmla="*/ 405410 h 405410"/>
                  <a:gd name="connsiteX1" fmla="*/ 183361 w 359767"/>
                  <a:gd name="connsiteY1" fmla="*/ 231711 h 405410"/>
                  <a:gd name="connsiteX2" fmla="*/ 293541 w 359767"/>
                  <a:gd name="connsiteY2" fmla="*/ 125491 h 405410"/>
                  <a:gd name="connsiteX3" fmla="*/ 359768 w 359767"/>
                  <a:gd name="connsiteY3" fmla="*/ 38959 h 405410"/>
                  <a:gd name="connsiteX4" fmla="*/ 283173 w 359767"/>
                  <a:gd name="connsiteY4" fmla="*/ 0 h 405410"/>
                  <a:gd name="connsiteX5" fmla="*/ 0 w 359767"/>
                  <a:gd name="connsiteY5" fmla="*/ 104018 h 405410"/>
                  <a:gd name="connsiteX6" fmla="*/ 109387 w 359767"/>
                  <a:gd name="connsiteY6" fmla="*/ 285544 h 405410"/>
                  <a:gd name="connsiteX7" fmla="*/ 109387 w 359767"/>
                  <a:gd name="connsiteY7" fmla="*/ 357427 h 405410"/>
                  <a:gd name="connsiteX8" fmla="*/ 183361 w 359767"/>
                  <a:gd name="connsiteY8" fmla="*/ 405410 h 405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767" h="405410">
                    <a:moveTo>
                      <a:pt x="183361" y="405410"/>
                    </a:moveTo>
                    <a:cubicBezTo>
                      <a:pt x="183361" y="360395"/>
                      <a:pt x="183361" y="289636"/>
                      <a:pt x="183361" y="231711"/>
                    </a:cubicBezTo>
                    <a:cubicBezTo>
                      <a:pt x="183361" y="138895"/>
                      <a:pt x="293541" y="125491"/>
                      <a:pt x="293541" y="125491"/>
                    </a:cubicBezTo>
                    <a:cubicBezTo>
                      <a:pt x="293541" y="66564"/>
                      <a:pt x="333111" y="46081"/>
                      <a:pt x="359768" y="38959"/>
                    </a:cubicBezTo>
                    <a:lnTo>
                      <a:pt x="283173" y="0"/>
                    </a:lnTo>
                    <a:cubicBezTo>
                      <a:pt x="119171" y="53479"/>
                      <a:pt x="40842" y="74865"/>
                      <a:pt x="0" y="104018"/>
                    </a:cubicBezTo>
                    <a:cubicBezTo>
                      <a:pt x="42519" y="133037"/>
                      <a:pt x="109387" y="193318"/>
                      <a:pt x="109387" y="285544"/>
                    </a:cubicBezTo>
                    <a:lnTo>
                      <a:pt x="109387" y="357427"/>
                    </a:lnTo>
                    <a:cubicBezTo>
                      <a:pt x="132731" y="375201"/>
                      <a:pt x="157461" y="391242"/>
                      <a:pt x="183361" y="405410"/>
                    </a:cubicBezTo>
                    <a:close/>
                  </a:path>
                </a:pathLst>
              </a:custGeom>
              <a:solidFill>
                <a:srgbClr val="7255CE"/>
              </a:solidFill>
              <a:ln w="2381" cap="flat">
                <a:noFill/>
                <a:prstDash val="solid"/>
                <a:miter/>
              </a:ln>
            </p:spPr>
            <p:txBody>
              <a:bodyPr rtlCol="0" anchor="ctr"/>
              <a:lstStyle/>
              <a:p>
                <a:endParaRPr lang="fr-FR"/>
              </a:p>
            </p:txBody>
          </p:sp>
          <p:sp>
            <p:nvSpPr>
              <p:cNvPr id="46" name="Forme libre : forme 45">
                <a:extLst>
                  <a:ext uri="{FF2B5EF4-FFF2-40B4-BE49-F238E27FC236}">
                    <a16:creationId xmlns:a16="http://schemas.microsoft.com/office/drawing/2014/main" id="{C7E9F0FC-61BE-3659-BB74-BE69220ABACF}"/>
                  </a:ext>
                </a:extLst>
              </p:cNvPr>
              <p:cNvSpPr/>
              <p:nvPr/>
            </p:nvSpPr>
            <p:spPr>
              <a:xfrm>
                <a:off x="6205312" y="3321243"/>
                <a:ext cx="470716" cy="477098"/>
              </a:xfrm>
              <a:custGeom>
                <a:avLst/>
                <a:gdLst>
                  <a:gd name="connsiteX0" fmla="*/ 187546 w 470716"/>
                  <a:gd name="connsiteY0" fmla="*/ 0 h 477098"/>
                  <a:gd name="connsiteX1" fmla="*/ 51907 w 470716"/>
                  <a:gd name="connsiteY1" fmla="*/ 68989 h 477098"/>
                  <a:gd name="connsiteX2" fmla="*/ 0 w 470716"/>
                  <a:gd name="connsiteY2" fmla="*/ 120896 h 477098"/>
                  <a:gd name="connsiteX3" fmla="*/ 0 w 470716"/>
                  <a:gd name="connsiteY3" fmla="*/ 477022 h 477098"/>
                  <a:gd name="connsiteX4" fmla="*/ 6133 w 470716"/>
                  <a:gd name="connsiteY4" fmla="*/ 477099 h 477098"/>
                  <a:gd name="connsiteX5" fmla="*/ 87268 w 470716"/>
                  <a:gd name="connsiteY5" fmla="*/ 471505 h 477098"/>
                  <a:gd name="connsiteX6" fmla="*/ 87251 w 470716"/>
                  <a:gd name="connsiteY6" fmla="*/ 471493 h 477098"/>
                  <a:gd name="connsiteX7" fmla="*/ 254427 w 470716"/>
                  <a:gd name="connsiteY7" fmla="*/ 422101 h 477098"/>
                  <a:gd name="connsiteX8" fmla="*/ 254427 w 470716"/>
                  <a:gd name="connsiteY8" fmla="*/ 422106 h 477098"/>
                  <a:gd name="connsiteX9" fmla="*/ 361330 w 470716"/>
                  <a:gd name="connsiteY9" fmla="*/ 357425 h 477098"/>
                  <a:gd name="connsiteX10" fmla="*/ 361330 w 470716"/>
                  <a:gd name="connsiteY10" fmla="*/ 285544 h 477098"/>
                  <a:gd name="connsiteX11" fmla="*/ 470717 w 470716"/>
                  <a:gd name="connsiteY11" fmla="*/ 104018 h 477098"/>
                  <a:gd name="connsiteX12" fmla="*/ 187546 w 470716"/>
                  <a:gd name="connsiteY12" fmla="*/ 0 h 4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0716" h="477098">
                    <a:moveTo>
                      <a:pt x="187546" y="0"/>
                    </a:moveTo>
                    <a:lnTo>
                      <a:pt x="51907" y="68989"/>
                    </a:lnTo>
                    <a:cubicBezTo>
                      <a:pt x="51907" y="68989"/>
                      <a:pt x="0" y="91748"/>
                      <a:pt x="0" y="120896"/>
                    </a:cubicBezTo>
                    <a:lnTo>
                      <a:pt x="0" y="477022"/>
                    </a:lnTo>
                    <a:cubicBezTo>
                      <a:pt x="2046" y="477044"/>
                      <a:pt x="4082" y="477099"/>
                      <a:pt x="6133" y="477099"/>
                    </a:cubicBezTo>
                    <a:cubicBezTo>
                      <a:pt x="33664" y="477099"/>
                      <a:pt x="60745" y="475173"/>
                      <a:pt x="87268" y="471505"/>
                    </a:cubicBezTo>
                    <a:lnTo>
                      <a:pt x="87251" y="471493"/>
                    </a:lnTo>
                    <a:lnTo>
                      <a:pt x="254427" y="422101"/>
                    </a:lnTo>
                    <a:lnTo>
                      <a:pt x="254427" y="422106"/>
                    </a:lnTo>
                    <a:cubicBezTo>
                      <a:pt x="292456" y="404320"/>
                      <a:pt x="328274" y="382596"/>
                      <a:pt x="361330" y="357425"/>
                    </a:cubicBezTo>
                    <a:cubicBezTo>
                      <a:pt x="361330" y="332426"/>
                      <a:pt x="361330" y="308042"/>
                      <a:pt x="361330" y="285544"/>
                    </a:cubicBezTo>
                    <a:cubicBezTo>
                      <a:pt x="361330" y="193318"/>
                      <a:pt x="428200" y="133040"/>
                      <a:pt x="470717" y="104018"/>
                    </a:cubicBezTo>
                    <a:cubicBezTo>
                      <a:pt x="429877" y="74865"/>
                      <a:pt x="351550" y="53479"/>
                      <a:pt x="187546" y="0"/>
                    </a:cubicBezTo>
                    <a:close/>
                  </a:path>
                </a:pathLst>
              </a:custGeom>
              <a:solidFill>
                <a:srgbClr val="9589E8"/>
              </a:solidFill>
              <a:ln w="2381" cap="flat">
                <a:noFill/>
                <a:prstDash val="solid"/>
                <a:miter/>
              </a:ln>
            </p:spPr>
            <p:txBody>
              <a:bodyPr rtlCol="0" anchor="ctr"/>
              <a:lstStyle/>
              <a:p>
                <a:endParaRPr lang="fr-FR"/>
              </a:p>
            </p:txBody>
          </p:sp>
          <p:sp>
            <p:nvSpPr>
              <p:cNvPr id="47" name="Forme libre : forme 46">
                <a:extLst>
                  <a:ext uri="{FF2B5EF4-FFF2-40B4-BE49-F238E27FC236}">
                    <a16:creationId xmlns:a16="http://schemas.microsoft.com/office/drawing/2014/main" id="{3526BA96-DDC0-06B0-FA0B-477A6B5A2FEE}"/>
                  </a:ext>
                </a:extLst>
              </p:cNvPr>
              <p:cNvSpPr/>
              <p:nvPr/>
            </p:nvSpPr>
            <p:spPr>
              <a:xfrm>
                <a:off x="6250137" y="3259027"/>
                <a:ext cx="178296" cy="229436"/>
              </a:xfrm>
              <a:custGeom>
                <a:avLst/>
                <a:gdLst>
                  <a:gd name="connsiteX0" fmla="*/ 100779 w 178296"/>
                  <a:gd name="connsiteY0" fmla="*/ 584 h 229436"/>
                  <a:gd name="connsiteX1" fmla="*/ 93966 w 178296"/>
                  <a:gd name="connsiteY1" fmla="*/ 3739 h 229436"/>
                  <a:gd name="connsiteX2" fmla="*/ 6035 w 178296"/>
                  <a:gd name="connsiteY2" fmla="*/ 124594 h 229436"/>
                  <a:gd name="connsiteX3" fmla="*/ 2892 w 178296"/>
                  <a:gd name="connsiteY3" fmla="*/ 142605 h 229436"/>
                  <a:gd name="connsiteX4" fmla="*/ 69631 w 178296"/>
                  <a:gd name="connsiteY4" fmla="*/ 219044 h 229436"/>
                  <a:gd name="connsiteX5" fmla="*/ 119001 w 178296"/>
                  <a:gd name="connsiteY5" fmla="*/ 213513 h 229436"/>
                  <a:gd name="connsiteX6" fmla="*/ 176902 w 178296"/>
                  <a:gd name="connsiteY6" fmla="*/ 82608 h 229436"/>
                  <a:gd name="connsiteX7" fmla="*/ 171225 w 178296"/>
                  <a:gd name="connsiteY7" fmla="*/ 56008 h 229436"/>
                  <a:gd name="connsiteX8" fmla="*/ 100779 w 178296"/>
                  <a:gd name="connsiteY8" fmla="*/ 584 h 22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296" h="229436">
                    <a:moveTo>
                      <a:pt x="100779" y="584"/>
                    </a:moveTo>
                    <a:cubicBezTo>
                      <a:pt x="98022" y="-937"/>
                      <a:pt x="94594" y="653"/>
                      <a:pt x="93966" y="3739"/>
                    </a:cubicBezTo>
                    <a:cubicBezTo>
                      <a:pt x="89867" y="23815"/>
                      <a:pt x="72082" y="87059"/>
                      <a:pt x="6035" y="124594"/>
                    </a:cubicBezTo>
                    <a:cubicBezTo>
                      <a:pt x="-470" y="128291"/>
                      <a:pt x="-2027" y="136968"/>
                      <a:pt x="2892" y="142605"/>
                    </a:cubicBezTo>
                    <a:lnTo>
                      <a:pt x="69631" y="219044"/>
                    </a:lnTo>
                    <a:cubicBezTo>
                      <a:pt x="83487" y="235004"/>
                      <a:pt x="108999" y="232132"/>
                      <a:pt x="119001" y="213513"/>
                    </a:cubicBezTo>
                    <a:cubicBezTo>
                      <a:pt x="135910" y="182033"/>
                      <a:pt x="159467" y="134120"/>
                      <a:pt x="176902" y="82608"/>
                    </a:cubicBezTo>
                    <a:cubicBezTo>
                      <a:pt x="180024" y="73384"/>
                      <a:pt x="177806" y="63186"/>
                      <a:pt x="171225" y="56008"/>
                    </a:cubicBezTo>
                    <a:cubicBezTo>
                      <a:pt x="150926" y="33865"/>
                      <a:pt x="127142" y="15135"/>
                      <a:pt x="100779" y="584"/>
                    </a:cubicBezTo>
                    <a:close/>
                  </a:path>
                </a:pathLst>
              </a:custGeom>
              <a:solidFill>
                <a:srgbClr val="B5B0F7"/>
              </a:solidFill>
              <a:ln w="2381" cap="flat">
                <a:noFill/>
                <a:prstDash val="solid"/>
                <a:miter/>
              </a:ln>
            </p:spPr>
            <p:txBody>
              <a:bodyPr rtlCol="0" anchor="ctr"/>
              <a:lstStyle/>
              <a:p>
                <a:endParaRPr lang="fr-FR"/>
              </a:p>
            </p:txBody>
          </p:sp>
          <p:sp>
            <p:nvSpPr>
              <p:cNvPr id="48" name="Forme libre : forme 47">
                <a:extLst>
                  <a:ext uri="{FF2B5EF4-FFF2-40B4-BE49-F238E27FC236}">
                    <a16:creationId xmlns:a16="http://schemas.microsoft.com/office/drawing/2014/main" id="{D9F353FE-9357-B851-9A51-055DFF15CCA5}"/>
                  </a:ext>
                </a:extLst>
              </p:cNvPr>
              <p:cNvSpPr/>
              <p:nvPr/>
            </p:nvSpPr>
            <p:spPr>
              <a:xfrm>
                <a:off x="6037038" y="3353019"/>
                <a:ext cx="135750" cy="135449"/>
              </a:xfrm>
              <a:custGeom>
                <a:avLst/>
                <a:gdLst>
                  <a:gd name="connsiteX0" fmla="*/ 129717 w 135750"/>
                  <a:gd name="connsiteY0" fmla="*/ 30605 h 135449"/>
                  <a:gd name="connsiteX1" fmla="*/ 89968 w 135750"/>
                  <a:gd name="connsiteY1" fmla="*/ 0 h 135449"/>
                  <a:gd name="connsiteX2" fmla="*/ 0 w 135750"/>
                  <a:gd name="connsiteY2" fmla="*/ 86925 h 135449"/>
                  <a:gd name="connsiteX3" fmla="*/ 16751 w 135750"/>
                  <a:gd name="connsiteY3" fmla="*/ 119526 h 135449"/>
                  <a:gd name="connsiteX4" fmla="*/ 66121 w 135750"/>
                  <a:gd name="connsiteY4" fmla="*/ 125057 h 135449"/>
                  <a:gd name="connsiteX5" fmla="*/ 132858 w 135750"/>
                  <a:gd name="connsiteY5" fmla="*/ 48618 h 135449"/>
                  <a:gd name="connsiteX6" fmla="*/ 129717 w 135750"/>
                  <a:gd name="connsiteY6" fmla="*/ 30605 h 13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750" h="135449">
                    <a:moveTo>
                      <a:pt x="129717" y="30605"/>
                    </a:moveTo>
                    <a:cubicBezTo>
                      <a:pt x="113826" y="21573"/>
                      <a:pt x="100753" y="11047"/>
                      <a:pt x="89968" y="0"/>
                    </a:cubicBezTo>
                    <a:cubicBezTo>
                      <a:pt x="73897" y="1363"/>
                      <a:pt x="4001" y="11674"/>
                      <a:pt x="0" y="86925"/>
                    </a:cubicBezTo>
                    <a:cubicBezTo>
                      <a:pt x="5953" y="99043"/>
                      <a:pt x="11655" y="110041"/>
                      <a:pt x="16751" y="119526"/>
                    </a:cubicBezTo>
                    <a:cubicBezTo>
                      <a:pt x="26753" y="138145"/>
                      <a:pt x="52264" y="141017"/>
                      <a:pt x="66121" y="125057"/>
                    </a:cubicBezTo>
                    <a:lnTo>
                      <a:pt x="132858" y="48618"/>
                    </a:lnTo>
                    <a:cubicBezTo>
                      <a:pt x="137778" y="42979"/>
                      <a:pt x="136219" y="34299"/>
                      <a:pt x="129717" y="30605"/>
                    </a:cubicBezTo>
                    <a:close/>
                  </a:path>
                </a:pathLst>
              </a:custGeom>
              <a:solidFill>
                <a:srgbClr val="9589E8"/>
              </a:solidFill>
              <a:ln w="2381" cap="flat">
                <a:noFill/>
                <a:prstDash val="solid"/>
                <a:miter/>
              </a:ln>
            </p:spPr>
            <p:txBody>
              <a:bodyPr rtlCol="0" anchor="ctr"/>
              <a:lstStyle/>
              <a:p>
                <a:endParaRPr lang="fr-FR"/>
              </a:p>
            </p:txBody>
          </p:sp>
          <p:sp>
            <p:nvSpPr>
              <p:cNvPr id="49" name="Forme libre : forme 48">
                <a:extLst>
                  <a:ext uri="{FF2B5EF4-FFF2-40B4-BE49-F238E27FC236}">
                    <a16:creationId xmlns:a16="http://schemas.microsoft.com/office/drawing/2014/main" id="{1BE3DE7F-28D8-250F-9176-65D4DE739338}"/>
                  </a:ext>
                </a:extLst>
              </p:cNvPr>
              <p:cNvSpPr/>
              <p:nvPr/>
            </p:nvSpPr>
            <p:spPr>
              <a:xfrm>
                <a:off x="5994494" y="3259029"/>
                <a:ext cx="135877" cy="187702"/>
              </a:xfrm>
              <a:custGeom>
                <a:avLst/>
                <a:gdLst>
                  <a:gd name="connsiteX0" fmla="*/ 84330 w 135877"/>
                  <a:gd name="connsiteY0" fmla="*/ 3740 h 187702"/>
                  <a:gd name="connsiteX1" fmla="*/ 77517 w 135877"/>
                  <a:gd name="connsiteY1" fmla="*/ 585 h 187702"/>
                  <a:gd name="connsiteX2" fmla="*/ 7071 w 135877"/>
                  <a:gd name="connsiteY2" fmla="*/ 56009 h 187702"/>
                  <a:gd name="connsiteX3" fmla="*/ 1394 w 135877"/>
                  <a:gd name="connsiteY3" fmla="*/ 82609 h 187702"/>
                  <a:gd name="connsiteX4" fmla="*/ 45908 w 135877"/>
                  <a:gd name="connsiteY4" fmla="*/ 187703 h 187702"/>
                  <a:gd name="connsiteX5" fmla="*/ 135876 w 135877"/>
                  <a:gd name="connsiteY5" fmla="*/ 97371 h 187702"/>
                  <a:gd name="connsiteX6" fmla="*/ 135878 w 135877"/>
                  <a:gd name="connsiteY6" fmla="*/ 97364 h 187702"/>
                  <a:gd name="connsiteX7" fmla="*/ 84330 w 135877"/>
                  <a:gd name="connsiteY7" fmla="*/ 3740 h 18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77" h="187702">
                    <a:moveTo>
                      <a:pt x="84330" y="3740"/>
                    </a:moveTo>
                    <a:cubicBezTo>
                      <a:pt x="83700" y="654"/>
                      <a:pt x="80272" y="-939"/>
                      <a:pt x="77517" y="585"/>
                    </a:cubicBezTo>
                    <a:cubicBezTo>
                      <a:pt x="51154" y="15136"/>
                      <a:pt x="27370" y="33866"/>
                      <a:pt x="7071" y="56009"/>
                    </a:cubicBezTo>
                    <a:cubicBezTo>
                      <a:pt x="493" y="63187"/>
                      <a:pt x="-1728" y="73385"/>
                      <a:pt x="1394" y="82609"/>
                    </a:cubicBezTo>
                    <a:cubicBezTo>
                      <a:pt x="14575" y="121550"/>
                      <a:pt x="31249" y="158420"/>
                      <a:pt x="45908" y="187703"/>
                    </a:cubicBezTo>
                    <a:cubicBezTo>
                      <a:pt x="45910" y="98870"/>
                      <a:pt x="135876" y="97371"/>
                      <a:pt x="135876" y="97371"/>
                    </a:cubicBezTo>
                    <a:lnTo>
                      <a:pt x="135878" y="97364"/>
                    </a:lnTo>
                    <a:cubicBezTo>
                      <a:pt x="99178" y="61747"/>
                      <a:pt x="87542" y="19480"/>
                      <a:pt x="84330" y="3740"/>
                    </a:cubicBezTo>
                    <a:close/>
                  </a:path>
                </a:pathLst>
              </a:custGeom>
              <a:solidFill>
                <a:srgbClr val="7E6DD1"/>
              </a:solidFill>
              <a:ln w="2381" cap="flat">
                <a:noFill/>
                <a:prstDash val="solid"/>
                <a:miter/>
              </a:ln>
            </p:spPr>
            <p:txBody>
              <a:bodyPr rtlCol="0" anchor="ctr"/>
              <a:lstStyle/>
              <a:p>
                <a:endParaRPr lang="fr-FR"/>
              </a:p>
            </p:txBody>
          </p:sp>
          <p:sp>
            <p:nvSpPr>
              <p:cNvPr id="50" name="Forme libre : forme 49">
                <a:extLst>
                  <a:ext uri="{FF2B5EF4-FFF2-40B4-BE49-F238E27FC236}">
                    <a16:creationId xmlns:a16="http://schemas.microsoft.com/office/drawing/2014/main" id="{1ED3CEF7-23C9-BFE9-5BCE-43416793D60F}"/>
                  </a:ext>
                </a:extLst>
              </p:cNvPr>
              <p:cNvSpPr/>
              <p:nvPr/>
            </p:nvSpPr>
            <p:spPr>
              <a:xfrm>
                <a:off x="6561850" y="3423608"/>
                <a:ext cx="161189" cy="258691"/>
              </a:xfrm>
              <a:custGeom>
                <a:avLst/>
                <a:gdLst>
                  <a:gd name="connsiteX0" fmla="*/ 0 w 161189"/>
                  <a:gd name="connsiteY0" fmla="*/ 258691 h 258691"/>
                  <a:gd name="connsiteX1" fmla="*/ 161189 w 161189"/>
                  <a:gd name="connsiteY1" fmla="*/ 75629 h 258691"/>
                  <a:gd name="connsiteX2" fmla="*/ 146468 w 161189"/>
                  <a:gd name="connsiteY2" fmla="*/ 39026 h 258691"/>
                  <a:gd name="connsiteX3" fmla="*/ 111816 w 161189"/>
                  <a:gd name="connsiteY3" fmla="*/ 0 h 258691"/>
                  <a:gd name="connsiteX4" fmla="*/ 0 w 161189"/>
                  <a:gd name="connsiteY4" fmla="*/ 183177 h 25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89" h="258691">
                    <a:moveTo>
                      <a:pt x="0" y="258691"/>
                    </a:moveTo>
                    <a:cubicBezTo>
                      <a:pt x="65680" y="209738"/>
                      <a:pt x="120745" y="147356"/>
                      <a:pt x="161189" y="75629"/>
                    </a:cubicBezTo>
                    <a:cubicBezTo>
                      <a:pt x="156671" y="62190"/>
                      <a:pt x="151779" y="49857"/>
                      <a:pt x="146468" y="39026"/>
                    </a:cubicBezTo>
                    <a:cubicBezTo>
                      <a:pt x="138816" y="23420"/>
                      <a:pt x="128196" y="11183"/>
                      <a:pt x="111816" y="0"/>
                    </a:cubicBezTo>
                    <a:cubicBezTo>
                      <a:pt x="69468" y="28355"/>
                      <a:pt x="0" y="89189"/>
                      <a:pt x="0" y="183177"/>
                    </a:cubicBezTo>
                    <a:close/>
                  </a:path>
                </a:pathLst>
              </a:custGeom>
              <a:solidFill>
                <a:srgbClr val="B5B0F7"/>
              </a:solidFill>
              <a:ln w="2381" cap="flat">
                <a:noFill/>
                <a:prstDash val="solid"/>
                <a:miter/>
              </a:ln>
            </p:spPr>
            <p:txBody>
              <a:bodyPr rtlCol="0" anchor="ctr"/>
              <a:lstStyle/>
              <a:p>
                <a:endParaRPr lang="fr-FR"/>
              </a:p>
            </p:txBody>
          </p:sp>
          <p:sp>
            <p:nvSpPr>
              <p:cNvPr id="51" name="Forme libre : forme 50">
                <a:extLst>
                  <a:ext uri="{FF2B5EF4-FFF2-40B4-BE49-F238E27FC236}">
                    <a16:creationId xmlns:a16="http://schemas.microsoft.com/office/drawing/2014/main" id="{9662BFE9-ABA6-9078-CC12-F7890D98DE3C}"/>
                  </a:ext>
                </a:extLst>
              </p:cNvPr>
              <p:cNvSpPr/>
              <p:nvPr/>
            </p:nvSpPr>
            <p:spPr>
              <a:xfrm>
                <a:off x="5699848" y="3423608"/>
                <a:ext cx="161189" cy="258691"/>
              </a:xfrm>
              <a:custGeom>
                <a:avLst/>
                <a:gdLst>
                  <a:gd name="connsiteX0" fmla="*/ 49373 w 161189"/>
                  <a:gd name="connsiteY0" fmla="*/ 0 h 258691"/>
                  <a:gd name="connsiteX1" fmla="*/ 14722 w 161189"/>
                  <a:gd name="connsiteY1" fmla="*/ 39026 h 258691"/>
                  <a:gd name="connsiteX2" fmla="*/ 0 w 161189"/>
                  <a:gd name="connsiteY2" fmla="*/ 75629 h 258691"/>
                  <a:gd name="connsiteX3" fmla="*/ 161189 w 161189"/>
                  <a:gd name="connsiteY3" fmla="*/ 258691 h 258691"/>
                  <a:gd name="connsiteX4" fmla="*/ 161189 w 161189"/>
                  <a:gd name="connsiteY4" fmla="*/ 183177 h 258691"/>
                  <a:gd name="connsiteX5" fmla="*/ 49373 w 161189"/>
                  <a:gd name="connsiteY5" fmla="*/ 0 h 25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189" h="258691">
                    <a:moveTo>
                      <a:pt x="49373" y="0"/>
                    </a:moveTo>
                    <a:cubicBezTo>
                      <a:pt x="32993" y="11185"/>
                      <a:pt x="22371" y="23420"/>
                      <a:pt x="14722" y="39026"/>
                    </a:cubicBezTo>
                    <a:cubicBezTo>
                      <a:pt x="9413" y="49857"/>
                      <a:pt x="4521" y="62190"/>
                      <a:pt x="0" y="75629"/>
                    </a:cubicBezTo>
                    <a:cubicBezTo>
                      <a:pt x="40444" y="147356"/>
                      <a:pt x="95509" y="209740"/>
                      <a:pt x="161189" y="258691"/>
                    </a:cubicBezTo>
                    <a:cubicBezTo>
                      <a:pt x="161189" y="232420"/>
                      <a:pt x="161189" y="206767"/>
                      <a:pt x="161189" y="183177"/>
                    </a:cubicBezTo>
                    <a:cubicBezTo>
                      <a:pt x="161191" y="89189"/>
                      <a:pt x="91721" y="28355"/>
                      <a:pt x="49373" y="0"/>
                    </a:cubicBezTo>
                    <a:close/>
                  </a:path>
                </a:pathLst>
              </a:custGeom>
              <a:solidFill>
                <a:srgbClr val="7E6DD1"/>
              </a:solidFill>
              <a:ln w="2381" cap="flat">
                <a:noFill/>
                <a:prstDash val="solid"/>
                <a:miter/>
              </a:ln>
            </p:spPr>
            <p:txBody>
              <a:bodyPr rtlCol="0" anchor="ctr"/>
              <a:lstStyle/>
              <a:p>
                <a:endParaRPr lang="fr-FR"/>
              </a:p>
            </p:txBody>
          </p:sp>
          <p:sp>
            <p:nvSpPr>
              <p:cNvPr id="52" name="Forme libre : forme 51">
                <a:extLst>
                  <a:ext uri="{FF2B5EF4-FFF2-40B4-BE49-F238E27FC236}">
                    <a16:creationId xmlns:a16="http://schemas.microsoft.com/office/drawing/2014/main" id="{D958F469-E5EE-9793-680C-647229E48959}"/>
                  </a:ext>
                </a:extLst>
              </p:cNvPr>
              <p:cNvSpPr/>
              <p:nvPr/>
            </p:nvSpPr>
            <p:spPr>
              <a:xfrm>
                <a:off x="6290842" y="3579436"/>
                <a:ext cx="168895" cy="213300"/>
              </a:xfrm>
              <a:custGeom>
                <a:avLst/>
                <a:gdLst>
                  <a:gd name="connsiteX0" fmla="*/ 140148 w 168895"/>
                  <a:gd name="connsiteY0" fmla="*/ 0 h 213300"/>
                  <a:gd name="connsiteX1" fmla="*/ 28748 w 168895"/>
                  <a:gd name="connsiteY1" fmla="*/ 0 h 213300"/>
                  <a:gd name="connsiteX2" fmla="*/ 0 w 168895"/>
                  <a:gd name="connsiteY2" fmla="*/ 28748 h 213300"/>
                  <a:gd name="connsiteX3" fmla="*/ 0 w 168895"/>
                  <a:gd name="connsiteY3" fmla="*/ 203633 h 213300"/>
                  <a:gd name="connsiteX4" fmla="*/ 1720 w 168895"/>
                  <a:gd name="connsiteY4" fmla="*/ 213300 h 213300"/>
                  <a:gd name="connsiteX5" fmla="*/ 168896 w 168895"/>
                  <a:gd name="connsiteY5" fmla="*/ 163908 h 213300"/>
                  <a:gd name="connsiteX6" fmla="*/ 168896 w 168895"/>
                  <a:gd name="connsiteY6" fmla="*/ 28748 h 213300"/>
                  <a:gd name="connsiteX7" fmla="*/ 140148 w 168895"/>
                  <a:gd name="connsiteY7" fmla="*/ 0 h 2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895" h="213300">
                    <a:moveTo>
                      <a:pt x="140148" y="0"/>
                    </a:moveTo>
                    <a:lnTo>
                      <a:pt x="28748" y="0"/>
                    </a:lnTo>
                    <a:cubicBezTo>
                      <a:pt x="12937" y="0"/>
                      <a:pt x="0" y="12937"/>
                      <a:pt x="0" y="28748"/>
                    </a:cubicBezTo>
                    <a:lnTo>
                      <a:pt x="0" y="203633"/>
                    </a:lnTo>
                    <a:cubicBezTo>
                      <a:pt x="0" y="207026"/>
                      <a:pt x="625" y="210272"/>
                      <a:pt x="1720" y="213300"/>
                    </a:cubicBezTo>
                    <a:cubicBezTo>
                      <a:pt x="60700" y="205145"/>
                      <a:pt x="116874" y="188234"/>
                      <a:pt x="168896" y="163908"/>
                    </a:cubicBezTo>
                    <a:lnTo>
                      <a:pt x="168896" y="28748"/>
                    </a:lnTo>
                    <a:cubicBezTo>
                      <a:pt x="168896" y="12937"/>
                      <a:pt x="155959" y="0"/>
                      <a:pt x="140148" y="0"/>
                    </a:cubicBezTo>
                    <a:close/>
                  </a:path>
                </a:pathLst>
              </a:custGeom>
              <a:solidFill>
                <a:srgbClr val="B5B0F7"/>
              </a:solidFill>
              <a:ln w="2381" cap="flat">
                <a:noFill/>
                <a:prstDash val="solid"/>
                <a:miter/>
              </a:ln>
            </p:spPr>
            <p:txBody>
              <a:bodyPr rtlCol="0" anchor="ctr"/>
              <a:lstStyle/>
              <a:p>
                <a:endParaRPr lang="fr-FR"/>
              </a:p>
            </p:txBody>
          </p:sp>
          <p:sp>
            <p:nvSpPr>
              <p:cNvPr id="53" name="Forme libre : forme 52">
                <a:extLst>
                  <a:ext uri="{FF2B5EF4-FFF2-40B4-BE49-F238E27FC236}">
                    <a16:creationId xmlns:a16="http://schemas.microsoft.com/office/drawing/2014/main" id="{E9AF2DA8-5D3E-CAC0-709B-AEF11C8D4388}"/>
                  </a:ext>
                </a:extLst>
              </p:cNvPr>
              <p:cNvSpPr/>
              <p:nvPr/>
            </p:nvSpPr>
            <p:spPr>
              <a:xfrm>
                <a:off x="6475452" y="2783064"/>
                <a:ext cx="322942" cy="629648"/>
              </a:xfrm>
              <a:custGeom>
                <a:avLst/>
                <a:gdLst>
                  <a:gd name="connsiteX0" fmla="*/ 137239 w 322942"/>
                  <a:gd name="connsiteY0" fmla="*/ 0 h 629648"/>
                  <a:gd name="connsiteX1" fmla="*/ 41574 w 322942"/>
                  <a:gd name="connsiteY1" fmla="*/ 197637 h 629648"/>
                  <a:gd name="connsiteX2" fmla="*/ 111049 w 322942"/>
                  <a:gd name="connsiteY2" fmla="*/ 515013 h 629648"/>
                  <a:gd name="connsiteX3" fmla="*/ 287479 w 322942"/>
                  <a:gd name="connsiteY3" fmla="*/ 629649 h 629648"/>
                  <a:gd name="connsiteX4" fmla="*/ 322943 w 322942"/>
                  <a:gd name="connsiteY4" fmla="*/ 428330 h 629648"/>
                  <a:gd name="connsiteX5" fmla="*/ 137239 w 322942"/>
                  <a:gd name="connsiteY5" fmla="*/ 0 h 62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942" h="629648">
                    <a:moveTo>
                      <a:pt x="137239" y="0"/>
                    </a:moveTo>
                    <a:cubicBezTo>
                      <a:pt x="81515" y="41191"/>
                      <a:pt x="12181" y="110633"/>
                      <a:pt x="41574" y="197637"/>
                    </a:cubicBezTo>
                    <a:cubicBezTo>
                      <a:pt x="87092" y="332380"/>
                      <a:pt x="-118937" y="417353"/>
                      <a:pt x="111049" y="515013"/>
                    </a:cubicBezTo>
                    <a:cubicBezTo>
                      <a:pt x="203005" y="554063"/>
                      <a:pt x="256436" y="594804"/>
                      <a:pt x="287479" y="629649"/>
                    </a:cubicBezTo>
                    <a:cubicBezTo>
                      <a:pt x="310411" y="566856"/>
                      <a:pt x="322943" y="499060"/>
                      <a:pt x="322943" y="428330"/>
                    </a:cubicBezTo>
                    <a:cubicBezTo>
                      <a:pt x="322940" y="259360"/>
                      <a:pt x="251513" y="107092"/>
                      <a:pt x="137239" y="0"/>
                    </a:cubicBezTo>
                    <a:close/>
                  </a:path>
                </a:pathLst>
              </a:custGeom>
              <a:solidFill>
                <a:schemeClr val="tx1">
                  <a:lumMod val="25000"/>
                  <a:lumOff val="75000"/>
                </a:schemeClr>
              </a:solidFill>
              <a:ln w="2381" cap="flat">
                <a:noFill/>
                <a:prstDash val="solid"/>
                <a:miter/>
              </a:ln>
            </p:spPr>
            <p:txBody>
              <a:bodyPr rtlCol="0" anchor="ctr"/>
              <a:lstStyle/>
              <a:p>
                <a:endParaRPr lang="fr-FR"/>
              </a:p>
            </p:txBody>
          </p:sp>
          <p:sp>
            <p:nvSpPr>
              <p:cNvPr id="54" name="Forme libre : forme 53">
                <a:extLst>
                  <a:ext uri="{FF2B5EF4-FFF2-40B4-BE49-F238E27FC236}">
                    <a16:creationId xmlns:a16="http://schemas.microsoft.com/office/drawing/2014/main" id="{231B8D33-E145-CFCA-3EE8-861C71DFE237}"/>
                  </a:ext>
                </a:extLst>
              </p:cNvPr>
              <p:cNvSpPr/>
              <p:nvPr/>
            </p:nvSpPr>
            <p:spPr>
              <a:xfrm>
                <a:off x="5624494" y="2783064"/>
                <a:ext cx="322942" cy="629648"/>
              </a:xfrm>
              <a:custGeom>
                <a:avLst/>
                <a:gdLst>
                  <a:gd name="connsiteX0" fmla="*/ 185704 w 322942"/>
                  <a:gd name="connsiteY0" fmla="*/ 0 h 629648"/>
                  <a:gd name="connsiteX1" fmla="*/ 281369 w 322942"/>
                  <a:gd name="connsiteY1" fmla="*/ 197637 h 629648"/>
                  <a:gd name="connsiteX2" fmla="*/ 211894 w 322942"/>
                  <a:gd name="connsiteY2" fmla="*/ 515013 h 629648"/>
                  <a:gd name="connsiteX3" fmla="*/ 35463 w 322942"/>
                  <a:gd name="connsiteY3" fmla="*/ 629649 h 629648"/>
                  <a:gd name="connsiteX4" fmla="*/ 0 w 322942"/>
                  <a:gd name="connsiteY4" fmla="*/ 428330 h 629648"/>
                  <a:gd name="connsiteX5" fmla="*/ 185704 w 322942"/>
                  <a:gd name="connsiteY5" fmla="*/ 0 h 62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942" h="629648">
                    <a:moveTo>
                      <a:pt x="185704" y="0"/>
                    </a:moveTo>
                    <a:cubicBezTo>
                      <a:pt x="241428" y="41191"/>
                      <a:pt x="310761" y="110633"/>
                      <a:pt x="281369" y="197637"/>
                    </a:cubicBezTo>
                    <a:cubicBezTo>
                      <a:pt x="235851" y="332380"/>
                      <a:pt x="441880" y="417353"/>
                      <a:pt x="211894" y="515013"/>
                    </a:cubicBezTo>
                    <a:cubicBezTo>
                      <a:pt x="119938" y="554063"/>
                      <a:pt x="66504" y="594804"/>
                      <a:pt x="35463" y="629649"/>
                    </a:cubicBezTo>
                    <a:cubicBezTo>
                      <a:pt x="12532" y="566856"/>
                      <a:pt x="0" y="499060"/>
                      <a:pt x="0" y="428330"/>
                    </a:cubicBezTo>
                    <a:cubicBezTo>
                      <a:pt x="2" y="259360"/>
                      <a:pt x="71430" y="107092"/>
                      <a:pt x="185704" y="0"/>
                    </a:cubicBezTo>
                    <a:close/>
                  </a:path>
                </a:pathLst>
              </a:custGeom>
              <a:solidFill>
                <a:schemeClr val="tx1">
                  <a:lumMod val="25000"/>
                  <a:lumOff val="75000"/>
                </a:schemeClr>
              </a:solidFill>
              <a:ln w="2381" cap="flat">
                <a:noFill/>
                <a:prstDash val="solid"/>
                <a:miter/>
              </a:ln>
            </p:spPr>
            <p:txBody>
              <a:bodyPr rtlCol="0" anchor="ctr"/>
              <a:lstStyle/>
              <a:p>
                <a:endParaRPr lang="fr-FR"/>
              </a:p>
            </p:txBody>
          </p:sp>
          <p:sp>
            <p:nvSpPr>
              <p:cNvPr id="55" name="Forme libre : forme 54">
                <a:extLst>
                  <a:ext uri="{FF2B5EF4-FFF2-40B4-BE49-F238E27FC236}">
                    <a16:creationId xmlns:a16="http://schemas.microsoft.com/office/drawing/2014/main" id="{1538E62D-A1AE-FE65-6D19-25D4C849120B}"/>
                  </a:ext>
                </a:extLst>
              </p:cNvPr>
              <p:cNvSpPr/>
              <p:nvPr/>
            </p:nvSpPr>
            <p:spPr>
              <a:xfrm>
                <a:off x="5954999" y="2571750"/>
                <a:ext cx="520452" cy="377262"/>
              </a:xfrm>
              <a:custGeom>
                <a:avLst/>
                <a:gdLst>
                  <a:gd name="connsiteX0" fmla="*/ 38131 w 520452"/>
                  <a:gd name="connsiteY0" fmla="*/ 377263 h 377262"/>
                  <a:gd name="connsiteX1" fmla="*/ 477191 w 520452"/>
                  <a:gd name="connsiteY1" fmla="*/ 377263 h 377262"/>
                  <a:gd name="connsiteX2" fmla="*/ 516308 w 520452"/>
                  <a:gd name="connsiteY2" fmla="*/ 202246 h 377262"/>
                  <a:gd name="connsiteX3" fmla="*/ 518527 w 520452"/>
                  <a:gd name="connsiteY3" fmla="*/ 175165 h 377262"/>
                  <a:gd name="connsiteX4" fmla="*/ 392542 w 520452"/>
                  <a:gd name="connsiteY4" fmla="*/ 42665 h 377262"/>
                  <a:gd name="connsiteX5" fmla="*/ 390666 w 520452"/>
                  <a:gd name="connsiteY5" fmla="*/ 33506 h 377262"/>
                  <a:gd name="connsiteX6" fmla="*/ 402379 w 520452"/>
                  <a:gd name="connsiteY6" fmla="*/ 24304 h 377262"/>
                  <a:gd name="connsiteX7" fmla="*/ 399018 w 520452"/>
                  <a:gd name="connsiteY7" fmla="*/ 10378 h 377262"/>
                  <a:gd name="connsiteX8" fmla="*/ 90372 w 520452"/>
                  <a:gd name="connsiteY8" fmla="*/ 94962 h 377262"/>
                  <a:gd name="connsiteX9" fmla="*/ 72272 w 520452"/>
                  <a:gd name="connsiteY9" fmla="*/ 109552 h 377262"/>
                  <a:gd name="connsiteX10" fmla="*/ 3540 w 520452"/>
                  <a:gd name="connsiteY10" fmla="*/ 167995 h 377262"/>
                  <a:gd name="connsiteX11" fmla="*/ 1738 w 520452"/>
                  <a:gd name="connsiteY11" fmla="*/ 193468 h 377262"/>
                  <a:gd name="connsiteX12" fmla="*/ 38131 w 520452"/>
                  <a:gd name="connsiteY12" fmla="*/ 377263 h 37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452" h="377262">
                    <a:moveTo>
                      <a:pt x="38131" y="377263"/>
                    </a:moveTo>
                    <a:lnTo>
                      <a:pt x="477191" y="377263"/>
                    </a:lnTo>
                    <a:cubicBezTo>
                      <a:pt x="477970" y="345628"/>
                      <a:pt x="483245" y="261894"/>
                      <a:pt x="516308" y="202246"/>
                    </a:cubicBezTo>
                    <a:cubicBezTo>
                      <a:pt x="520906" y="193950"/>
                      <a:pt x="521727" y="184094"/>
                      <a:pt x="518527" y="175165"/>
                    </a:cubicBezTo>
                    <a:cubicBezTo>
                      <a:pt x="506529" y="141717"/>
                      <a:pt x="470694" y="63521"/>
                      <a:pt x="392542" y="42665"/>
                    </a:cubicBezTo>
                    <a:cubicBezTo>
                      <a:pt x="388379" y="41553"/>
                      <a:pt x="387279" y="36167"/>
                      <a:pt x="390666" y="33506"/>
                    </a:cubicBezTo>
                    <a:lnTo>
                      <a:pt x="402379" y="24304"/>
                    </a:lnTo>
                    <a:cubicBezTo>
                      <a:pt x="407688" y="20131"/>
                      <a:pt x="405649" y="11655"/>
                      <a:pt x="399018" y="10378"/>
                    </a:cubicBezTo>
                    <a:cubicBezTo>
                      <a:pt x="341356" y="-743"/>
                      <a:pt x="149857" y="-27354"/>
                      <a:pt x="90372" y="94962"/>
                    </a:cubicBezTo>
                    <a:cubicBezTo>
                      <a:pt x="86821" y="102262"/>
                      <a:pt x="80130" y="107518"/>
                      <a:pt x="72272" y="109552"/>
                    </a:cubicBezTo>
                    <a:cubicBezTo>
                      <a:pt x="54963" y="114032"/>
                      <a:pt x="23832" y="127534"/>
                      <a:pt x="3540" y="167995"/>
                    </a:cubicBezTo>
                    <a:cubicBezTo>
                      <a:pt x="-430" y="175908"/>
                      <a:pt x="-1105" y="185086"/>
                      <a:pt x="1738" y="193468"/>
                    </a:cubicBezTo>
                    <a:cubicBezTo>
                      <a:pt x="11599" y="222530"/>
                      <a:pt x="35625" y="300567"/>
                      <a:pt x="38131" y="377263"/>
                    </a:cubicBezTo>
                    <a:close/>
                  </a:path>
                </a:pathLst>
              </a:custGeom>
              <a:solidFill>
                <a:srgbClr val="56415E"/>
              </a:solidFill>
              <a:ln w="2381" cap="flat">
                <a:noFill/>
                <a:prstDash val="solid"/>
                <a:miter/>
              </a:ln>
            </p:spPr>
            <p:txBody>
              <a:bodyPr rtlCol="0" anchor="ctr"/>
              <a:lstStyle/>
              <a:p>
                <a:endParaRPr lang="fr-FR"/>
              </a:p>
            </p:txBody>
          </p:sp>
          <p:sp>
            <p:nvSpPr>
              <p:cNvPr id="56" name="Forme libre : forme 55">
                <a:extLst>
                  <a:ext uri="{FF2B5EF4-FFF2-40B4-BE49-F238E27FC236}">
                    <a16:creationId xmlns:a16="http://schemas.microsoft.com/office/drawing/2014/main" id="{32A7B70A-B603-A339-7AB8-2F4405921FB3}"/>
                  </a:ext>
                </a:extLst>
              </p:cNvPr>
              <p:cNvSpPr/>
              <p:nvPr/>
            </p:nvSpPr>
            <p:spPr>
              <a:xfrm>
                <a:off x="5954999" y="2571793"/>
                <a:ext cx="287127" cy="377220"/>
              </a:xfrm>
              <a:custGeom>
                <a:avLst/>
                <a:gdLst>
                  <a:gd name="connsiteX0" fmla="*/ 234590 w 287127"/>
                  <a:gd name="connsiteY0" fmla="*/ 183879 h 377220"/>
                  <a:gd name="connsiteX1" fmla="*/ 287127 w 287127"/>
                  <a:gd name="connsiteY1" fmla="*/ 0 h 377220"/>
                  <a:gd name="connsiteX2" fmla="*/ 90372 w 287127"/>
                  <a:gd name="connsiteY2" fmla="*/ 94920 h 377220"/>
                  <a:gd name="connsiteX3" fmla="*/ 72272 w 287127"/>
                  <a:gd name="connsiteY3" fmla="*/ 109509 h 377220"/>
                  <a:gd name="connsiteX4" fmla="*/ 3540 w 287127"/>
                  <a:gd name="connsiteY4" fmla="*/ 167952 h 377220"/>
                  <a:gd name="connsiteX5" fmla="*/ 1738 w 287127"/>
                  <a:gd name="connsiteY5" fmla="*/ 193425 h 377220"/>
                  <a:gd name="connsiteX6" fmla="*/ 38131 w 287127"/>
                  <a:gd name="connsiteY6" fmla="*/ 377220 h 377220"/>
                  <a:gd name="connsiteX7" fmla="*/ 140331 w 287127"/>
                  <a:gd name="connsiteY7" fmla="*/ 377220 h 377220"/>
                  <a:gd name="connsiteX8" fmla="*/ 234590 w 287127"/>
                  <a:gd name="connsiteY8" fmla="*/ 183879 h 37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127" h="377220">
                    <a:moveTo>
                      <a:pt x="234590" y="183879"/>
                    </a:moveTo>
                    <a:cubicBezTo>
                      <a:pt x="164463" y="77009"/>
                      <a:pt x="287127" y="0"/>
                      <a:pt x="287127" y="0"/>
                    </a:cubicBezTo>
                    <a:cubicBezTo>
                      <a:pt x="212736" y="963"/>
                      <a:pt x="126801" y="20014"/>
                      <a:pt x="90372" y="94920"/>
                    </a:cubicBezTo>
                    <a:cubicBezTo>
                      <a:pt x="86821" y="102219"/>
                      <a:pt x="80130" y="107475"/>
                      <a:pt x="72272" y="109509"/>
                    </a:cubicBezTo>
                    <a:cubicBezTo>
                      <a:pt x="54963" y="113989"/>
                      <a:pt x="23832" y="127491"/>
                      <a:pt x="3540" y="167952"/>
                    </a:cubicBezTo>
                    <a:cubicBezTo>
                      <a:pt x="-430" y="175865"/>
                      <a:pt x="-1105" y="185043"/>
                      <a:pt x="1738" y="193425"/>
                    </a:cubicBezTo>
                    <a:cubicBezTo>
                      <a:pt x="11599" y="222488"/>
                      <a:pt x="35625" y="300525"/>
                      <a:pt x="38131" y="377220"/>
                    </a:cubicBezTo>
                    <a:lnTo>
                      <a:pt x="140331" y="377220"/>
                    </a:lnTo>
                    <a:cubicBezTo>
                      <a:pt x="205015" y="324824"/>
                      <a:pt x="276260" y="247383"/>
                      <a:pt x="234590" y="183879"/>
                    </a:cubicBezTo>
                    <a:close/>
                  </a:path>
                </a:pathLst>
              </a:custGeom>
              <a:solidFill>
                <a:srgbClr val="45304C"/>
              </a:solidFill>
              <a:ln w="2381" cap="flat">
                <a:noFill/>
                <a:prstDash val="solid"/>
                <a:miter/>
              </a:ln>
            </p:spPr>
            <p:txBody>
              <a:bodyPr rtlCol="0" anchor="ctr"/>
              <a:lstStyle/>
              <a:p>
                <a:endParaRPr lang="fr-FR"/>
              </a:p>
            </p:txBody>
          </p:sp>
          <p:sp>
            <p:nvSpPr>
              <p:cNvPr id="57" name="Forme libre : forme 56">
                <a:extLst>
                  <a:ext uri="{FF2B5EF4-FFF2-40B4-BE49-F238E27FC236}">
                    <a16:creationId xmlns:a16="http://schemas.microsoft.com/office/drawing/2014/main" id="{A3586DBA-9940-92C6-5688-AE8F82278D6B}"/>
                  </a:ext>
                </a:extLst>
              </p:cNvPr>
              <p:cNvSpPr/>
              <p:nvPr/>
            </p:nvSpPr>
            <p:spPr>
              <a:xfrm>
                <a:off x="6398804" y="2931113"/>
                <a:ext cx="61459" cy="132711"/>
              </a:xfrm>
              <a:custGeom>
                <a:avLst/>
                <a:gdLst>
                  <a:gd name="connsiteX0" fmla="*/ 50429 w 61459"/>
                  <a:gd name="connsiteY0" fmla="*/ 5104 h 132711"/>
                  <a:gd name="connsiteX1" fmla="*/ 10158 w 61459"/>
                  <a:gd name="connsiteY1" fmla="*/ 6178 h 132711"/>
                  <a:gd name="connsiteX2" fmla="*/ 10515 w 61459"/>
                  <a:gd name="connsiteY2" fmla="*/ 41210 h 132711"/>
                  <a:gd name="connsiteX3" fmla="*/ 525 w 61459"/>
                  <a:gd name="connsiteY3" fmla="*/ 113972 h 132711"/>
                  <a:gd name="connsiteX4" fmla="*/ 0 w 61459"/>
                  <a:gd name="connsiteY4" fmla="*/ 131244 h 132711"/>
                  <a:gd name="connsiteX5" fmla="*/ 40897 w 61459"/>
                  <a:gd name="connsiteY5" fmla="*/ 101713 h 132711"/>
                  <a:gd name="connsiteX6" fmla="*/ 45199 w 61459"/>
                  <a:gd name="connsiteY6" fmla="*/ 82670 h 132711"/>
                  <a:gd name="connsiteX7" fmla="*/ 50429 w 61459"/>
                  <a:gd name="connsiteY7" fmla="*/ 5104 h 13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59" h="132711">
                    <a:moveTo>
                      <a:pt x="50429" y="5104"/>
                    </a:moveTo>
                    <a:cubicBezTo>
                      <a:pt x="40600" y="-3903"/>
                      <a:pt x="18624" y="663"/>
                      <a:pt x="10158" y="6178"/>
                    </a:cubicBezTo>
                    <a:cubicBezTo>
                      <a:pt x="12012" y="17727"/>
                      <a:pt x="12117" y="29543"/>
                      <a:pt x="10515" y="41210"/>
                    </a:cubicBezTo>
                    <a:lnTo>
                      <a:pt x="525" y="113972"/>
                    </a:lnTo>
                    <a:cubicBezTo>
                      <a:pt x="525" y="119836"/>
                      <a:pt x="340" y="125591"/>
                      <a:pt x="0" y="131244"/>
                    </a:cubicBezTo>
                    <a:cubicBezTo>
                      <a:pt x="24362" y="138592"/>
                      <a:pt x="38858" y="116722"/>
                      <a:pt x="40897" y="101713"/>
                    </a:cubicBezTo>
                    <a:cubicBezTo>
                      <a:pt x="41774" y="95252"/>
                      <a:pt x="43209" y="88884"/>
                      <a:pt x="45199" y="82670"/>
                    </a:cubicBezTo>
                    <a:cubicBezTo>
                      <a:pt x="51680" y="62436"/>
                      <a:pt x="75057" y="27674"/>
                      <a:pt x="50429" y="5104"/>
                    </a:cubicBezTo>
                    <a:close/>
                  </a:path>
                </a:pathLst>
              </a:custGeom>
              <a:solidFill>
                <a:srgbClr val="FFAA7B"/>
              </a:solidFill>
              <a:ln w="2381" cap="flat">
                <a:noFill/>
                <a:prstDash val="solid"/>
                <a:miter/>
              </a:ln>
            </p:spPr>
            <p:txBody>
              <a:bodyPr rtlCol="0" anchor="ctr"/>
              <a:lstStyle/>
              <a:p>
                <a:endParaRPr lang="fr-FR"/>
              </a:p>
            </p:txBody>
          </p:sp>
          <p:sp>
            <p:nvSpPr>
              <p:cNvPr id="58" name="Forme libre : forme 57">
                <a:extLst>
                  <a:ext uri="{FF2B5EF4-FFF2-40B4-BE49-F238E27FC236}">
                    <a16:creationId xmlns:a16="http://schemas.microsoft.com/office/drawing/2014/main" id="{E868A6BC-4BDA-5D38-9404-194F35780F7A}"/>
                  </a:ext>
                </a:extLst>
              </p:cNvPr>
              <p:cNvSpPr/>
              <p:nvPr/>
            </p:nvSpPr>
            <p:spPr>
              <a:xfrm>
                <a:off x="5962628" y="2931113"/>
                <a:ext cx="61459" cy="132711"/>
              </a:xfrm>
              <a:custGeom>
                <a:avLst/>
                <a:gdLst>
                  <a:gd name="connsiteX0" fmla="*/ 11031 w 61459"/>
                  <a:gd name="connsiteY0" fmla="*/ 5104 h 132711"/>
                  <a:gd name="connsiteX1" fmla="*/ 51302 w 61459"/>
                  <a:gd name="connsiteY1" fmla="*/ 6178 h 132711"/>
                  <a:gd name="connsiteX2" fmla="*/ 50945 w 61459"/>
                  <a:gd name="connsiteY2" fmla="*/ 41210 h 132711"/>
                  <a:gd name="connsiteX3" fmla="*/ 60935 w 61459"/>
                  <a:gd name="connsiteY3" fmla="*/ 113972 h 132711"/>
                  <a:gd name="connsiteX4" fmla="*/ 61460 w 61459"/>
                  <a:gd name="connsiteY4" fmla="*/ 131244 h 132711"/>
                  <a:gd name="connsiteX5" fmla="*/ 20563 w 61459"/>
                  <a:gd name="connsiteY5" fmla="*/ 101713 h 132711"/>
                  <a:gd name="connsiteX6" fmla="*/ 16260 w 61459"/>
                  <a:gd name="connsiteY6" fmla="*/ 82670 h 132711"/>
                  <a:gd name="connsiteX7" fmla="*/ 11031 w 61459"/>
                  <a:gd name="connsiteY7" fmla="*/ 5104 h 13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59" h="132711">
                    <a:moveTo>
                      <a:pt x="11031" y="5104"/>
                    </a:moveTo>
                    <a:cubicBezTo>
                      <a:pt x="20860" y="-3903"/>
                      <a:pt x="42836" y="663"/>
                      <a:pt x="51302" y="6178"/>
                    </a:cubicBezTo>
                    <a:cubicBezTo>
                      <a:pt x="49448" y="17727"/>
                      <a:pt x="49342" y="29543"/>
                      <a:pt x="50945" y="41210"/>
                    </a:cubicBezTo>
                    <a:lnTo>
                      <a:pt x="60935" y="113972"/>
                    </a:lnTo>
                    <a:cubicBezTo>
                      <a:pt x="60935" y="119836"/>
                      <a:pt x="61120" y="125591"/>
                      <a:pt x="61460" y="131244"/>
                    </a:cubicBezTo>
                    <a:cubicBezTo>
                      <a:pt x="37098" y="138592"/>
                      <a:pt x="22602" y="116722"/>
                      <a:pt x="20563" y="101713"/>
                    </a:cubicBezTo>
                    <a:cubicBezTo>
                      <a:pt x="19686" y="95252"/>
                      <a:pt x="18251" y="88884"/>
                      <a:pt x="16260" y="82670"/>
                    </a:cubicBezTo>
                    <a:cubicBezTo>
                      <a:pt x="9780" y="62436"/>
                      <a:pt x="-13597" y="27674"/>
                      <a:pt x="11031" y="5104"/>
                    </a:cubicBezTo>
                    <a:close/>
                  </a:path>
                </a:pathLst>
              </a:custGeom>
              <a:solidFill>
                <a:srgbClr val="FC9460"/>
              </a:solidFill>
              <a:ln w="2381" cap="flat">
                <a:noFill/>
                <a:prstDash val="solid"/>
                <a:miter/>
              </a:ln>
            </p:spPr>
            <p:txBody>
              <a:bodyPr rtlCol="0" anchor="ctr"/>
              <a:lstStyle/>
              <a:p>
                <a:endParaRPr lang="fr-FR"/>
              </a:p>
            </p:txBody>
          </p:sp>
          <p:sp>
            <p:nvSpPr>
              <p:cNvPr id="59" name="Forme libre : forme 58">
                <a:extLst>
                  <a:ext uri="{FF2B5EF4-FFF2-40B4-BE49-F238E27FC236}">
                    <a16:creationId xmlns:a16="http://schemas.microsoft.com/office/drawing/2014/main" id="{5244059C-C42D-A1A0-1D9A-B7DDFAB18FBD}"/>
                  </a:ext>
                </a:extLst>
              </p:cNvPr>
              <p:cNvSpPr/>
              <p:nvPr/>
            </p:nvSpPr>
            <p:spPr>
              <a:xfrm>
                <a:off x="6130369" y="2742536"/>
                <a:ext cx="282473" cy="532714"/>
              </a:xfrm>
              <a:custGeom>
                <a:avLst/>
                <a:gdLst>
                  <a:gd name="connsiteX0" fmla="*/ 274975 w 282473"/>
                  <a:gd name="connsiteY0" fmla="*/ 172276 h 532714"/>
                  <a:gd name="connsiteX1" fmla="*/ 266319 w 282473"/>
                  <a:gd name="connsiteY1" fmla="*/ 154864 h 532714"/>
                  <a:gd name="connsiteX2" fmla="*/ 258421 w 282473"/>
                  <a:gd name="connsiteY2" fmla="*/ 122953 h 532714"/>
                  <a:gd name="connsiteX3" fmla="*/ 217239 w 282473"/>
                  <a:gd name="connsiteY3" fmla="*/ 8777 h 532714"/>
                  <a:gd name="connsiteX4" fmla="*/ 109203 w 282473"/>
                  <a:gd name="connsiteY4" fmla="*/ 11314 h 532714"/>
                  <a:gd name="connsiteX5" fmla="*/ 54984 w 282473"/>
                  <a:gd name="connsiteY5" fmla="*/ 11945 h 532714"/>
                  <a:gd name="connsiteX6" fmla="*/ 24393 w 282473"/>
                  <a:gd name="connsiteY6" fmla="*/ 121250 h 532714"/>
                  <a:gd name="connsiteX7" fmla="*/ 16368 w 282473"/>
                  <a:gd name="connsiteY7" fmla="*/ 153307 h 532714"/>
                  <a:gd name="connsiteX8" fmla="*/ 7815 w 282473"/>
                  <a:gd name="connsiteY8" fmla="*/ 170390 h 532714"/>
                  <a:gd name="connsiteX9" fmla="*/ 1143 w 282473"/>
                  <a:gd name="connsiteY9" fmla="*/ 229205 h 532714"/>
                  <a:gd name="connsiteX10" fmla="*/ 11267 w 282473"/>
                  <a:gd name="connsiteY10" fmla="*/ 302946 h 532714"/>
                  <a:gd name="connsiteX11" fmla="*/ 115995 w 282473"/>
                  <a:gd name="connsiteY11" fmla="*/ 518400 h 532714"/>
                  <a:gd name="connsiteX12" fmla="*/ 138639 w 282473"/>
                  <a:gd name="connsiteY12" fmla="*/ 532714 h 532714"/>
                  <a:gd name="connsiteX13" fmla="*/ 167993 w 282473"/>
                  <a:gd name="connsiteY13" fmla="*/ 515187 h 532714"/>
                  <a:gd name="connsiteX14" fmla="*/ 271353 w 282473"/>
                  <a:gd name="connsiteY14" fmla="*/ 302549 h 532714"/>
                  <a:gd name="connsiteX15" fmla="*/ 281343 w 282473"/>
                  <a:gd name="connsiteY15" fmla="*/ 229787 h 532714"/>
                  <a:gd name="connsiteX16" fmla="*/ 274975 w 282473"/>
                  <a:gd name="connsiteY16" fmla="*/ 172276 h 5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2473" h="532714">
                    <a:moveTo>
                      <a:pt x="274975" y="172276"/>
                    </a:moveTo>
                    <a:cubicBezTo>
                      <a:pt x="272725" y="166409"/>
                      <a:pt x="269891" y="160468"/>
                      <a:pt x="266319" y="154864"/>
                    </a:cubicBezTo>
                    <a:cubicBezTo>
                      <a:pt x="260270" y="145372"/>
                      <a:pt x="257609" y="134146"/>
                      <a:pt x="258421" y="122953"/>
                    </a:cubicBezTo>
                    <a:cubicBezTo>
                      <a:pt x="260752" y="90760"/>
                      <a:pt x="259501" y="27794"/>
                      <a:pt x="217239" y="8777"/>
                    </a:cubicBezTo>
                    <a:cubicBezTo>
                      <a:pt x="181335" y="-7379"/>
                      <a:pt x="137290" y="1976"/>
                      <a:pt x="109203" y="11314"/>
                    </a:cubicBezTo>
                    <a:cubicBezTo>
                      <a:pt x="91635" y="17158"/>
                      <a:pt x="72657" y="17356"/>
                      <a:pt x="54984" y="11945"/>
                    </a:cubicBezTo>
                    <a:cubicBezTo>
                      <a:pt x="22982" y="36505"/>
                      <a:pt x="22230" y="91805"/>
                      <a:pt x="24393" y="121250"/>
                    </a:cubicBezTo>
                    <a:cubicBezTo>
                      <a:pt x="25220" y="132505"/>
                      <a:pt x="22450" y="143762"/>
                      <a:pt x="16368" y="153307"/>
                    </a:cubicBezTo>
                    <a:cubicBezTo>
                      <a:pt x="12863" y="158807"/>
                      <a:pt x="10057" y="164629"/>
                      <a:pt x="7815" y="170390"/>
                    </a:cubicBezTo>
                    <a:cubicBezTo>
                      <a:pt x="539" y="189082"/>
                      <a:pt x="-1583" y="209354"/>
                      <a:pt x="1143" y="229205"/>
                    </a:cubicBezTo>
                    <a:lnTo>
                      <a:pt x="11267" y="302946"/>
                    </a:lnTo>
                    <a:cubicBezTo>
                      <a:pt x="11267" y="408960"/>
                      <a:pt x="67858" y="481018"/>
                      <a:pt x="115995" y="518400"/>
                    </a:cubicBezTo>
                    <a:cubicBezTo>
                      <a:pt x="123100" y="523917"/>
                      <a:pt x="130702" y="528663"/>
                      <a:pt x="138639" y="532714"/>
                    </a:cubicBezTo>
                    <a:cubicBezTo>
                      <a:pt x="149041" y="528103"/>
                      <a:pt x="158909" y="522243"/>
                      <a:pt x="167993" y="515187"/>
                    </a:cubicBezTo>
                    <a:cubicBezTo>
                      <a:pt x="215502" y="478296"/>
                      <a:pt x="271353" y="407178"/>
                      <a:pt x="271353" y="302549"/>
                    </a:cubicBezTo>
                    <a:lnTo>
                      <a:pt x="281343" y="229787"/>
                    </a:lnTo>
                    <a:cubicBezTo>
                      <a:pt x="284009" y="210389"/>
                      <a:pt x="281989" y="190579"/>
                      <a:pt x="274975" y="172276"/>
                    </a:cubicBezTo>
                    <a:close/>
                  </a:path>
                </a:pathLst>
              </a:custGeom>
              <a:solidFill>
                <a:srgbClr val="FFC7AB"/>
              </a:solidFill>
              <a:ln w="2381" cap="flat">
                <a:noFill/>
                <a:prstDash val="solid"/>
                <a:miter/>
              </a:ln>
            </p:spPr>
            <p:txBody>
              <a:bodyPr rtlCol="0" anchor="ctr"/>
              <a:lstStyle/>
              <a:p>
                <a:endParaRPr lang="fr-FR"/>
              </a:p>
            </p:txBody>
          </p:sp>
          <p:sp>
            <p:nvSpPr>
              <p:cNvPr id="60" name="Forme libre : forme 59">
                <a:extLst>
                  <a:ext uri="{FF2B5EF4-FFF2-40B4-BE49-F238E27FC236}">
                    <a16:creationId xmlns:a16="http://schemas.microsoft.com/office/drawing/2014/main" id="{0DDB0779-088E-1FAD-8C29-174C845CD90A}"/>
                  </a:ext>
                </a:extLst>
              </p:cNvPr>
              <p:cNvSpPr/>
              <p:nvPr/>
            </p:nvSpPr>
            <p:spPr>
              <a:xfrm>
                <a:off x="6010047" y="2742534"/>
                <a:ext cx="262487" cy="544905"/>
              </a:xfrm>
              <a:custGeom>
                <a:avLst/>
                <a:gdLst>
                  <a:gd name="connsiteX0" fmla="*/ 236660 w 262487"/>
                  <a:gd name="connsiteY0" fmla="*/ 515190 h 544905"/>
                  <a:gd name="connsiteX1" fmla="*/ 133301 w 262487"/>
                  <a:gd name="connsiteY1" fmla="*/ 302551 h 544905"/>
                  <a:gd name="connsiteX2" fmla="*/ 123308 w 262487"/>
                  <a:gd name="connsiteY2" fmla="*/ 229772 h 544905"/>
                  <a:gd name="connsiteX3" fmla="*/ 129891 w 262487"/>
                  <a:gd name="connsiteY3" fmla="*/ 171727 h 544905"/>
                  <a:gd name="connsiteX4" fmla="*/ 138334 w 262487"/>
                  <a:gd name="connsiteY4" fmla="*/ 154866 h 544905"/>
                  <a:gd name="connsiteX5" fmla="*/ 146256 w 262487"/>
                  <a:gd name="connsiteY5" fmla="*/ 123229 h 544905"/>
                  <a:gd name="connsiteX6" fmla="*/ 179542 w 262487"/>
                  <a:gd name="connsiteY6" fmla="*/ 13135 h 544905"/>
                  <a:gd name="connsiteX7" fmla="*/ 173273 w 262487"/>
                  <a:gd name="connsiteY7" fmla="*/ 11314 h 544905"/>
                  <a:gd name="connsiteX8" fmla="*/ 65237 w 262487"/>
                  <a:gd name="connsiteY8" fmla="*/ 8777 h 544905"/>
                  <a:gd name="connsiteX9" fmla="*/ 24076 w 262487"/>
                  <a:gd name="connsiteY9" fmla="*/ 123229 h 544905"/>
                  <a:gd name="connsiteX10" fmla="*/ 16154 w 262487"/>
                  <a:gd name="connsiteY10" fmla="*/ 154866 h 544905"/>
                  <a:gd name="connsiteX11" fmla="*/ 7711 w 262487"/>
                  <a:gd name="connsiteY11" fmla="*/ 171727 h 544905"/>
                  <a:gd name="connsiteX12" fmla="*/ 1128 w 262487"/>
                  <a:gd name="connsiteY12" fmla="*/ 229772 h 544905"/>
                  <a:gd name="connsiteX13" fmla="*/ 11120 w 262487"/>
                  <a:gd name="connsiteY13" fmla="*/ 302551 h 544905"/>
                  <a:gd name="connsiteX14" fmla="*/ 114480 w 262487"/>
                  <a:gd name="connsiteY14" fmla="*/ 515190 h 544905"/>
                  <a:gd name="connsiteX15" fmla="*/ 201398 w 262487"/>
                  <a:gd name="connsiteY15" fmla="*/ 544906 h 544905"/>
                  <a:gd name="connsiteX16" fmla="*/ 262488 w 262487"/>
                  <a:gd name="connsiteY16" fmla="*/ 531090 h 544905"/>
                  <a:gd name="connsiteX17" fmla="*/ 236660 w 262487"/>
                  <a:gd name="connsiteY17" fmla="*/ 515190 h 544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2487" h="544905">
                    <a:moveTo>
                      <a:pt x="236660" y="515190"/>
                    </a:moveTo>
                    <a:cubicBezTo>
                      <a:pt x="189151" y="478299"/>
                      <a:pt x="133301" y="407180"/>
                      <a:pt x="133301" y="302551"/>
                    </a:cubicBezTo>
                    <a:lnTo>
                      <a:pt x="123308" y="229772"/>
                    </a:lnTo>
                    <a:cubicBezTo>
                      <a:pt x="120618" y="210183"/>
                      <a:pt x="122712" y="190174"/>
                      <a:pt x="129891" y="171727"/>
                    </a:cubicBezTo>
                    <a:cubicBezTo>
                      <a:pt x="132105" y="166040"/>
                      <a:pt x="134872" y="160295"/>
                      <a:pt x="138334" y="154866"/>
                    </a:cubicBezTo>
                    <a:cubicBezTo>
                      <a:pt x="144337" y="145447"/>
                      <a:pt x="147071" y="134338"/>
                      <a:pt x="146256" y="123229"/>
                    </a:cubicBezTo>
                    <a:cubicBezTo>
                      <a:pt x="144052" y="93245"/>
                      <a:pt x="144910" y="36100"/>
                      <a:pt x="179542" y="13135"/>
                    </a:cubicBezTo>
                    <a:cubicBezTo>
                      <a:pt x="177436" y="12603"/>
                      <a:pt x="175345" y="12004"/>
                      <a:pt x="173273" y="11314"/>
                    </a:cubicBezTo>
                    <a:cubicBezTo>
                      <a:pt x="145183" y="1976"/>
                      <a:pt x="101141" y="-7379"/>
                      <a:pt x="65237" y="8777"/>
                    </a:cubicBezTo>
                    <a:cubicBezTo>
                      <a:pt x="22852" y="27847"/>
                      <a:pt x="21717" y="91120"/>
                      <a:pt x="24076" y="123229"/>
                    </a:cubicBezTo>
                    <a:cubicBezTo>
                      <a:pt x="24893" y="134338"/>
                      <a:pt x="22157" y="145447"/>
                      <a:pt x="16154" y="154866"/>
                    </a:cubicBezTo>
                    <a:cubicBezTo>
                      <a:pt x="12694" y="160295"/>
                      <a:pt x="9925" y="166040"/>
                      <a:pt x="7711" y="171727"/>
                    </a:cubicBezTo>
                    <a:cubicBezTo>
                      <a:pt x="532" y="190174"/>
                      <a:pt x="-1562" y="210183"/>
                      <a:pt x="1128" y="229772"/>
                    </a:cubicBezTo>
                    <a:lnTo>
                      <a:pt x="11120" y="302551"/>
                    </a:lnTo>
                    <a:cubicBezTo>
                      <a:pt x="11120" y="407180"/>
                      <a:pt x="66974" y="478296"/>
                      <a:pt x="114480" y="515190"/>
                    </a:cubicBezTo>
                    <a:cubicBezTo>
                      <a:pt x="139278" y="534446"/>
                      <a:pt x="169880" y="544906"/>
                      <a:pt x="201398" y="544906"/>
                    </a:cubicBezTo>
                    <a:cubicBezTo>
                      <a:pt x="222684" y="544906"/>
                      <a:pt x="243543" y="540117"/>
                      <a:pt x="262488" y="531090"/>
                    </a:cubicBezTo>
                    <a:cubicBezTo>
                      <a:pt x="253382" y="526749"/>
                      <a:pt x="244712" y="521443"/>
                      <a:pt x="236660" y="515190"/>
                    </a:cubicBezTo>
                    <a:close/>
                  </a:path>
                </a:pathLst>
              </a:custGeom>
              <a:solidFill>
                <a:srgbClr val="FFAA7B"/>
              </a:solidFill>
              <a:ln w="2381" cap="flat">
                <a:noFill/>
                <a:prstDash val="solid"/>
                <a:miter/>
              </a:ln>
            </p:spPr>
            <p:txBody>
              <a:bodyPr rtlCol="0" anchor="ctr"/>
              <a:lstStyle/>
              <a:p>
                <a:endParaRPr lang="fr-FR"/>
              </a:p>
            </p:txBody>
          </p:sp>
        </p:grpSp>
        <p:pic>
          <p:nvPicPr>
            <p:cNvPr id="61" name="Graphique 60">
              <a:extLst>
                <a:ext uri="{FF2B5EF4-FFF2-40B4-BE49-F238E27FC236}">
                  <a16:creationId xmlns:a16="http://schemas.microsoft.com/office/drawing/2014/main" id="{DB0BA056-64E2-591F-3F43-954B11E9A1D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33188" y="3913895"/>
              <a:ext cx="572268" cy="652609"/>
            </a:xfrm>
            <a:prstGeom prst="rect">
              <a:avLst/>
            </a:prstGeom>
          </p:spPr>
        </p:pic>
      </p:grpSp>
      <p:sp>
        <p:nvSpPr>
          <p:cNvPr id="3" name="Espace réservé du numéro de diapositive 2">
            <a:extLst>
              <a:ext uri="{FF2B5EF4-FFF2-40B4-BE49-F238E27FC236}">
                <a16:creationId xmlns:a16="http://schemas.microsoft.com/office/drawing/2014/main" id="{A8397ADD-A30C-2526-E15B-0BB65DC9374F}"/>
              </a:ext>
            </a:extLst>
          </p:cNvPr>
          <p:cNvSpPr>
            <a:spLocks noGrp="1"/>
          </p:cNvSpPr>
          <p:nvPr>
            <p:ph type="sldNum" sz="quarter" idx="10"/>
            <p:custDataLst>
              <p:tags r:id="rId13"/>
            </p:custDataLst>
          </p:nvPr>
        </p:nvSpPr>
        <p:spPr/>
        <p:txBody>
          <a:bodyPr/>
          <a:lstStyle/>
          <a:p>
            <a:fld id="{B155B846-58B1-4FD9-BD7C-950EBE99AA96}" type="slidenum">
              <a:rPr lang="fr-FR" smtClean="0"/>
              <a:t>33</a:t>
            </a:fld>
            <a:endParaRPr lang="fr-FR"/>
          </a:p>
        </p:txBody>
      </p:sp>
    </p:spTree>
    <p:extLst>
      <p:ext uri="{BB962C8B-B14F-4D97-AF65-F5344CB8AC3E}">
        <p14:creationId xmlns:p14="http://schemas.microsoft.com/office/powerpoint/2010/main" val="2086266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53" presetClass="entr" presetSubtype="16"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animEffect transition="in" filter="fad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53" presetClass="entr" presetSubtype="16"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ppt_w</p:attrName>
                                        </p:attrNameLst>
                                      </p:cBhvr>
                                      <p:tavLst>
                                        <p:tav tm="0">
                                          <p:val>
                                            <p:fltVal val="0"/>
                                          </p:val>
                                        </p:tav>
                                        <p:tav tm="100000">
                                          <p:val>
                                            <p:strVal val="#ppt_w"/>
                                          </p:val>
                                        </p:tav>
                                      </p:tavLst>
                                    </p:anim>
                                    <p:anim calcmode="lin" valueType="num">
                                      <p:cBhvr>
                                        <p:cTn id="30" dur="500" fill="hold"/>
                                        <p:tgtEl>
                                          <p:spTgt spid="31"/>
                                        </p:tgtEl>
                                        <p:attrNameLst>
                                          <p:attrName>ppt_h</p:attrName>
                                        </p:attrNameLst>
                                      </p:cBhvr>
                                      <p:tavLst>
                                        <p:tav tm="0">
                                          <p:val>
                                            <p:fltVal val="0"/>
                                          </p:val>
                                        </p:tav>
                                        <p:tav tm="100000">
                                          <p:val>
                                            <p:strVal val="#ppt_h"/>
                                          </p:val>
                                        </p:tav>
                                      </p:tavLst>
                                    </p:anim>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53" presetClass="entr" presetSubtype="16"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p:cTn id="39" dur="500" fill="hold"/>
                                        <p:tgtEl>
                                          <p:spTgt spid="34"/>
                                        </p:tgtEl>
                                        <p:attrNameLst>
                                          <p:attrName>ppt_w</p:attrName>
                                        </p:attrNameLst>
                                      </p:cBhvr>
                                      <p:tavLst>
                                        <p:tav tm="0">
                                          <p:val>
                                            <p:fltVal val="0"/>
                                          </p:val>
                                        </p:tav>
                                        <p:tav tm="100000">
                                          <p:val>
                                            <p:strVal val="#ppt_w"/>
                                          </p:val>
                                        </p:tav>
                                      </p:tavLst>
                                    </p:anim>
                                    <p:anim calcmode="lin" valueType="num">
                                      <p:cBhvr>
                                        <p:cTn id="40" dur="500" fill="hold"/>
                                        <p:tgtEl>
                                          <p:spTgt spid="34"/>
                                        </p:tgtEl>
                                        <p:attrNameLst>
                                          <p:attrName>ppt_h</p:attrName>
                                        </p:attrNameLst>
                                      </p:cBhvr>
                                      <p:tavLst>
                                        <p:tav tm="0">
                                          <p:val>
                                            <p:fltVal val="0"/>
                                          </p:val>
                                        </p:tav>
                                        <p:tav tm="100000">
                                          <p:val>
                                            <p:strVal val="#ppt_h"/>
                                          </p:val>
                                        </p:tav>
                                      </p:tavLst>
                                    </p:anim>
                                    <p:animEffect transition="in" filter="fade">
                                      <p:cBhvr>
                                        <p:cTn id="41" dur="500"/>
                                        <p:tgtEl>
                                          <p:spTgt spid="3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500"/>
                                        <p:tgtEl>
                                          <p:spTgt spid="62"/>
                                        </p:tgtEl>
                                      </p:cBhvr>
                                    </p:animEffect>
                                  </p:childTnLst>
                                </p:cTn>
                              </p:par>
                              <p:par>
                                <p:cTn id="47" presetID="53" presetClass="entr" presetSubtype="16"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p:cTn id="49" dur="500" fill="hold"/>
                                        <p:tgtEl>
                                          <p:spTgt spid="35"/>
                                        </p:tgtEl>
                                        <p:attrNameLst>
                                          <p:attrName>ppt_w</p:attrName>
                                        </p:attrNameLst>
                                      </p:cBhvr>
                                      <p:tavLst>
                                        <p:tav tm="0">
                                          <p:val>
                                            <p:fltVal val="0"/>
                                          </p:val>
                                        </p:tav>
                                        <p:tav tm="100000">
                                          <p:val>
                                            <p:strVal val="#ppt_w"/>
                                          </p:val>
                                        </p:tav>
                                      </p:tavLst>
                                    </p:anim>
                                    <p:anim calcmode="lin" valueType="num">
                                      <p:cBhvr>
                                        <p:cTn id="50" dur="500" fill="hold"/>
                                        <p:tgtEl>
                                          <p:spTgt spid="35"/>
                                        </p:tgtEl>
                                        <p:attrNameLst>
                                          <p:attrName>ppt_h</p:attrName>
                                        </p:attrNameLst>
                                      </p:cBhvr>
                                      <p:tavLst>
                                        <p:tav tm="0">
                                          <p:val>
                                            <p:fltVal val="0"/>
                                          </p:val>
                                        </p:tav>
                                        <p:tav tm="100000">
                                          <p:val>
                                            <p:strVal val="#ppt_h"/>
                                          </p:val>
                                        </p:tav>
                                      </p:tavLst>
                                    </p:anim>
                                    <p:animEffect transition="in" filter="fade">
                                      <p:cBhvr>
                                        <p:cTn id="5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que 20">
            <a:extLst>
              <a:ext uri="{FF2B5EF4-FFF2-40B4-BE49-F238E27FC236}">
                <a16:creationId xmlns:a16="http://schemas.microsoft.com/office/drawing/2014/main" id="{5642231C-8C20-F775-ED3E-6A8CA945C460}"/>
              </a:ext>
            </a:extLst>
          </p:cNvPr>
          <p:cNvPicPr>
            <a:picLocks noChangeAspect="1"/>
          </p:cNvPicPr>
          <p:nvPr>
            <p:custDataLst>
              <p:tags r:id="rId1"/>
            </p:custDataLst>
          </p:nvPr>
        </p:nvPicPr>
        <p:blipFill>
          <a:blip r:embed="rId17">
            <a:alphaModFix amt="50000"/>
            <a:extLst>
              <a:ext uri="{96DAC541-7B7A-43D3-8B79-37D633B846F1}">
                <asvg:svgBlip xmlns:asvg="http://schemas.microsoft.com/office/drawing/2016/SVG/main" r:embed="rId18"/>
              </a:ext>
            </a:extLst>
          </a:blip>
          <a:stretch>
            <a:fillRect/>
          </a:stretch>
        </p:blipFill>
        <p:spPr>
          <a:xfrm>
            <a:off x="3820075" y="2275701"/>
            <a:ext cx="1503850" cy="1503850"/>
          </a:xfrm>
          <a:prstGeom prst="rect">
            <a:avLst/>
          </a:prstGeom>
        </p:spPr>
      </p:pic>
      <p:sp>
        <p:nvSpPr>
          <p:cNvPr id="2" name="Titre 6">
            <a:extLst>
              <a:ext uri="{FF2B5EF4-FFF2-40B4-BE49-F238E27FC236}">
                <a16:creationId xmlns:a16="http://schemas.microsoft.com/office/drawing/2014/main" id="{88B3BD74-D35A-F685-A9B8-BF70F222C8E2}"/>
              </a:ext>
            </a:extLst>
          </p:cNvPr>
          <p:cNvSpPr txBox="1">
            <a:spLocks/>
          </p:cNvSpPr>
          <p:nvPr>
            <p:custDataLst>
              <p:tags r:id="rId2"/>
            </p:custDataLst>
          </p:nvPr>
        </p:nvSpPr>
        <p:spPr>
          <a:xfrm>
            <a:off x="4215384" y="825936"/>
            <a:ext cx="713232" cy="184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100"/>
              <a:t>Content-</a:t>
            </a:r>
            <a:r>
              <a:rPr lang="fr-FR" sz="100" err="1"/>
              <a:t>based</a:t>
            </a:r>
            <a:r>
              <a:rPr lang="fr-FR" sz="100"/>
              <a:t> </a:t>
            </a:r>
            <a:r>
              <a:rPr lang="fr-FR" sz="100" err="1"/>
              <a:t>Filtering</a:t>
            </a:r>
            <a:endParaRPr lang="fr-FR" sz="100"/>
          </a:p>
        </p:txBody>
      </p:sp>
      <p:sp>
        <p:nvSpPr>
          <p:cNvPr id="3" name="Titre 6">
            <a:extLst>
              <a:ext uri="{FF2B5EF4-FFF2-40B4-BE49-F238E27FC236}">
                <a16:creationId xmlns:a16="http://schemas.microsoft.com/office/drawing/2014/main" id="{DFFF0A3B-57E2-B6EC-8A57-E9CB122BFFCC}"/>
              </a:ext>
            </a:extLst>
          </p:cNvPr>
          <p:cNvSpPr txBox="1">
            <a:spLocks/>
          </p:cNvSpPr>
          <p:nvPr>
            <p:custDataLst>
              <p:tags r:id="rId3"/>
            </p:custDataLst>
          </p:nvPr>
        </p:nvSpPr>
        <p:spPr>
          <a:xfrm>
            <a:off x="4281699" y="825936"/>
            <a:ext cx="580601" cy="184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100"/>
              <a:t>Collaborative </a:t>
            </a:r>
            <a:r>
              <a:rPr lang="fr-FR" sz="100" err="1"/>
              <a:t>Filtering</a:t>
            </a:r>
            <a:endParaRPr lang="fr-FR" sz="100"/>
          </a:p>
        </p:txBody>
      </p:sp>
      <p:sp>
        <p:nvSpPr>
          <p:cNvPr id="4" name="Rectangle 3">
            <a:extLst>
              <a:ext uri="{FF2B5EF4-FFF2-40B4-BE49-F238E27FC236}">
                <a16:creationId xmlns:a16="http://schemas.microsoft.com/office/drawing/2014/main" id="{79E3DF6A-57C6-3345-C6B5-041FDC2D9610}"/>
              </a:ext>
            </a:extLst>
          </p:cNvPr>
          <p:cNvSpPr/>
          <p:nvPr>
            <p:custDataLst>
              <p:tags r:id="rId4"/>
            </p:custDataLst>
          </p:nvPr>
        </p:nvSpPr>
        <p:spPr>
          <a:xfrm>
            <a:off x="1784350" y="437806"/>
            <a:ext cx="5080000" cy="895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itre 6">
            <a:extLst>
              <a:ext uri="{FF2B5EF4-FFF2-40B4-BE49-F238E27FC236}">
                <a16:creationId xmlns:a16="http://schemas.microsoft.com/office/drawing/2014/main" id="{AD6C1A2A-33BC-15CA-7DE1-C61420005A87}"/>
              </a:ext>
            </a:extLst>
          </p:cNvPr>
          <p:cNvSpPr>
            <a:spLocks noGrp="1"/>
          </p:cNvSpPr>
          <p:nvPr>
            <p:ph type="title"/>
            <p:custDataLst>
              <p:tags r:id="rId5"/>
            </p:custDataLst>
          </p:nvPr>
        </p:nvSpPr>
        <p:spPr>
          <a:xfrm>
            <a:off x="713232" y="539496"/>
            <a:ext cx="7726800" cy="572700"/>
          </a:xfrm>
        </p:spPr>
        <p:txBody>
          <a:bodyPr/>
          <a:lstStyle/>
          <a:p>
            <a:r>
              <a:rPr lang="fr-FR"/>
              <a:t>LE HYBRID FILTERING</a:t>
            </a:r>
          </a:p>
        </p:txBody>
      </p:sp>
      <p:grpSp>
        <p:nvGrpSpPr>
          <p:cNvPr id="19" name="Groupe 18">
            <a:extLst>
              <a:ext uri="{FF2B5EF4-FFF2-40B4-BE49-F238E27FC236}">
                <a16:creationId xmlns:a16="http://schemas.microsoft.com/office/drawing/2014/main" id="{4A8762BB-4EEB-8C90-6BF6-BBE28D864AEF}"/>
              </a:ext>
            </a:extLst>
          </p:cNvPr>
          <p:cNvGrpSpPr/>
          <p:nvPr>
            <p:custDataLst>
              <p:tags r:id="rId6"/>
            </p:custDataLst>
          </p:nvPr>
        </p:nvGrpSpPr>
        <p:grpSpPr>
          <a:xfrm>
            <a:off x="1241739" y="2571750"/>
            <a:ext cx="1681518" cy="1227991"/>
            <a:chOff x="1784350" y="2032818"/>
            <a:chExt cx="1681518" cy="1227991"/>
          </a:xfrm>
        </p:grpSpPr>
        <p:grpSp>
          <p:nvGrpSpPr>
            <p:cNvPr id="18" name="Groupe 17">
              <a:extLst>
                <a:ext uri="{FF2B5EF4-FFF2-40B4-BE49-F238E27FC236}">
                  <a16:creationId xmlns:a16="http://schemas.microsoft.com/office/drawing/2014/main" id="{5BB223B5-B24F-4479-5E38-5AEEBA1E7971}"/>
                </a:ext>
              </a:extLst>
            </p:cNvPr>
            <p:cNvGrpSpPr/>
            <p:nvPr/>
          </p:nvGrpSpPr>
          <p:grpSpPr>
            <a:xfrm>
              <a:off x="2398345" y="2113051"/>
              <a:ext cx="1067523" cy="1067523"/>
              <a:chOff x="3214175" y="3396183"/>
              <a:chExt cx="1067523" cy="1067523"/>
            </a:xfrm>
          </p:grpSpPr>
          <p:pic>
            <p:nvPicPr>
              <p:cNvPr id="13" name="Graphique 12">
                <a:extLst>
                  <a:ext uri="{FF2B5EF4-FFF2-40B4-BE49-F238E27FC236}">
                    <a16:creationId xmlns:a16="http://schemas.microsoft.com/office/drawing/2014/main" id="{17AA474F-CC78-7ED9-D217-A21311A6152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214175" y="3396183"/>
                <a:ext cx="1067523" cy="1067523"/>
              </a:xfrm>
              <a:prstGeom prst="rect">
                <a:avLst/>
              </a:prstGeom>
            </p:spPr>
          </p:pic>
          <p:pic>
            <p:nvPicPr>
              <p:cNvPr id="14" name="Graphique 13">
                <a:extLst>
                  <a:ext uri="{FF2B5EF4-FFF2-40B4-BE49-F238E27FC236}">
                    <a16:creationId xmlns:a16="http://schemas.microsoft.com/office/drawing/2014/main" id="{29E6ED43-885D-8F89-EA7A-25FA1D832F04}"/>
                  </a:ext>
                </a:extLst>
              </p:cNvPr>
              <p:cNvPicPr>
                <a:picLocks noChangeAspect="1"/>
              </p:cNvPicPr>
              <p:nvPr>
                <p:custDataLst>
                  <p:tags r:id="rId11"/>
                </p:custDataLst>
              </p:nvPr>
            </p:nvPicPr>
            <p:blipFill>
              <a:blip r:embed="rId21">
                <a:extLst>
                  <a:ext uri="{96DAC541-7B7A-43D3-8B79-37D633B846F1}">
                    <asvg:svgBlip xmlns:asvg="http://schemas.microsoft.com/office/drawing/2016/SVG/main" r:embed="rId22"/>
                  </a:ext>
                </a:extLst>
              </a:blip>
              <a:stretch>
                <a:fillRect/>
              </a:stretch>
            </p:blipFill>
            <p:spPr>
              <a:xfrm>
                <a:off x="3614213" y="3657217"/>
                <a:ext cx="346537" cy="346537"/>
              </a:xfrm>
              <a:prstGeom prst="rect">
                <a:avLst/>
              </a:prstGeom>
            </p:spPr>
          </p:pic>
          <p:pic>
            <p:nvPicPr>
              <p:cNvPr id="15" name="Graphique 14">
                <a:extLst>
                  <a:ext uri="{FF2B5EF4-FFF2-40B4-BE49-F238E27FC236}">
                    <a16:creationId xmlns:a16="http://schemas.microsoft.com/office/drawing/2014/main" id="{3EC17CA3-7E35-FBA6-C851-15E1A952857B}"/>
                  </a:ext>
                </a:extLst>
              </p:cNvPr>
              <p:cNvPicPr>
                <a:picLocks noChangeAspect="1"/>
              </p:cNvPicPr>
              <p:nvPr>
                <p:custDataLst>
                  <p:tags r:id="rId12"/>
                </p:custDataLst>
              </p:nvPr>
            </p:nvPicPr>
            <p:blipFill>
              <a:blip r:embed="rId21">
                <a:extLst>
                  <a:ext uri="{96DAC541-7B7A-43D3-8B79-37D633B846F1}">
                    <asvg:svgBlip xmlns:asvg="http://schemas.microsoft.com/office/drawing/2016/SVG/main" r:embed="rId22"/>
                  </a:ext>
                </a:extLst>
              </a:blip>
              <a:stretch>
                <a:fillRect/>
              </a:stretch>
            </p:blipFill>
            <p:spPr>
              <a:xfrm>
                <a:off x="3402533" y="3657218"/>
                <a:ext cx="346537" cy="346537"/>
              </a:xfrm>
              <a:prstGeom prst="rect">
                <a:avLst/>
              </a:prstGeom>
            </p:spPr>
          </p:pic>
          <p:pic>
            <p:nvPicPr>
              <p:cNvPr id="16" name="Graphique 15">
                <a:extLst>
                  <a:ext uri="{FF2B5EF4-FFF2-40B4-BE49-F238E27FC236}">
                    <a16:creationId xmlns:a16="http://schemas.microsoft.com/office/drawing/2014/main" id="{977403DD-0032-8767-3E04-09178F159800}"/>
                  </a:ext>
                </a:extLst>
              </p:cNvPr>
              <p:cNvPicPr>
                <a:picLocks noChangeAspect="1"/>
              </p:cNvPicPr>
              <p:nvPr>
                <p:custDataLst>
                  <p:tags r:id="rId13"/>
                </p:custDataLst>
              </p:nvPr>
            </p:nvPicPr>
            <p:blipFill>
              <a:blip r:embed="rId21">
                <a:extLst>
                  <a:ext uri="{96DAC541-7B7A-43D3-8B79-37D633B846F1}">
                    <asvg:svgBlip xmlns:asvg="http://schemas.microsoft.com/office/drawing/2016/SVG/main" r:embed="rId22"/>
                  </a:ext>
                </a:extLst>
              </a:blip>
              <a:stretch>
                <a:fillRect/>
              </a:stretch>
            </p:blipFill>
            <p:spPr>
              <a:xfrm>
                <a:off x="3689158" y="3825702"/>
                <a:ext cx="346537" cy="346537"/>
              </a:xfrm>
              <a:prstGeom prst="rect">
                <a:avLst/>
              </a:prstGeom>
            </p:spPr>
          </p:pic>
          <p:pic>
            <p:nvPicPr>
              <p:cNvPr id="17" name="Graphique 16">
                <a:extLst>
                  <a:ext uri="{FF2B5EF4-FFF2-40B4-BE49-F238E27FC236}">
                    <a16:creationId xmlns:a16="http://schemas.microsoft.com/office/drawing/2014/main" id="{D7F1F9CC-FC29-116C-8B53-631A492E586E}"/>
                  </a:ext>
                </a:extLst>
              </p:cNvPr>
              <p:cNvPicPr>
                <a:picLocks noChangeAspect="1"/>
              </p:cNvPicPr>
              <p:nvPr>
                <p:custDataLst>
                  <p:tags r:id="rId14"/>
                </p:custDataLst>
              </p:nvPr>
            </p:nvPicPr>
            <p:blipFill>
              <a:blip r:embed="rId21">
                <a:extLst>
                  <a:ext uri="{96DAC541-7B7A-43D3-8B79-37D633B846F1}">
                    <asvg:svgBlip xmlns:asvg="http://schemas.microsoft.com/office/drawing/2016/SVG/main" r:embed="rId22"/>
                  </a:ext>
                </a:extLst>
              </a:blip>
              <a:stretch>
                <a:fillRect/>
              </a:stretch>
            </p:blipFill>
            <p:spPr>
              <a:xfrm>
                <a:off x="3508373" y="3830485"/>
                <a:ext cx="346537" cy="346537"/>
              </a:xfrm>
              <a:prstGeom prst="rect">
                <a:avLst/>
              </a:prstGeom>
            </p:spPr>
          </p:pic>
        </p:grpSp>
        <p:pic>
          <p:nvPicPr>
            <p:cNvPr id="11" name="Graphique 10">
              <a:extLst>
                <a:ext uri="{FF2B5EF4-FFF2-40B4-BE49-F238E27FC236}">
                  <a16:creationId xmlns:a16="http://schemas.microsoft.com/office/drawing/2014/main" id="{A573AE95-4775-8DB2-47D6-276E52C6DD5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784350" y="2032818"/>
              <a:ext cx="1227991" cy="1227991"/>
            </a:xfrm>
            <a:prstGeom prst="rect">
              <a:avLst/>
            </a:prstGeom>
          </p:spPr>
        </p:pic>
      </p:grpSp>
      <p:sp>
        <p:nvSpPr>
          <p:cNvPr id="20" name="Titre 6">
            <a:extLst>
              <a:ext uri="{FF2B5EF4-FFF2-40B4-BE49-F238E27FC236}">
                <a16:creationId xmlns:a16="http://schemas.microsoft.com/office/drawing/2014/main" id="{A86D967C-0FCF-7FAC-DA12-7B1EF675777E}"/>
              </a:ext>
            </a:extLst>
          </p:cNvPr>
          <p:cNvSpPr txBox="1">
            <a:spLocks/>
          </p:cNvSpPr>
          <p:nvPr>
            <p:custDataLst>
              <p:tags r:id="rId7"/>
            </p:custDataLst>
          </p:nvPr>
        </p:nvSpPr>
        <p:spPr>
          <a:xfrm>
            <a:off x="3600449" y="3428039"/>
            <a:ext cx="1943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000" err="1"/>
              <a:t>LightFM</a:t>
            </a:r>
            <a:endParaRPr lang="fr-FR" sz="2000"/>
          </a:p>
        </p:txBody>
      </p:sp>
      <p:pic>
        <p:nvPicPr>
          <p:cNvPr id="22" name="Graphique 21">
            <a:extLst>
              <a:ext uri="{FF2B5EF4-FFF2-40B4-BE49-F238E27FC236}">
                <a16:creationId xmlns:a16="http://schemas.microsoft.com/office/drawing/2014/main" id="{E621984F-A351-F313-4FC6-9A1546D943B3}"/>
              </a:ext>
            </a:extLst>
          </p:cNvPr>
          <p:cNvPicPr>
            <a:picLocks noChangeAspect="1"/>
          </p:cNvPicPr>
          <p:nvPr>
            <p:custDataLst>
              <p:tags r:id="rId8"/>
            </p:custDataLst>
          </p:nvPr>
        </p:nvPicPr>
        <p:blipFill>
          <a:blip r:embed="rId17">
            <a:alphaModFix amt="50000"/>
            <a:extLst>
              <a:ext uri="{96DAC541-7B7A-43D3-8B79-37D633B846F1}">
                <asvg:svgBlip xmlns:asvg="http://schemas.microsoft.com/office/drawing/2016/SVG/main" r:embed="rId18"/>
              </a:ext>
            </a:extLst>
          </a:blip>
          <a:stretch>
            <a:fillRect/>
          </a:stretch>
        </p:blipFill>
        <p:spPr>
          <a:xfrm>
            <a:off x="6659993" y="2275701"/>
            <a:ext cx="1503850" cy="1503850"/>
          </a:xfrm>
          <a:prstGeom prst="rect">
            <a:avLst/>
          </a:prstGeom>
        </p:spPr>
      </p:pic>
      <p:sp>
        <p:nvSpPr>
          <p:cNvPr id="23" name="Titre 6">
            <a:extLst>
              <a:ext uri="{FF2B5EF4-FFF2-40B4-BE49-F238E27FC236}">
                <a16:creationId xmlns:a16="http://schemas.microsoft.com/office/drawing/2014/main" id="{5E3B5425-D95E-E8B4-CD03-A731BCE3952C}"/>
              </a:ext>
            </a:extLst>
          </p:cNvPr>
          <p:cNvSpPr txBox="1">
            <a:spLocks/>
          </p:cNvSpPr>
          <p:nvPr>
            <p:custDataLst>
              <p:tags r:id="rId9"/>
            </p:custDataLst>
          </p:nvPr>
        </p:nvSpPr>
        <p:spPr>
          <a:xfrm>
            <a:off x="5763175" y="3428039"/>
            <a:ext cx="326741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000" err="1"/>
              <a:t>LibRecommender</a:t>
            </a:r>
            <a:endParaRPr lang="fr-FR" sz="2000"/>
          </a:p>
        </p:txBody>
      </p:sp>
      <p:sp>
        <p:nvSpPr>
          <p:cNvPr id="5" name="Espace réservé du numéro de diapositive 4">
            <a:extLst>
              <a:ext uri="{FF2B5EF4-FFF2-40B4-BE49-F238E27FC236}">
                <a16:creationId xmlns:a16="http://schemas.microsoft.com/office/drawing/2014/main" id="{B8CE73C6-D1CB-2ABB-44B6-5D90EB23D370}"/>
              </a:ext>
            </a:extLst>
          </p:cNvPr>
          <p:cNvSpPr>
            <a:spLocks noGrp="1"/>
          </p:cNvSpPr>
          <p:nvPr>
            <p:ph type="sldNum" sz="quarter" idx="10"/>
            <p:custDataLst>
              <p:tags r:id="rId10"/>
            </p:custDataLst>
          </p:nvPr>
        </p:nvSpPr>
        <p:spPr/>
        <p:txBody>
          <a:bodyPr/>
          <a:lstStyle/>
          <a:p>
            <a:fld id="{B155B846-58B1-4FD9-BD7C-950EBE99AA96}" type="slidenum">
              <a:rPr lang="fr-FR" smtClean="0"/>
              <a:t>34</a:t>
            </a:fld>
            <a:endParaRPr lang="fr-FR"/>
          </a:p>
        </p:txBody>
      </p:sp>
    </p:spTree>
    <p:extLst>
      <p:ext uri="{BB962C8B-B14F-4D97-AF65-F5344CB8AC3E}">
        <p14:creationId xmlns:p14="http://schemas.microsoft.com/office/powerpoint/2010/main" val="3752031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childTnLst>
                                </p:cTn>
                              </p:par>
                              <p:par>
                                <p:cTn id="13" presetID="10" presetClass="entr" presetSubtype="0" fill="hold" grpId="0" nodeType="withEffect">
                                  <p:stCondLst>
                                    <p:cond delay="0"/>
                                  </p:stCondLst>
                                  <p:iterate type="lt">
                                    <p:tmPct val="10000"/>
                                  </p:iterate>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childTnLst>
                                </p:cTn>
                              </p:par>
                              <p:par>
                                <p:cTn id="21" presetID="10" presetClass="entr" presetSubtype="0" fill="hold" grpId="0" nodeType="withEffect">
                                  <p:stCondLst>
                                    <p:cond delay="0"/>
                                  </p:stCondLst>
                                  <p:iterate type="lt">
                                    <p:tmPct val="10000"/>
                                  </p:iterate>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LE BENCHMARK</a:t>
            </a:r>
          </a:p>
        </p:txBody>
      </p:sp>
      <p:graphicFrame>
        <p:nvGraphicFramePr>
          <p:cNvPr id="4" name="Graphique 3">
            <a:extLst>
              <a:ext uri="{FF2B5EF4-FFF2-40B4-BE49-F238E27FC236}">
                <a16:creationId xmlns:a16="http://schemas.microsoft.com/office/drawing/2014/main" id="{1D849C21-E6BC-9AAA-EB32-4D35C467EDFF}"/>
              </a:ext>
            </a:extLst>
          </p:cNvPr>
          <p:cNvGraphicFramePr/>
          <p:nvPr>
            <p:custDataLst>
              <p:tags r:id="rId2"/>
            </p:custDataLst>
            <p:extLst>
              <p:ext uri="{D42A27DB-BD31-4B8C-83A1-F6EECF244321}">
                <p14:modId xmlns:p14="http://schemas.microsoft.com/office/powerpoint/2010/main" val="1399405"/>
              </p:ext>
            </p:extLst>
          </p:nvPr>
        </p:nvGraphicFramePr>
        <p:xfrm>
          <a:off x="3465676" y="1252873"/>
          <a:ext cx="5408024" cy="3775256"/>
        </p:xfrm>
        <a:graphic>
          <a:graphicData uri="http://schemas.openxmlformats.org/drawingml/2006/chart">
            <c:chart xmlns:c="http://schemas.openxmlformats.org/drawingml/2006/chart" xmlns:r="http://schemas.openxmlformats.org/officeDocument/2006/relationships" r:id="rId12"/>
          </a:graphicData>
        </a:graphic>
      </p:graphicFrame>
      <p:sp>
        <p:nvSpPr>
          <p:cNvPr id="5" name="Flèche : bas 4">
            <a:extLst>
              <a:ext uri="{FF2B5EF4-FFF2-40B4-BE49-F238E27FC236}">
                <a16:creationId xmlns:a16="http://schemas.microsoft.com/office/drawing/2014/main" id="{EAA0628A-0A2D-C10A-98B9-0735A5CD29D9}"/>
              </a:ext>
            </a:extLst>
          </p:cNvPr>
          <p:cNvSpPr/>
          <p:nvPr>
            <p:custDataLst>
              <p:tags r:id="rId3"/>
            </p:custDataLst>
          </p:nvPr>
        </p:nvSpPr>
        <p:spPr>
          <a:xfrm>
            <a:off x="1617785" y="1440080"/>
            <a:ext cx="484632" cy="978408"/>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lèche : bas 5">
            <a:extLst>
              <a:ext uri="{FF2B5EF4-FFF2-40B4-BE49-F238E27FC236}">
                <a16:creationId xmlns:a16="http://schemas.microsoft.com/office/drawing/2014/main" id="{9986251B-E5F1-4E4F-23BF-18E91D05D54C}"/>
              </a:ext>
            </a:extLst>
          </p:cNvPr>
          <p:cNvSpPr/>
          <p:nvPr>
            <p:custDataLst>
              <p:tags r:id="rId4"/>
            </p:custDataLst>
          </p:nvPr>
        </p:nvSpPr>
        <p:spPr>
          <a:xfrm rot="10800000">
            <a:off x="1617785" y="3140501"/>
            <a:ext cx="484632" cy="97840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4D83E1AB-2B82-A5CD-AAD5-B21E5A538339}"/>
              </a:ext>
            </a:extLst>
          </p:cNvPr>
          <p:cNvSpPr/>
          <p:nvPr>
            <p:custDataLst>
              <p:tags r:id="rId5"/>
            </p:custDataLst>
          </p:nvPr>
        </p:nvSpPr>
        <p:spPr>
          <a:xfrm>
            <a:off x="3537020" y="1365268"/>
            <a:ext cx="5134707" cy="564016"/>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A702021F-28C8-A2AA-E3A2-DB224D07E73A}"/>
              </a:ext>
            </a:extLst>
          </p:cNvPr>
          <p:cNvSpPr/>
          <p:nvPr>
            <p:custDataLst>
              <p:tags r:id="rId6"/>
            </p:custDataLst>
          </p:nvPr>
        </p:nvSpPr>
        <p:spPr>
          <a:xfrm>
            <a:off x="3537020" y="2341266"/>
            <a:ext cx="5134707" cy="564016"/>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FDD9AA8D-D330-944F-A31A-4990A164D370}"/>
              </a:ext>
            </a:extLst>
          </p:cNvPr>
          <p:cNvSpPr/>
          <p:nvPr>
            <p:custDataLst>
              <p:tags r:id="rId7"/>
            </p:custDataLst>
          </p:nvPr>
        </p:nvSpPr>
        <p:spPr>
          <a:xfrm>
            <a:off x="3537019" y="3836902"/>
            <a:ext cx="5134707" cy="564016"/>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A921BD46-A75E-1225-5FC8-E221B5DDC33F}"/>
              </a:ext>
            </a:extLst>
          </p:cNvPr>
          <p:cNvSpPr/>
          <p:nvPr>
            <p:custDataLst>
              <p:tags r:id="rId8"/>
            </p:custDataLst>
          </p:nvPr>
        </p:nvSpPr>
        <p:spPr>
          <a:xfrm>
            <a:off x="3537019" y="2905282"/>
            <a:ext cx="5134707" cy="564016"/>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363FDC33-6A73-A837-AC47-F6BEC8A50566}"/>
              </a:ext>
            </a:extLst>
          </p:cNvPr>
          <p:cNvSpPr>
            <a:spLocks noGrp="1"/>
          </p:cNvSpPr>
          <p:nvPr>
            <p:ph type="sldNum" sz="quarter" idx="10"/>
            <p:custDataLst>
              <p:tags r:id="rId9"/>
            </p:custDataLst>
          </p:nvPr>
        </p:nvSpPr>
        <p:spPr/>
        <p:txBody>
          <a:bodyPr/>
          <a:lstStyle/>
          <a:p>
            <a:fld id="{B155B846-58B1-4FD9-BD7C-950EBE99AA96}" type="slidenum">
              <a:rPr lang="fr-FR" smtClean="0"/>
              <a:t>35</a:t>
            </a:fld>
            <a:endParaRPr lang="fr-FR"/>
          </a:p>
        </p:txBody>
      </p:sp>
    </p:spTree>
    <p:extLst>
      <p:ext uri="{BB962C8B-B14F-4D97-AF65-F5344CB8AC3E}">
        <p14:creationId xmlns:p14="http://schemas.microsoft.com/office/powerpoint/2010/main" val="1174941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P spid="6" grpId="0" animBg="1"/>
      <p:bldP spid="9"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LE BENCHMARK</a:t>
            </a:r>
          </a:p>
        </p:txBody>
      </p:sp>
      <p:pic>
        <p:nvPicPr>
          <p:cNvPr id="2" name="Graphique 1">
            <a:extLst>
              <a:ext uri="{FF2B5EF4-FFF2-40B4-BE49-F238E27FC236}">
                <a16:creationId xmlns:a16="http://schemas.microsoft.com/office/drawing/2014/main" id="{48B6F971-7F3D-7FBF-3EDC-939104E5FDD1}"/>
              </a:ext>
            </a:extLst>
          </p:cNvPr>
          <p:cNvPicPr>
            <a:picLocks noChangeAspect="1"/>
          </p:cNvPicPr>
          <p:nvPr>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3386137" y="1590674"/>
            <a:ext cx="2371725" cy="2371725"/>
          </a:xfrm>
          <a:prstGeom prst="rect">
            <a:avLst/>
          </a:prstGeom>
        </p:spPr>
      </p:pic>
      <p:sp>
        <p:nvSpPr>
          <p:cNvPr id="3" name="Titre 6">
            <a:extLst>
              <a:ext uri="{FF2B5EF4-FFF2-40B4-BE49-F238E27FC236}">
                <a16:creationId xmlns:a16="http://schemas.microsoft.com/office/drawing/2014/main" id="{9C792C9F-9223-0AB1-09C4-AFDAF0CD13BF}"/>
              </a:ext>
            </a:extLst>
          </p:cNvPr>
          <p:cNvSpPr txBox="1">
            <a:spLocks/>
          </p:cNvSpPr>
          <p:nvPr>
            <p:custDataLst>
              <p:tags r:id="rId3"/>
            </p:custDataLst>
          </p:nvPr>
        </p:nvSpPr>
        <p:spPr>
          <a:xfrm>
            <a:off x="2712021" y="4069828"/>
            <a:ext cx="3719955" cy="437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000"/>
              <a:t>Hybride </a:t>
            </a:r>
            <a:r>
              <a:rPr lang="fr-FR" sz="2000" err="1"/>
              <a:t>Filtering</a:t>
            </a:r>
            <a:endParaRPr lang="fr-FR" sz="2000"/>
          </a:p>
        </p:txBody>
      </p:sp>
      <p:pic>
        <p:nvPicPr>
          <p:cNvPr id="5" name="Graphique 4">
            <a:extLst>
              <a:ext uri="{FF2B5EF4-FFF2-40B4-BE49-F238E27FC236}">
                <a16:creationId xmlns:a16="http://schemas.microsoft.com/office/drawing/2014/main" id="{791B8794-F8D6-A06C-D9B3-F0CB56D285E1}"/>
              </a:ext>
            </a:extLst>
          </p:cNvPr>
          <p:cNvPicPr>
            <a:picLocks noChangeAspect="1"/>
          </p:cNvPicPr>
          <p:nvPr>
            <p:custDataLst>
              <p:tags r:id="rId4"/>
            </p:custDataLst>
          </p:nvPr>
        </p:nvPicPr>
        <p:blipFill>
          <a:blip r:embed="rId10">
            <a:extLst>
              <a:ext uri="{96DAC541-7B7A-43D3-8B79-37D633B846F1}">
                <asvg:svgBlip xmlns:asvg="http://schemas.microsoft.com/office/drawing/2016/SVG/main" r:embed="rId11"/>
              </a:ext>
            </a:extLst>
          </a:blip>
          <a:stretch>
            <a:fillRect/>
          </a:stretch>
        </p:blipFill>
        <p:spPr>
          <a:xfrm>
            <a:off x="4120737" y="3138250"/>
            <a:ext cx="902522" cy="902522"/>
          </a:xfrm>
          <a:prstGeom prst="rect">
            <a:avLst/>
          </a:prstGeom>
        </p:spPr>
      </p:pic>
      <p:sp>
        <p:nvSpPr>
          <p:cNvPr id="4" name="Espace réservé du numéro de diapositive 3">
            <a:extLst>
              <a:ext uri="{FF2B5EF4-FFF2-40B4-BE49-F238E27FC236}">
                <a16:creationId xmlns:a16="http://schemas.microsoft.com/office/drawing/2014/main" id="{BDD16A17-3861-7FD9-37C8-3D15180DBDDF}"/>
              </a:ext>
            </a:extLst>
          </p:cNvPr>
          <p:cNvSpPr>
            <a:spLocks noGrp="1"/>
          </p:cNvSpPr>
          <p:nvPr>
            <p:ph type="sldNum" sz="quarter" idx="10"/>
            <p:custDataLst>
              <p:tags r:id="rId5"/>
            </p:custDataLst>
          </p:nvPr>
        </p:nvSpPr>
        <p:spPr/>
        <p:txBody>
          <a:bodyPr/>
          <a:lstStyle/>
          <a:p>
            <a:fld id="{B155B846-58B1-4FD9-BD7C-950EBE99AA96}" type="slidenum">
              <a:rPr lang="fr-FR" smtClean="0"/>
              <a:t>36</a:t>
            </a:fld>
            <a:endParaRPr lang="fr-FR"/>
          </a:p>
        </p:txBody>
      </p:sp>
    </p:spTree>
    <p:extLst>
      <p:ext uri="{BB962C8B-B14F-4D97-AF65-F5344CB8AC3E}">
        <p14:creationId xmlns:p14="http://schemas.microsoft.com/office/powerpoint/2010/main" val="2318512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2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50"/>
                                        <p:tgtEl>
                                          <p:spTgt spid="2"/>
                                        </p:tgtEl>
                                      </p:cBhvr>
                                    </p:animEffect>
                                  </p:childTnLst>
                                </p:cTn>
                              </p:par>
                              <p:par>
                                <p:cTn id="11" presetID="53" presetClass="entr" presetSubtype="16" fill="hold" nodeType="withEffect">
                                  <p:stCondLst>
                                    <p:cond delay="25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75"/>
        <p:cNvGrpSpPr/>
        <p:nvPr/>
      </p:nvGrpSpPr>
      <p:grpSpPr>
        <a:xfrm>
          <a:off x="0" y="0"/>
          <a:ext cx="0" cy="0"/>
          <a:chOff x="0" y="0"/>
          <a:chExt cx="0" cy="0"/>
        </a:xfrm>
      </p:grpSpPr>
      <p:sp>
        <p:nvSpPr>
          <p:cNvPr id="3476" name="Google Shape;3476;p49"/>
          <p:cNvSpPr txBox="1">
            <a:spLocks noGrp="1"/>
          </p:cNvSpPr>
          <p:nvPr>
            <p:ph type="title"/>
            <p:custDataLst>
              <p:tags r:id="rId1"/>
            </p:custDataLst>
          </p:nvPr>
        </p:nvSpPr>
        <p:spPr>
          <a:xfrm>
            <a:off x="4584600" y="1637176"/>
            <a:ext cx="3855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LE</a:t>
            </a:r>
            <a:br>
              <a:rPr lang="fr-FR"/>
            </a:br>
            <a:r>
              <a:rPr lang="fr-FR"/>
              <a:t>DÉPLOIEMENT</a:t>
            </a:r>
          </a:p>
        </p:txBody>
      </p:sp>
      <p:sp>
        <p:nvSpPr>
          <p:cNvPr id="3478" name="Google Shape;3478;p49"/>
          <p:cNvSpPr txBox="1">
            <a:spLocks noGrp="1"/>
          </p:cNvSpPr>
          <p:nvPr>
            <p:ph type="title" idx="2"/>
            <p:custDataLst>
              <p:tags r:id="rId2"/>
            </p:custDataLst>
          </p:nvPr>
        </p:nvSpPr>
        <p:spPr>
          <a:xfrm>
            <a:off x="4584600" y="700201"/>
            <a:ext cx="2773200" cy="6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 name="Espace réservé du numéro de diapositive 1">
            <a:extLst>
              <a:ext uri="{FF2B5EF4-FFF2-40B4-BE49-F238E27FC236}">
                <a16:creationId xmlns:a16="http://schemas.microsoft.com/office/drawing/2014/main" id="{B281670D-1FA1-0A6D-4719-E208480367FC}"/>
              </a:ext>
            </a:extLst>
          </p:cNvPr>
          <p:cNvSpPr>
            <a:spLocks noGrp="1"/>
          </p:cNvSpPr>
          <p:nvPr>
            <p:ph type="sldNum" sz="quarter" idx="10"/>
            <p:custDataLst>
              <p:tags r:id="rId3"/>
            </p:custDataLst>
          </p:nvPr>
        </p:nvSpPr>
        <p:spPr/>
        <p:txBody>
          <a:bodyPr/>
          <a:lstStyle/>
          <a:p>
            <a:fld id="{B155B846-58B1-4FD9-BD7C-950EBE99AA96}" type="slidenum">
              <a:rPr lang="fr-FR" smtClean="0"/>
              <a:t>37</a:t>
            </a:fld>
            <a:endParaRPr lang="fr-FR"/>
          </a:p>
        </p:txBody>
      </p:sp>
    </p:spTree>
    <p:extLst>
      <p:ext uri="{BB962C8B-B14F-4D97-AF65-F5344CB8AC3E}">
        <p14:creationId xmlns:p14="http://schemas.microsoft.com/office/powerpoint/2010/main" val="3433529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LES FONCTIONNALITÉS</a:t>
            </a:r>
          </a:p>
        </p:txBody>
      </p:sp>
      <p:pic>
        <p:nvPicPr>
          <p:cNvPr id="2" name="Picture 2">
            <a:extLst>
              <a:ext uri="{FF2B5EF4-FFF2-40B4-BE49-F238E27FC236}">
                <a16:creationId xmlns:a16="http://schemas.microsoft.com/office/drawing/2014/main" id="{FC820255-ED64-9D59-5857-45B1F148070D}"/>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2418565" y="1967127"/>
            <a:ext cx="4306869" cy="20500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27608C56-4DC8-8111-6A7C-CA3E8E85368D}"/>
              </a:ext>
            </a:extLst>
          </p:cNvPr>
          <p:cNvSpPr>
            <a:spLocks noGrp="1"/>
          </p:cNvSpPr>
          <p:nvPr>
            <p:ph type="sldNum" sz="quarter" idx="10"/>
            <p:custDataLst>
              <p:tags r:id="rId3"/>
            </p:custDataLst>
          </p:nvPr>
        </p:nvSpPr>
        <p:spPr/>
        <p:txBody>
          <a:bodyPr/>
          <a:lstStyle/>
          <a:p>
            <a:fld id="{B155B846-58B1-4FD9-BD7C-950EBE99AA96}" type="slidenum">
              <a:rPr lang="fr-FR" smtClean="0"/>
              <a:t>38</a:t>
            </a:fld>
            <a:endParaRPr lang="fr-FR"/>
          </a:p>
        </p:txBody>
      </p:sp>
    </p:spTree>
    <p:extLst>
      <p:ext uri="{BB962C8B-B14F-4D97-AF65-F5344CB8AC3E}">
        <p14:creationId xmlns:p14="http://schemas.microsoft.com/office/powerpoint/2010/main" val="2001667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LE MVP</a:t>
            </a:r>
          </a:p>
        </p:txBody>
      </p:sp>
      <p:grpSp>
        <p:nvGrpSpPr>
          <p:cNvPr id="4" name="Graphique 2">
            <a:extLst>
              <a:ext uri="{FF2B5EF4-FFF2-40B4-BE49-F238E27FC236}">
                <a16:creationId xmlns:a16="http://schemas.microsoft.com/office/drawing/2014/main" id="{CA78A4EC-824D-9342-6E4C-B80083B66768}"/>
              </a:ext>
            </a:extLst>
          </p:cNvPr>
          <p:cNvGrpSpPr/>
          <p:nvPr>
            <p:custDataLst>
              <p:tags r:id="rId2"/>
            </p:custDataLst>
          </p:nvPr>
        </p:nvGrpSpPr>
        <p:grpSpPr>
          <a:xfrm>
            <a:off x="3888342" y="2286006"/>
            <a:ext cx="1367315" cy="1440164"/>
            <a:chOff x="2670505" y="1360788"/>
            <a:chExt cx="2575550" cy="2712772"/>
          </a:xfrm>
        </p:grpSpPr>
        <p:sp>
          <p:nvSpPr>
            <p:cNvPr id="10" name="Forme libre : forme 9">
              <a:extLst>
                <a:ext uri="{FF2B5EF4-FFF2-40B4-BE49-F238E27FC236}">
                  <a16:creationId xmlns:a16="http://schemas.microsoft.com/office/drawing/2014/main" id="{0F0BA488-E61F-A843-AFC9-04197613143B}"/>
                </a:ext>
              </a:extLst>
            </p:cNvPr>
            <p:cNvSpPr/>
            <p:nvPr/>
          </p:nvSpPr>
          <p:spPr>
            <a:xfrm>
              <a:off x="2670505" y="1360788"/>
              <a:ext cx="2575550" cy="2712772"/>
            </a:xfrm>
            <a:custGeom>
              <a:avLst/>
              <a:gdLst>
                <a:gd name="connsiteX0" fmla="*/ 1495364 w 2575550"/>
                <a:gd name="connsiteY0" fmla="*/ 2712773 h 2712772"/>
                <a:gd name="connsiteX1" fmla="*/ 1080186 w 2575550"/>
                <a:gd name="connsiteY1" fmla="*/ 2712773 h 2712772"/>
                <a:gd name="connsiteX2" fmla="*/ 1011417 w 2575550"/>
                <a:gd name="connsiteY2" fmla="*/ 2655808 h 2712772"/>
                <a:gd name="connsiteX3" fmla="*/ 942135 w 2575550"/>
                <a:gd name="connsiteY3" fmla="*/ 2295029 h 2712772"/>
                <a:gd name="connsiteX4" fmla="*/ 648072 w 2575550"/>
                <a:gd name="connsiteY4" fmla="*/ 2125159 h 2712772"/>
                <a:gd name="connsiteX5" fmla="*/ 300636 w 2575550"/>
                <a:gd name="connsiteY5" fmla="*/ 2245248 h 2712772"/>
                <a:gd name="connsiteX6" fmla="*/ 216984 w 2575550"/>
                <a:gd name="connsiteY6" fmla="*/ 2214456 h 2712772"/>
                <a:gd name="connsiteX7" fmla="*/ 9138 w 2575550"/>
                <a:gd name="connsiteY7" fmla="*/ 1854703 h 2712772"/>
                <a:gd name="connsiteX8" fmla="*/ 24021 w 2575550"/>
                <a:gd name="connsiteY8" fmla="*/ 1766946 h 2712772"/>
                <a:gd name="connsiteX9" fmla="*/ 302175 w 2575550"/>
                <a:gd name="connsiteY9" fmla="*/ 1526256 h 2712772"/>
                <a:gd name="connsiteX10" fmla="*/ 287806 w 2575550"/>
                <a:gd name="connsiteY10" fmla="*/ 1356386 h 2712772"/>
                <a:gd name="connsiteX11" fmla="*/ 302175 w 2575550"/>
                <a:gd name="connsiteY11" fmla="*/ 1186517 h 2712772"/>
                <a:gd name="connsiteX12" fmla="*/ 24021 w 2575550"/>
                <a:gd name="connsiteY12" fmla="*/ 945827 h 2712772"/>
                <a:gd name="connsiteX13" fmla="*/ 9138 w 2575550"/>
                <a:gd name="connsiteY13" fmla="*/ 858070 h 2712772"/>
                <a:gd name="connsiteX14" fmla="*/ 216984 w 2575550"/>
                <a:gd name="connsiteY14" fmla="*/ 498317 h 2712772"/>
                <a:gd name="connsiteX15" fmla="*/ 300636 w 2575550"/>
                <a:gd name="connsiteY15" fmla="*/ 467525 h 2712772"/>
                <a:gd name="connsiteX16" fmla="*/ 648072 w 2575550"/>
                <a:gd name="connsiteY16" fmla="*/ 587614 h 2712772"/>
                <a:gd name="connsiteX17" fmla="*/ 942135 w 2575550"/>
                <a:gd name="connsiteY17" fmla="*/ 417744 h 2712772"/>
                <a:gd name="connsiteX18" fmla="*/ 1011417 w 2575550"/>
                <a:gd name="connsiteY18" fmla="*/ 56965 h 2712772"/>
                <a:gd name="connsiteX19" fmla="*/ 1080186 w 2575550"/>
                <a:gd name="connsiteY19" fmla="*/ 0 h 2712772"/>
                <a:gd name="connsiteX20" fmla="*/ 1495364 w 2575550"/>
                <a:gd name="connsiteY20" fmla="*/ 0 h 2712772"/>
                <a:gd name="connsiteX21" fmla="*/ 1564133 w 2575550"/>
                <a:gd name="connsiteY21" fmla="*/ 56965 h 2712772"/>
                <a:gd name="connsiteX22" fmla="*/ 1633415 w 2575550"/>
                <a:gd name="connsiteY22" fmla="*/ 417744 h 2712772"/>
                <a:gd name="connsiteX23" fmla="*/ 1927478 w 2575550"/>
                <a:gd name="connsiteY23" fmla="*/ 587614 h 2712772"/>
                <a:gd name="connsiteX24" fmla="*/ 2274915 w 2575550"/>
                <a:gd name="connsiteY24" fmla="*/ 467525 h 2712772"/>
                <a:gd name="connsiteX25" fmla="*/ 2358566 w 2575550"/>
                <a:gd name="connsiteY25" fmla="*/ 498317 h 2712772"/>
                <a:gd name="connsiteX26" fmla="*/ 2566412 w 2575550"/>
                <a:gd name="connsiteY26" fmla="*/ 858070 h 2712772"/>
                <a:gd name="connsiteX27" fmla="*/ 2551529 w 2575550"/>
                <a:gd name="connsiteY27" fmla="*/ 945827 h 2712772"/>
                <a:gd name="connsiteX28" fmla="*/ 2273375 w 2575550"/>
                <a:gd name="connsiteY28" fmla="*/ 1186517 h 2712772"/>
                <a:gd name="connsiteX29" fmla="*/ 2287744 w 2575550"/>
                <a:gd name="connsiteY29" fmla="*/ 1356386 h 2712772"/>
                <a:gd name="connsiteX30" fmla="*/ 2273375 w 2575550"/>
                <a:gd name="connsiteY30" fmla="*/ 1526256 h 2712772"/>
                <a:gd name="connsiteX31" fmla="*/ 2551529 w 2575550"/>
                <a:gd name="connsiteY31" fmla="*/ 1766946 h 2712772"/>
                <a:gd name="connsiteX32" fmla="*/ 2566412 w 2575550"/>
                <a:gd name="connsiteY32" fmla="*/ 1854703 h 2712772"/>
                <a:gd name="connsiteX33" fmla="*/ 2358566 w 2575550"/>
                <a:gd name="connsiteY33" fmla="*/ 2214456 h 2712772"/>
                <a:gd name="connsiteX34" fmla="*/ 2274915 w 2575550"/>
                <a:gd name="connsiteY34" fmla="*/ 2245761 h 2712772"/>
                <a:gd name="connsiteX35" fmla="*/ 1927478 w 2575550"/>
                <a:gd name="connsiteY35" fmla="*/ 2125159 h 2712772"/>
                <a:gd name="connsiteX36" fmla="*/ 1633415 w 2575550"/>
                <a:gd name="connsiteY36" fmla="*/ 2295029 h 2712772"/>
                <a:gd name="connsiteX37" fmla="*/ 1564133 w 2575550"/>
                <a:gd name="connsiteY37" fmla="*/ 2655808 h 2712772"/>
                <a:gd name="connsiteX38" fmla="*/ 1495364 w 2575550"/>
                <a:gd name="connsiteY38" fmla="*/ 2712773 h 271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75550" h="2712772">
                  <a:moveTo>
                    <a:pt x="1495364" y="2712773"/>
                  </a:moveTo>
                  <a:lnTo>
                    <a:pt x="1080186" y="2712773"/>
                  </a:lnTo>
                  <a:cubicBezTo>
                    <a:pt x="1046828" y="2712773"/>
                    <a:pt x="1018089" y="2689166"/>
                    <a:pt x="1011417" y="2655808"/>
                  </a:cubicBezTo>
                  <a:lnTo>
                    <a:pt x="942135" y="2295029"/>
                  </a:lnTo>
                  <a:cubicBezTo>
                    <a:pt x="834876" y="2255512"/>
                    <a:pt x="736342" y="2198547"/>
                    <a:pt x="648072" y="2125159"/>
                  </a:cubicBezTo>
                  <a:lnTo>
                    <a:pt x="300636" y="2245248"/>
                  </a:lnTo>
                  <a:cubicBezTo>
                    <a:pt x="268817" y="2256539"/>
                    <a:pt x="233920" y="2243195"/>
                    <a:pt x="216984" y="2214456"/>
                  </a:cubicBezTo>
                  <a:lnTo>
                    <a:pt x="9138" y="1854703"/>
                  </a:lnTo>
                  <a:cubicBezTo>
                    <a:pt x="-7284" y="1825964"/>
                    <a:pt x="-1126" y="1789014"/>
                    <a:pt x="24021" y="1766946"/>
                  </a:cubicBezTo>
                  <a:lnTo>
                    <a:pt x="302175" y="1526256"/>
                  </a:lnTo>
                  <a:cubicBezTo>
                    <a:pt x="292425" y="1470317"/>
                    <a:pt x="287806" y="1413352"/>
                    <a:pt x="287806" y="1356386"/>
                  </a:cubicBezTo>
                  <a:cubicBezTo>
                    <a:pt x="287806" y="1299421"/>
                    <a:pt x="292425" y="1242456"/>
                    <a:pt x="302175" y="1186517"/>
                  </a:cubicBezTo>
                  <a:lnTo>
                    <a:pt x="24021" y="945827"/>
                  </a:lnTo>
                  <a:cubicBezTo>
                    <a:pt x="-1126" y="923759"/>
                    <a:pt x="-7284" y="886809"/>
                    <a:pt x="9138" y="858070"/>
                  </a:cubicBezTo>
                  <a:lnTo>
                    <a:pt x="216984" y="498317"/>
                  </a:lnTo>
                  <a:cubicBezTo>
                    <a:pt x="233920" y="469578"/>
                    <a:pt x="268817" y="456234"/>
                    <a:pt x="300636" y="467525"/>
                  </a:cubicBezTo>
                  <a:lnTo>
                    <a:pt x="648072" y="587614"/>
                  </a:lnTo>
                  <a:cubicBezTo>
                    <a:pt x="736342" y="514226"/>
                    <a:pt x="834876" y="457261"/>
                    <a:pt x="942135" y="417744"/>
                  </a:cubicBezTo>
                  <a:lnTo>
                    <a:pt x="1011417" y="56965"/>
                  </a:lnTo>
                  <a:cubicBezTo>
                    <a:pt x="1018089" y="23607"/>
                    <a:pt x="1046828" y="0"/>
                    <a:pt x="1080186" y="0"/>
                  </a:cubicBezTo>
                  <a:lnTo>
                    <a:pt x="1495364" y="0"/>
                  </a:lnTo>
                  <a:cubicBezTo>
                    <a:pt x="1528722" y="0"/>
                    <a:pt x="1557975" y="23607"/>
                    <a:pt x="1564133" y="56965"/>
                  </a:cubicBezTo>
                  <a:lnTo>
                    <a:pt x="1633415" y="417744"/>
                  </a:lnTo>
                  <a:cubicBezTo>
                    <a:pt x="1740674" y="457261"/>
                    <a:pt x="1839208" y="514226"/>
                    <a:pt x="1927478" y="587614"/>
                  </a:cubicBezTo>
                  <a:lnTo>
                    <a:pt x="2274915" y="467525"/>
                  </a:lnTo>
                  <a:cubicBezTo>
                    <a:pt x="2306733" y="456234"/>
                    <a:pt x="2342144" y="469578"/>
                    <a:pt x="2358566" y="498317"/>
                  </a:cubicBezTo>
                  <a:lnTo>
                    <a:pt x="2566412" y="858070"/>
                  </a:lnTo>
                  <a:cubicBezTo>
                    <a:pt x="2582834" y="886809"/>
                    <a:pt x="2576676" y="923759"/>
                    <a:pt x="2551529" y="945827"/>
                  </a:cubicBezTo>
                  <a:lnTo>
                    <a:pt x="2273375" y="1186517"/>
                  </a:lnTo>
                  <a:cubicBezTo>
                    <a:pt x="2283126" y="1242456"/>
                    <a:pt x="2287744" y="1299421"/>
                    <a:pt x="2287744" y="1356386"/>
                  </a:cubicBezTo>
                  <a:cubicBezTo>
                    <a:pt x="2287744" y="1413352"/>
                    <a:pt x="2283126" y="1470317"/>
                    <a:pt x="2273375" y="1526256"/>
                  </a:cubicBezTo>
                  <a:lnTo>
                    <a:pt x="2551529" y="1766946"/>
                  </a:lnTo>
                  <a:cubicBezTo>
                    <a:pt x="2576676" y="1789014"/>
                    <a:pt x="2582834" y="1825964"/>
                    <a:pt x="2566412" y="1854703"/>
                  </a:cubicBezTo>
                  <a:lnTo>
                    <a:pt x="2358566" y="2214456"/>
                  </a:lnTo>
                  <a:cubicBezTo>
                    <a:pt x="2342144" y="2243195"/>
                    <a:pt x="2306733" y="2256539"/>
                    <a:pt x="2274915" y="2245761"/>
                  </a:cubicBezTo>
                  <a:lnTo>
                    <a:pt x="1927478" y="2125159"/>
                  </a:lnTo>
                  <a:cubicBezTo>
                    <a:pt x="1839208" y="2198547"/>
                    <a:pt x="1740674" y="2255512"/>
                    <a:pt x="1633415" y="2295029"/>
                  </a:cubicBezTo>
                  <a:lnTo>
                    <a:pt x="1564133" y="2655808"/>
                  </a:lnTo>
                  <a:cubicBezTo>
                    <a:pt x="1557975" y="2689166"/>
                    <a:pt x="1528722" y="2712773"/>
                    <a:pt x="1495364" y="2712773"/>
                  </a:cubicBezTo>
                  <a:close/>
                </a:path>
              </a:pathLst>
            </a:custGeom>
            <a:solidFill>
              <a:srgbClr val="3B566A"/>
            </a:solidFill>
            <a:ln w="513"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044423CF-90A3-5173-67D6-4ADDD4481B63}"/>
                </a:ext>
              </a:extLst>
            </p:cNvPr>
            <p:cNvSpPr/>
            <p:nvPr/>
          </p:nvSpPr>
          <p:spPr>
            <a:xfrm>
              <a:off x="3111245" y="1870395"/>
              <a:ext cx="1694071" cy="1693558"/>
            </a:xfrm>
            <a:custGeom>
              <a:avLst/>
              <a:gdLst>
                <a:gd name="connsiteX0" fmla="*/ 847292 w 1694071"/>
                <a:gd name="connsiteY0" fmla="*/ 1693559 h 1693558"/>
                <a:gd name="connsiteX1" fmla="*/ 0 w 1694071"/>
                <a:gd name="connsiteY1" fmla="*/ 846779 h 1693558"/>
                <a:gd name="connsiteX2" fmla="*/ 847292 w 1694071"/>
                <a:gd name="connsiteY2" fmla="*/ 0 h 1693558"/>
                <a:gd name="connsiteX3" fmla="*/ 1694072 w 1694071"/>
                <a:gd name="connsiteY3" fmla="*/ 846779 h 1693558"/>
                <a:gd name="connsiteX4" fmla="*/ 847292 w 1694071"/>
                <a:gd name="connsiteY4" fmla="*/ 1693559 h 1693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071" h="1693558">
                  <a:moveTo>
                    <a:pt x="847292" y="1693559"/>
                  </a:moveTo>
                  <a:cubicBezTo>
                    <a:pt x="380281" y="1693559"/>
                    <a:pt x="0" y="1313791"/>
                    <a:pt x="0" y="846779"/>
                  </a:cubicBezTo>
                  <a:cubicBezTo>
                    <a:pt x="0" y="379768"/>
                    <a:pt x="380281" y="0"/>
                    <a:pt x="847292" y="0"/>
                  </a:cubicBezTo>
                  <a:cubicBezTo>
                    <a:pt x="1314304" y="0"/>
                    <a:pt x="1694072" y="379768"/>
                    <a:pt x="1694072" y="846779"/>
                  </a:cubicBezTo>
                  <a:cubicBezTo>
                    <a:pt x="1694072" y="1313791"/>
                    <a:pt x="1314304" y="1693559"/>
                    <a:pt x="847292" y="1693559"/>
                  </a:cubicBezTo>
                  <a:close/>
                </a:path>
              </a:pathLst>
            </a:custGeom>
            <a:solidFill>
              <a:srgbClr val="273845"/>
            </a:solidFill>
            <a:ln w="513"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EF7DC780-4CE1-5EE3-C549-42C50C8DDAC3}"/>
                </a:ext>
              </a:extLst>
            </p:cNvPr>
            <p:cNvSpPr/>
            <p:nvPr/>
          </p:nvSpPr>
          <p:spPr>
            <a:xfrm>
              <a:off x="3295483" y="2054120"/>
              <a:ext cx="1325594" cy="1326107"/>
            </a:xfrm>
            <a:custGeom>
              <a:avLst/>
              <a:gdLst>
                <a:gd name="connsiteX0" fmla="*/ 663054 w 1325594"/>
                <a:gd name="connsiteY0" fmla="*/ 0 h 1326107"/>
                <a:gd name="connsiteX1" fmla="*/ 0 w 1325594"/>
                <a:gd name="connsiteY1" fmla="*/ 663054 h 1326107"/>
                <a:gd name="connsiteX2" fmla="*/ 663054 w 1325594"/>
                <a:gd name="connsiteY2" fmla="*/ 1326108 h 1326107"/>
                <a:gd name="connsiteX3" fmla="*/ 1325595 w 1325594"/>
                <a:gd name="connsiteY3" fmla="*/ 663054 h 1326107"/>
                <a:gd name="connsiteX4" fmla="*/ 663054 w 1325594"/>
                <a:gd name="connsiteY4" fmla="*/ 0 h 13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594" h="1326107">
                  <a:moveTo>
                    <a:pt x="663054" y="0"/>
                  </a:moveTo>
                  <a:cubicBezTo>
                    <a:pt x="297143" y="0"/>
                    <a:pt x="0" y="297656"/>
                    <a:pt x="0" y="663054"/>
                  </a:cubicBezTo>
                  <a:cubicBezTo>
                    <a:pt x="0" y="1028452"/>
                    <a:pt x="297143" y="1326108"/>
                    <a:pt x="663054" y="1326108"/>
                  </a:cubicBezTo>
                  <a:cubicBezTo>
                    <a:pt x="1028452" y="1326108"/>
                    <a:pt x="1325595" y="1028452"/>
                    <a:pt x="1325595" y="663054"/>
                  </a:cubicBezTo>
                  <a:cubicBezTo>
                    <a:pt x="1325595" y="297656"/>
                    <a:pt x="1028452" y="0"/>
                    <a:pt x="663054" y="0"/>
                  </a:cubicBezTo>
                  <a:close/>
                </a:path>
              </a:pathLst>
            </a:custGeom>
            <a:solidFill>
              <a:srgbClr val="FFFFFF"/>
            </a:solidFill>
            <a:ln w="513" cap="flat">
              <a:noFill/>
              <a:prstDash val="solid"/>
              <a:miter/>
            </a:ln>
          </p:spPr>
          <p:txBody>
            <a:bodyPr rtlCol="0" anchor="ctr"/>
            <a:lstStyle/>
            <a:p>
              <a:endParaRPr lang="fr-FR"/>
            </a:p>
          </p:txBody>
        </p:sp>
        <p:grpSp>
          <p:nvGrpSpPr>
            <p:cNvPr id="16" name="Graphique 2">
              <a:extLst>
                <a:ext uri="{FF2B5EF4-FFF2-40B4-BE49-F238E27FC236}">
                  <a16:creationId xmlns:a16="http://schemas.microsoft.com/office/drawing/2014/main" id="{C119C4CC-2CD4-2D93-098D-D2327F233170}"/>
                </a:ext>
              </a:extLst>
            </p:cNvPr>
            <p:cNvGrpSpPr/>
            <p:nvPr/>
          </p:nvGrpSpPr>
          <p:grpSpPr>
            <a:xfrm>
              <a:off x="3383709" y="2511237"/>
              <a:ext cx="1149098" cy="411730"/>
              <a:chOff x="3383709" y="2511237"/>
              <a:chExt cx="1149098" cy="411730"/>
            </a:xfrm>
            <a:solidFill>
              <a:srgbClr val="5C9CEE"/>
            </a:solidFill>
          </p:grpSpPr>
          <p:sp>
            <p:nvSpPr>
              <p:cNvPr id="17" name="Forme libre : forme 16">
                <a:extLst>
                  <a:ext uri="{FF2B5EF4-FFF2-40B4-BE49-F238E27FC236}">
                    <a16:creationId xmlns:a16="http://schemas.microsoft.com/office/drawing/2014/main" id="{997A7CA4-8A0D-70EA-CC23-AC9132F0C837}"/>
                  </a:ext>
                </a:extLst>
              </p:cNvPr>
              <p:cNvSpPr/>
              <p:nvPr/>
            </p:nvSpPr>
            <p:spPr>
              <a:xfrm>
                <a:off x="3383754" y="2511381"/>
                <a:ext cx="118035" cy="411586"/>
              </a:xfrm>
              <a:custGeom>
                <a:avLst/>
                <a:gdLst>
                  <a:gd name="connsiteX0" fmla="*/ 59018 w 118035"/>
                  <a:gd name="connsiteY0" fmla="*/ 411586 h 411586"/>
                  <a:gd name="connsiteX1" fmla="*/ 0 w 118035"/>
                  <a:gd name="connsiteY1" fmla="*/ 352568 h 411586"/>
                  <a:gd name="connsiteX2" fmla="*/ 0 w 118035"/>
                  <a:gd name="connsiteY2" fmla="*/ 59018 h 411586"/>
                  <a:gd name="connsiteX3" fmla="*/ 59018 w 118035"/>
                  <a:gd name="connsiteY3" fmla="*/ 0 h 411586"/>
                  <a:gd name="connsiteX4" fmla="*/ 118036 w 118035"/>
                  <a:gd name="connsiteY4" fmla="*/ 59018 h 411586"/>
                  <a:gd name="connsiteX5" fmla="*/ 118036 w 118035"/>
                  <a:gd name="connsiteY5" fmla="*/ 352568 h 411586"/>
                  <a:gd name="connsiteX6" fmla="*/ 59018 w 118035"/>
                  <a:gd name="connsiteY6" fmla="*/ 411586 h 41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35" h="411586">
                    <a:moveTo>
                      <a:pt x="59018" y="411586"/>
                    </a:moveTo>
                    <a:cubicBezTo>
                      <a:pt x="26686" y="411586"/>
                      <a:pt x="0" y="385413"/>
                      <a:pt x="0" y="352568"/>
                    </a:cubicBezTo>
                    <a:lnTo>
                      <a:pt x="0" y="59018"/>
                    </a:lnTo>
                    <a:cubicBezTo>
                      <a:pt x="0" y="26173"/>
                      <a:pt x="26686" y="0"/>
                      <a:pt x="59018" y="0"/>
                    </a:cubicBezTo>
                    <a:cubicBezTo>
                      <a:pt x="91863" y="0"/>
                      <a:pt x="118036" y="26173"/>
                      <a:pt x="118036" y="59018"/>
                    </a:cubicBezTo>
                    <a:lnTo>
                      <a:pt x="118036" y="352568"/>
                    </a:lnTo>
                    <a:cubicBezTo>
                      <a:pt x="118036" y="385413"/>
                      <a:pt x="91863" y="411586"/>
                      <a:pt x="59018" y="411586"/>
                    </a:cubicBezTo>
                    <a:close/>
                  </a:path>
                </a:pathLst>
              </a:custGeom>
              <a:solidFill>
                <a:srgbClr val="5C9CEE"/>
              </a:solidFill>
              <a:ln w="513"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BC509471-2BB3-0EEE-CD27-756A56BCB4A0}"/>
                  </a:ext>
                </a:extLst>
              </p:cNvPr>
              <p:cNvSpPr/>
              <p:nvPr/>
            </p:nvSpPr>
            <p:spPr>
              <a:xfrm>
                <a:off x="3648565" y="2511381"/>
                <a:ext cx="118549" cy="411586"/>
              </a:xfrm>
              <a:custGeom>
                <a:avLst/>
                <a:gdLst>
                  <a:gd name="connsiteX0" fmla="*/ 59018 w 118549"/>
                  <a:gd name="connsiteY0" fmla="*/ 411586 h 411586"/>
                  <a:gd name="connsiteX1" fmla="*/ 0 w 118549"/>
                  <a:gd name="connsiteY1" fmla="*/ 352568 h 411586"/>
                  <a:gd name="connsiteX2" fmla="*/ 0 w 118549"/>
                  <a:gd name="connsiteY2" fmla="*/ 59018 h 411586"/>
                  <a:gd name="connsiteX3" fmla="*/ 59018 w 118549"/>
                  <a:gd name="connsiteY3" fmla="*/ 0 h 411586"/>
                  <a:gd name="connsiteX4" fmla="*/ 118549 w 118549"/>
                  <a:gd name="connsiteY4" fmla="*/ 59018 h 411586"/>
                  <a:gd name="connsiteX5" fmla="*/ 118549 w 118549"/>
                  <a:gd name="connsiteY5" fmla="*/ 352568 h 411586"/>
                  <a:gd name="connsiteX6" fmla="*/ 59018 w 118549"/>
                  <a:gd name="connsiteY6" fmla="*/ 411586 h 41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49" h="411586">
                    <a:moveTo>
                      <a:pt x="59018" y="411586"/>
                    </a:moveTo>
                    <a:cubicBezTo>
                      <a:pt x="26686" y="411586"/>
                      <a:pt x="0" y="385413"/>
                      <a:pt x="0" y="352568"/>
                    </a:cubicBezTo>
                    <a:lnTo>
                      <a:pt x="0" y="59018"/>
                    </a:lnTo>
                    <a:cubicBezTo>
                      <a:pt x="0" y="26173"/>
                      <a:pt x="26686" y="0"/>
                      <a:pt x="59018" y="0"/>
                    </a:cubicBezTo>
                    <a:cubicBezTo>
                      <a:pt x="91863" y="0"/>
                      <a:pt x="118549" y="26173"/>
                      <a:pt x="118549" y="59018"/>
                    </a:cubicBezTo>
                    <a:lnTo>
                      <a:pt x="118549" y="352568"/>
                    </a:lnTo>
                    <a:cubicBezTo>
                      <a:pt x="118549" y="385413"/>
                      <a:pt x="91863" y="411586"/>
                      <a:pt x="59018" y="411586"/>
                    </a:cubicBezTo>
                    <a:close/>
                  </a:path>
                </a:pathLst>
              </a:custGeom>
              <a:solidFill>
                <a:srgbClr val="5C9CEE"/>
              </a:solidFill>
              <a:ln w="513" cap="flat">
                <a:noFill/>
                <a:prstDash val="solid"/>
                <a:miter/>
              </a:ln>
            </p:spPr>
            <p:txBody>
              <a:bodyPr rtlCol="0" anchor="ctr"/>
              <a:lstStyle/>
              <a:p>
                <a:endParaRPr lang="fr-FR"/>
              </a:p>
            </p:txBody>
          </p:sp>
          <p:sp>
            <p:nvSpPr>
              <p:cNvPr id="19" name="Forme libre : forme 18">
                <a:extLst>
                  <a:ext uri="{FF2B5EF4-FFF2-40B4-BE49-F238E27FC236}">
                    <a16:creationId xmlns:a16="http://schemas.microsoft.com/office/drawing/2014/main" id="{72F02716-6E44-6AAF-CD69-2CCBE080D0F9}"/>
                  </a:ext>
                </a:extLst>
              </p:cNvPr>
              <p:cNvSpPr/>
              <p:nvPr/>
            </p:nvSpPr>
            <p:spPr>
              <a:xfrm>
                <a:off x="3383709" y="2511250"/>
                <a:ext cx="383192" cy="231070"/>
              </a:xfrm>
              <a:custGeom>
                <a:avLst/>
                <a:gdLst>
                  <a:gd name="connsiteX0" fmla="*/ 191468 w 383192"/>
                  <a:gd name="connsiteY0" fmla="*/ 231070 h 231070"/>
                  <a:gd name="connsiteX1" fmla="*/ 153491 w 383192"/>
                  <a:gd name="connsiteY1" fmla="*/ 216701 h 231070"/>
                  <a:gd name="connsiteX2" fmla="*/ 20573 w 383192"/>
                  <a:gd name="connsiteY2" fmla="*/ 103797 h 231070"/>
                  <a:gd name="connsiteX3" fmla="*/ 14414 w 383192"/>
                  <a:gd name="connsiteY3" fmla="*/ 20659 h 231070"/>
                  <a:gd name="connsiteX4" fmla="*/ 97552 w 383192"/>
                  <a:gd name="connsiteY4" fmla="*/ 13987 h 231070"/>
                  <a:gd name="connsiteX5" fmla="*/ 191468 w 383192"/>
                  <a:gd name="connsiteY5" fmla="*/ 94559 h 231070"/>
                  <a:gd name="connsiteX6" fmla="*/ 285897 w 383192"/>
                  <a:gd name="connsiteY6" fmla="*/ 13987 h 231070"/>
                  <a:gd name="connsiteX7" fmla="*/ 369035 w 383192"/>
                  <a:gd name="connsiteY7" fmla="*/ 20659 h 231070"/>
                  <a:gd name="connsiteX8" fmla="*/ 362363 w 383192"/>
                  <a:gd name="connsiteY8" fmla="*/ 103797 h 231070"/>
                  <a:gd name="connsiteX9" fmla="*/ 229958 w 383192"/>
                  <a:gd name="connsiteY9" fmla="*/ 216701 h 231070"/>
                  <a:gd name="connsiteX10" fmla="*/ 191468 w 383192"/>
                  <a:gd name="connsiteY10" fmla="*/ 231070 h 23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3192" h="231070">
                    <a:moveTo>
                      <a:pt x="191468" y="231070"/>
                    </a:moveTo>
                    <a:cubicBezTo>
                      <a:pt x="178125" y="231070"/>
                      <a:pt x="164268" y="226452"/>
                      <a:pt x="153491" y="216701"/>
                    </a:cubicBezTo>
                    <a:lnTo>
                      <a:pt x="20573" y="103797"/>
                    </a:lnTo>
                    <a:cubicBezTo>
                      <a:pt x="-4061" y="82756"/>
                      <a:pt x="-7140" y="45292"/>
                      <a:pt x="14414" y="20659"/>
                    </a:cubicBezTo>
                    <a:cubicBezTo>
                      <a:pt x="35455" y="-3975"/>
                      <a:pt x="72406" y="-7054"/>
                      <a:pt x="97552" y="13987"/>
                    </a:cubicBezTo>
                    <a:lnTo>
                      <a:pt x="191468" y="94559"/>
                    </a:lnTo>
                    <a:lnTo>
                      <a:pt x="285897" y="13987"/>
                    </a:lnTo>
                    <a:cubicBezTo>
                      <a:pt x="310530" y="-7054"/>
                      <a:pt x="347994" y="-3975"/>
                      <a:pt x="369035" y="20659"/>
                    </a:cubicBezTo>
                    <a:cubicBezTo>
                      <a:pt x="390076" y="45292"/>
                      <a:pt x="387510" y="82756"/>
                      <a:pt x="362363" y="103797"/>
                    </a:cubicBezTo>
                    <a:lnTo>
                      <a:pt x="229958" y="216701"/>
                    </a:lnTo>
                    <a:cubicBezTo>
                      <a:pt x="218668" y="226452"/>
                      <a:pt x="205324" y="231070"/>
                      <a:pt x="191468" y="231070"/>
                    </a:cubicBezTo>
                    <a:close/>
                  </a:path>
                </a:pathLst>
              </a:custGeom>
              <a:solidFill>
                <a:srgbClr val="5C9CEE"/>
              </a:solidFill>
              <a:ln w="513" cap="flat">
                <a:noFill/>
                <a:prstDash val="solid"/>
                <a:miter/>
              </a:ln>
            </p:spPr>
            <p:txBody>
              <a:bodyPr rtlCol="0" anchor="ctr"/>
              <a:lstStyle/>
              <a:p>
                <a:endParaRPr lang="fr-FR"/>
              </a:p>
            </p:txBody>
          </p:sp>
          <p:sp>
            <p:nvSpPr>
              <p:cNvPr id="20" name="Forme libre : forme 19">
                <a:extLst>
                  <a:ext uri="{FF2B5EF4-FFF2-40B4-BE49-F238E27FC236}">
                    <a16:creationId xmlns:a16="http://schemas.microsoft.com/office/drawing/2014/main" id="{8F01056A-BEA4-3066-00C7-67A902B7E99D}"/>
                  </a:ext>
                </a:extLst>
              </p:cNvPr>
              <p:cNvSpPr/>
              <p:nvPr/>
            </p:nvSpPr>
            <p:spPr>
              <a:xfrm>
                <a:off x="3794461" y="2511237"/>
                <a:ext cx="390331" cy="411730"/>
              </a:xfrm>
              <a:custGeom>
                <a:avLst/>
                <a:gdLst>
                  <a:gd name="connsiteX0" fmla="*/ 195381 w 390331"/>
                  <a:gd name="connsiteY0" fmla="*/ 411730 h 411730"/>
                  <a:gd name="connsiteX1" fmla="*/ 141495 w 390331"/>
                  <a:gd name="connsiteY1" fmla="*/ 377859 h 411730"/>
                  <a:gd name="connsiteX2" fmla="*/ 5497 w 390331"/>
                  <a:gd name="connsiteY2" fmla="*/ 83796 h 411730"/>
                  <a:gd name="connsiteX3" fmla="*/ 34237 w 390331"/>
                  <a:gd name="connsiteY3" fmla="*/ 5276 h 411730"/>
                  <a:gd name="connsiteX4" fmla="*/ 112756 w 390331"/>
                  <a:gd name="connsiteY4" fmla="*/ 34015 h 411730"/>
                  <a:gd name="connsiteX5" fmla="*/ 195381 w 390331"/>
                  <a:gd name="connsiteY5" fmla="*/ 212609 h 411730"/>
                  <a:gd name="connsiteX6" fmla="*/ 277493 w 390331"/>
                  <a:gd name="connsiteY6" fmla="*/ 34015 h 411730"/>
                  <a:gd name="connsiteX7" fmla="*/ 356013 w 390331"/>
                  <a:gd name="connsiteY7" fmla="*/ 5276 h 411730"/>
                  <a:gd name="connsiteX8" fmla="*/ 384752 w 390331"/>
                  <a:gd name="connsiteY8" fmla="*/ 83796 h 411730"/>
                  <a:gd name="connsiteX9" fmla="*/ 248754 w 390331"/>
                  <a:gd name="connsiteY9" fmla="*/ 377859 h 411730"/>
                  <a:gd name="connsiteX10" fmla="*/ 195381 w 390331"/>
                  <a:gd name="connsiteY10" fmla="*/ 411730 h 41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331" h="411730">
                    <a:moveTo>
                      <a:pt x="195381" y="411730"/>
                    </a:moveTo>
                    <a:cubicBezTo>
                      <a:pt x="172287" y="411730"/>
                      <a:pt x="151246" y="398387"/>
                      <a:pt x="141495" y="377859"/>
                    </a:cubicBezTo>
                    <a:lnTo>
                      <a:pt x="5497" y="83796"/>
                    </a:lnTo>
                    <a:cubicBezTo>
                      <a:pt x="-8359" y="54030"/>
                      <a:pt x="4984" y="19132"/>
                      <a:pt x="34237" y="5276"/>
                    </a:cubicBezTo>
                    <a:cubicBezTo>
                      <a:pt x="64002" y="-8067"/>
                      <a:pt x="98900" y="4763"/>
                      <a:pt x="112756" y="34015"/>
                    </a:cubicBezTo>
                    <a:lnTo>
                      <a:pt x="195381" y="212609"/>
                    </a:lnTo>
                    <a:lnTo>
                      <a:pt x="277493" y="34015"/>
                    </a:lnTo>
                    <a:cubicBezTo>
                      <a:pt x="291350" y="4763"/>
                      <a:pt x="326760" y="-8067"/>
                      <a:pt x="356013" y="5276"/>
                    </a:cubicBezTo>
                    <a:cubicBezTo>
                      <a:pt x="385778" y="19132"/>
                      <a:pt x="398608" y="54030"/>
                      <a:pt x="384752" y="83796"/>
                    </a:cubicBezTo>
                    <a:lnTo>
                      <a:pt x="248754" y="377859"/>
                    </a:lnTo>
                    <a:cubicBezTo>
                      <a:pt x="239003" y="398387"/>
                      <a:pt x="218475" y="411730"/>
                      <a:pt x="195381" y="411730"/>
                    </a:cubicBezTo>
                    <a:close/>
                  </a:path>
                </a:pathLst>
              </a:custGeom>
              <a:solidFill>
                <a:srgbClr val="5C9CEE"/>
              </a:solidFill>
              <a:ln w="513" cap="flat">
                <a:noFill/>
                <a:prstDash val="solid"/>
                <a:miter/>
              </a:ln>
            </p:spPr>
            <p:txBody>
              <a:bodyPr rtlCol="0" anchor="ctr"/>
              <a:lstStyle/>
              <a:p>
                <a:endParaRPr lang="fr-FR"/>
              </a:p>
            </p:txBody>
          </p:sp>
          <p:sp>
            <p:nvSpPr>
              <p:cNvPr id="21" name="Forme libre : forme 20">
                <a:extLst>
                  <a:ext uri="{FF2B5EF4-FFF2-40B4-BE49-F238E27FC236}">
                    <a16:creationId xmlns:a16="http://schemas.microsoft.com/office/drawing/2014/main" id="{9998E363-D66E-F92B-778F-AF10AF8B8868}"/>
                  </a:ext>
                </a:extLst>
              </p:cNvPr>
              <p:cNvSpPr/>
              <p:nvPr/>
            </p:nvSpPr>
            <p:spPr>
              <a:xfrm>
                <a:off x="4235152" y="2511381"/>
                <a:ext cx="118549" cy="411586"/>
              </a:xfrm>
              <a:custGeom>
                <a:avLst/>
                <a:gdLst>
                  <a:gd name="connsiteX0" fmla="*/ 59018 w 118549"/>
                  <a:gd name="connsiteY0" fmla="*/ 411586 h 411586"/>
                  <a:gd name="connsiteX1" fmla="*/ 0 w 118549"/>
                  <a:gd name="connsiteY1" fmla="*/ 352568 h 411586"/>
                  <a:gd name="connsiteX2" fmla="*/ 0 w 118549"/>
                  <a:gd name="connsiteY2" fmla="*/ 59018 h 411586"/>
                  <a:gd name="connsiteX3" fmla="*/ 59018 w 118549"/>
                  <a:gd name="connsiteY3" fmla="*/ 0 h 411586"/>
                  <a:gd name="connsiteX4" fmla="*/ 118549 w 118549"/>
                  <a:gd name="connsiteY4" fmla="*/ 59018 h 411586"/>
                  <a:gd name="connsiteX5" fmla="*/ 118549 w 118549"/>
                  <a:gd name="connsiteY5" fmla="*/ 352568 h 411586"/>
                  <a:gd name="connsiteX6" fmla="*/ 59018 w 118549"/>
                  <a:gd name="connsiteY6" fmla="*/ 411586 h 41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49" h="411586">
                    <a:moveTo>
                      <a:pt x="59018" y="411586"/>
                    </a:moveTo>
                    <a:cubicBezTo>
                      <a:pt x="26686" y="411586"/>
                      <a:pt x="0" y="385413"/>
                      <a:pt x="0" y="352568"/>
                    </a:cubicBezTo>
                    <a:lnTo>
                      <a:pt x="0" y="59018"/>
                    </a:lnTo>
                    <a:cubicBezTo>
                      <a:pt x="0" y="26173"/>
                      <a:pt x="26686" y="0"/>
                      <a:pt x="59018" y="0"/>
                    </a:cubicBezTo>
                    <a:cubicBezTo>
                      <a:pt x="91863" y="0"/>
                      <a:pt x="118549" y="26173"/>
                      <a:pt x="118549" y="59018"/>
                    </a:cubicBezTo>
                    <a:lnTo>
                      <a:pt x="118549" y="352568"/>
                    </a:lnTo>
                    <a:cubicBezTo>
                      <a:pt x="118549" y="385413"/>
                      <a:pt x="91863" y="411586"/>
                      <a:pt x="59018" y="411586"/>
                    </a:cubicBezTo>
                    <a:close/>
                  </a:path>
                </a:pathLst>
              </a:custGeom>
              <a:solidFill>
                <a:srgbClr val="5C9CEE"/>
              </a:solidFill>
              <a:ln w="513"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FE818F8C-6D90-3560-1592-4A7E014F14EF}"/>
                  </a:ext>
                </a:extLst>
              </p:cNvPr>
              <p:cNvSpPr/>
              <p:nvPr/>
            </p:nvSpPr>
            <p:spPr>
              <a:xfrm>
                <a:off x="4235152" y="2511381"/>
                <a:ext cx="297655" cy="264810"/>
              </a:xfrm>
              <a:custGeom>
                <a:avLst/>
                <a:gdLst>
                  <a:gd name="connsiteX0" fmla="*/ 238638 w 297655"/>
                  <a:gd name="connsiteY0" fmla="*/ 264811 h 264810"/>
                  <a:gd name="connsiteX1" fmla="*/ 59018 w 297655"/>
                  <a:gd name="connsiteY1" fmla="*/ 264811 h 264810"/>
                  <a:gd name="connsiteX2" fmla="*/ 0 w 297655"/>
                  <a:gd name="connsiteY2" fmla="*/ 205793 h 264810"/>
                  <a:gd name="connsiteX3" fmla="*/ 0 w 297655"/>
                  <a:gd name="connsiteY3" fmla="*/ 59018 h 264810"/>
                  <a:gd name="connsiteX4" fmla="*/ 59018 w 297655"/>
                  <a:gd name="connsiteY4" fmla="*/ 0 h 264810"/>
                  <a:gd name="connsiteX5" fmla="*/ 238638 w 297655"/>
                  <a:gd name="connsiteY5" fmla="*/ 0 h 264810"/>
                  <a:gd name="connsiteX6" fmla="*/ 297656 w 297655"/>
                  <a:gd name="connsiteY6" fmla="*/ 59018 h 264810"/>
                  <a:gd name="connsiteX7" fmla="*/ 297656 w 297655"/>
                  <a:gd name="connsiteY7" fmla="*/ 205793 h 264810"/>
                  <a:gd name="connsiteX8" fmla="*/ 238638 w 297655"/>
                  <a:gd name="connsiteY8" fmla="*/ 264811 h 264810"/>
                  <a:gd name="connsiteX9" fmla="*/ 118549 w 297655"/>
                  <a:gd name="connsiteY9" fmla="*/ 146775 h 264810"/>
                  <a:gd name="connsiteX10" fmla="*/ 179620 w 297655"/>
                  <a:gd name="connsiteY10" fmla="*/ 146775 h 264810"/>
                  <a:gd name="connsiteX11" fmla="*/ 179620 w 297655"/>
                  <a:gd name="connsiteY11" fmla="*/ 118036 h 264810"/>
                  <a:gd name="connsiteX12" fmla="*/ 118549 w 297655"/>
                  <a:gd name="connsiteY12" fmla="*/ 118036 h 26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7655" h="264810">
                    <a:moveTo>
                      <a:pt x="238638" y="264811"/>
                    </a:moveTo>
                    <a:lnTo>
                      <a:pt x="59018" y="264811"/>
                    </a:lnTo>
                    <a:cubicBezTo>
                      <a:pt x="26686" y="264811"/>
                      <a:pt x="0" y="238638"/>
                      <a:pt x="0" y="205793"/>
                    </a:cubicBezTo>
                    <a:lnTo>
                      <a:pt x="0" y="59018"/>
                    </a:lnTo>
                    <a:cubicBezTo>
                      <a:pt x="0" y="26173"/>
                      <a:pt x="26686" y="0"/>
                      <a:pt x="59018" y="0"/>
                    </a:cubicBezTo>
                    <a:lnTo>
                      <a:pt x="238638" y="0"/>
                    </a:lnTo>
                    <a:cubicBezTo>
                      <a:pt x="271483" y="0"/>
                      <a:pt x="297656" y="26173"/>
                      <a:pt x="297656" y="59018"/>
                    </a:cubicBezTo>
                    <a:lnTo>
                      <a:pt x="297656" y="205793"/>
                    </a:lnTo>
                    <a:cubicBezTo>
                      <a:pt x="297656" y="238638"/>
                      <a:pt x="271483" y="264811"/>
                      <a:pt x="238638" y="264811"/>
                    </a:cubicBezTo>
                    <a:close/>
                    <a:moveTo>
                      <a:pt x="118549" y="146775"/>
                    </a:moveTo>
                    <a:lnTo>
                      <a:pt x="179620" y="146775"/>
                    </a:lnTo>
                    <a:lnTo>
                      <a:pt x="179620" y="118036"/>
                    </a:lnTo>
                    <a:lnTo>
                      <a:pt x="118549" y="118036"/>
                    </a:lnTo>
                    <a:close/>
                  </a:path>
                </a:pathLst>
              </a:custGeom>
              <a:solidFill>
                <a:srgbClr val="5C9CEE"/>
              </a:solidFill>
              <a:ln w="513" cap="flat">
                <a:noFill/>
                <a:prstDash val="solid"/>
                <a:miter/>
              </a:ln>
            </p:spPr>
            <p:txBody>
              <a:bodyPr rtlCol="0" anchor="ctr"/>
              <a:lstStyle/>
              <a:p>
                <a:endParaRPr lang="fr-FR"/>
              </a:p>
            </p:txBody>
          </p:sp>
        </p:grpSp>
      </p:grpSp>
      <p:grpSp>
        <p:nvGrpSpPr>
          <p:cNvPr id="42" name="Groupe 41">
            <a:extLst>
              <a:ext uri="{FF2B5EF4-FFF2-40B4-BE49-F238E27FC236}">
                <a16:creationId xmlns:a16="http://schemas.microsoft.com/office/drawing/2014/main" id="{5752E768-CA23-BBE1-6B06-B67AFD6E3CE6}"/>
              </a:ext>
            </a:extLst>
          </p:cNvPr>
          <p:cNvGrpSpPr/>
          <p:nvPr>
            <p:custDataLst>
              <p:tags r:id="rId3"/>
            </p:custDataLst>
          </p:nvPr>
        </p:nvGrpSpPr>
        <p:grpSpPr>
          <a:xfrm>
            <a:off x="2882584" y="1178961"/>
            <a:ext cx="3412113" cy="3412104"/>
            <a:chOff x="-8407" y="719964"/>
            <a:chExt cx="4267290" cy="4267279"/>
          </a:xfrm>
        </p:grpSpPr>
        <p:sp>
          <p:nvSpPr>
            <p:cNvPr id="28" name="Forme libre : forme 27">
              <a:extLst>
                <a:ext uri="{FF2B5EF4-FFF2-40B4-BE49-F238E27FC236}">
                  <a16:creationId xmlns:a16="http://schemas.microsoft.com/office/drawing/2014/main" id="{343C306E-EFE7-58D0-9E8E-0CC73471B13C}"/>
                </a:ext>
              </a:extLst>
            </p:cNvPr>
            <p:cNvSpPr/>
            <p:nvPr/>
          </p:nvSpPr>
          <p:spPr>
            <a:xfrm>
              <a:off x="-8362" y="4072844"/>
              <a:ext cx="2133600" cy="609600"/>
            </a:xfrm>
            <a:custGeom>
              <a:avLst/>
              <a:gdLst>
                <a:gd name="connsiteX0" fmla="*/ 2133600 w 2133600"/>
                <a:gd name="connsiteY0" fmla="*/ 609600 h 609600"/>
                <a:gd name="connsiteX1" fmla="*/ 152400 w 2133600"/>
                <a:gd name="connsiteY1" fmla="*/ 609600 h 609600"/>
                <a:gd name="connsiteX2" fmla="*/ 0 w 2133600"/>
                <a:gd name="connsiteY2" fmla="*/ 457200 h 609600"/>
                <a:gd name="connsiteX3" fmla="*/ 0 w 2133600"/>
                <a:gd name="connsiteY3" fmla="*/ 152400 h 609600"/>
                <a:gd name="connsiteX4" fmla="*/ 152400 w 2133600"/>
                <a:gd name="connsiteY4" fmla="*/ 0 h 609600"/>
                <a:gd name="connsiteX5" fmla="*/ 2133600 w 2133600"/>
                <a:gd name="connsiteY5"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609600">
                  <a:moveTo>
                    <a:pt x="2133600" y="609600"/>
                  </a:moveTo>
                  <a:lnTo>
                    <a:pt x="152400" y="609600"/>
                  </a:lnTo>
                  <a:cubicBezTo>
                    <a:pt x="68199" y="609600"/>
                    <a:pt x="0" y="541401"/>
                    <a:pt x="0" y="457200"/>
                  </a:cubicBezTo>
                  <a:lnTo>
                    <a:pt x="0" y="152400"/>
                  </a:lnTo>
                  <a:cubicBezTo>
                    <a:pt x="0" y="68199"/>
                    <a:pt x="68199" y="0"/>
                    <a:pt x="152400" y="0"/>
                  </a:cubicBezTo>
                  <a:lnTo>
                    <a:pt x="2133600" y="0"/>
                  </a:lnTo>
                  <a:close/>
                </a:path>
              </a:pathLst>
            </a:custGeom>
            <a:solidFill>
              <a:srgbClr val="C80A50"/>
            </a:solidFill>
            <a:ln w="76200" cap="flat">
              <a:noFill/>
              <a:prstDash val="solid"/>
              <a:miter/>
            </a:ln>
          </p:spPr>
          <p:txBody>
            <a:bodyPr rtlCol="0" anchor="ctr"/>
            <a:lstStyle/>
            <a:p>
              <a:endParaRPr lang="fr-FR"/>
            </a:p>
          </p:txBody>
        </p:sp>
        <p:sp>
          <p:nvSpPr>
            <p:cNvPr id="29" name="Forme libre : forme 28">
              <a:extLst>
                <a:ext uri="{FF2B5EF4-FFF2-40B4-BE49-F238E27FC236}">
                  <a16:creationId xmlns:a16="http://schemas.microsoft.com/office/drawing/2014/main" id="{01336EB8-6D9B-B650-0DF6-BCF20C1154E3}"/>
                </a:ext>
              </a:extLst>
            </p:cNvPr>
            <p:cNvSpPr/>
            <p:nvPr/>
          </p:nvSpPr>
          <p:spPr>
            <a:xfrm>
              <a:off x="687115" y="4072844"/>
              <a:ext cx="1361922" cy="609600"/>
            </a:xfrm>
            <a:custGeom>
              <a:avLst/>
              <a:gdLst>
                <a:gd name="connsiteX0" fmla="*/ 0 w 1361922"/>
                <a:gd name="connsiteY0" fmla="*/ 0 h 609600"/>
                <a:gd name="connsiteX1" fmla="*/ 1361923 w 1361922"/>
                <a:gd name="connsiteY1" fmla="*/ 609600 h 609600"/>
                <a:gd name="connsiteX2" fmla="*/ 1361923 w 1361922"/>
                <a:gd name="connsiteY2" fmla="*/ 0 h 609600"/>
              </a:gdLst>
              <a:ahLst/>
              <a:cxnLst>
                <a:cxn ang="0">
                  <a:pos x="connsiteX0" y="connsiteY0"/>
                </a:cxn>
                <a:cxn ang="0">
                  <a:pos x="connsiteX1" y="connsiteY1"/>
                </a:cxn>
                <a:cxn ang="0">
                  <a:pos x="connsiteX2" y="connsiteY2"/>
                </a:cxn>
              </a:cxnLst>
              <a:rect l="l" t="t" r="r" b="b"/>
              <a:pathLst>
                <a:path w="1361922" h="609600">
                  <a:moveTo>
                    <a:pt x="0" y="0"/>
                  </a:moveTo>
                  <a:cubicBezTo>
                    <a:pt x="335128" y="373914"/>
                    <a:pt x="821512" y="609600"/>
                    <a:pt x="1361923" y="609600"/>
                  </a:cubicBezTo>
                  <a:lnTo>
                    <a:pt x="1361923" y="0"/>
                  </a:lnTo>
                  <a:close/>
                </a:path>
              </a:pathLst>
            </a:custGeom>
            <a:solidFill>
              <a:srgbClr val="A00028"/>
            </a:solidFill>
            <a:ln w="76200" cap="flat">
              <a:noFill/>
              <a:prstDash val="solid"/>
              <a:miter/>
            </a:ln>
          </p:spPr>
          <p:txBody>
            <a:bodyPr rtlCol="0" anchor="ctr"/>
            <a:lstStyle/>
            <a:p>
              <a:endParaRPr lang="fr-FR"/>
            </a:p>
          </p:txBody>
        </p:sp>
        <p:sp>
          <p:nvSpPr>
            <p:cNvPr id="30" name="Forme libre : forme 29">
              <a:extLst>
                <a:ext uri="{FF2B5EF4-FFF2-40B4-BE49-F238E27FC236}">
                  <a16:creationId xmlns:a16="http://schemas.microsoft.com/office/drawing/2014/main" id="{B7AE2DAB-2CC7-2BAB-9053-376133D94249}"/>
                </a:ext>
              </a:extLst>
            </p:cNvPr>
            <p:cNvSpPr/>
            <p:nvPr/>
          </p:nvSpPr>
          <p:spPr>
            <a:xfrm>
              <a:off x="296438" y="1024844"/>
              <a:ext cx="1828800" cy="1828800"/>
            </a:xfrm>
            <a:custGeom>
              <a:avLst/>
              <a:gdLst>
                <a:gd name="connsiteX0" fmla="*/ 609600 w 1828800"/>
                <a:gd name="connsiteY0" fmla="*/ 1828800 h 1828800"/>
                <a:gd name="connsiteX1" fmla="*/ 0 w 1828800"/>
                <a:gd name="connsiteY1" fmla="*/ 1828800 h 1828800"/>
                <a:gd name="connsiteX2" fmla="*/ 1828800 w 1828800"/>
                <a:gd name="connsiteY2" fmla="*/ 0 h 1828800"/>
                <a:gd name="connsiteX3" fmla="*/ 1828800 w 1828800"/>
                <a:gd name="connsiteY3" fmla="*/ 609600 h 1828800"/>
                <a:gd name="connsiteX4" fmla="*/ 609600 w 1828800"/>
                <a:gd name="connsiteY4" fmla="*/ 182880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828800">
                  <a:moveTo>
                    <a:pt x="609600" y="1828800"/>
                  </a:moveTo>
                  <a:lnTo>
                    <a:pt x="0" y="1828800"/>
                  </a:lnTo>
                  <a:cubicBezTo>
                    <a:pt x="0" y="820369"/>
                    <a:pt x="820445" y="0"/>
                    <a:pt x="1828800" y="0"/>
                  </a:cubicBezTo>
                  <a:lnTo>
                    <a:pt x="1828800" y="609600"/>
                  </a:lnTo>
                  <a:cubicBezTo>
                    <a:pt x="1156564" y="609600"/>
                    <a:pt x="609600" y="1156564"/>
                    <a:pt x="609600" y="1828800"/>
                  </a:cubicBezTo>
                  <a:close/>
                </a:path>
              </a:pathLst>
            </a:custGeom>
            <a:solidFill>
              <a:srgbClr val="FAB400"/>
            </a:solidFill>
            <a:ln w="76200" cap="flat">
              <a:noFill/>
              <a:prstDash val="solid"/>
              <a:miter/>
            </a:ln>
          </p:spPr>
          <p:txBody>
            <a:bodyPr rtlCol="0" anchor="ctr"/>
            <a:lstStyle/>
            <a:p>
              <a:endParaRPr lang="fr-FR"/>
            </a:p>
          </p:txBody>
        </p:sp>
        <p:grpSp>
          <p:nvGrpSpPr>
            <p:cNvPr id="31" name="Graphique 25">
              <a:extLst>
                <a:ext uri="{FF2B5EF4-FFF2-40B4-BE49-F238E27FC236}">
                  <a16:creationId xmlns:a16="http://schemas.microsoft.com/office/drawing/2014/main" id="{4A8BCA18-A0F5-078C-90D7-69D709528478}"/>
                </a:ext>
              </a:extLst>
            </p:cNvPr>
            <p:cNvGrpSpPr/>
            <p:nvPr/>
          </p:nvGrpSpPr>
          <p:grpSpPr>
            <a:xfrm>
              <a:off x="296438" y="2853644"/>
              <a:ext cx="3200400" cy="1828800"/>
              <a:chOff x="296438" y="2853644"/>
              <a:chExt cx="3200400" cy="1828800"/>
            </a:xfrm>
            <a:solidFill>
              <a:srgbClr val="00A0C8"/>
            </a:solidFill>
          </p:grpSpPr>
          <p:sp>
            <p:nvSpPr>
              <p:cNvPr id="32" name="Forme libre : forme 31">
                <a:extLst>
                  <a:ext uri="{FF2B5EF4-FFF2-40B4-BE49-F238E27FC236}">
                    <a16:creationId xmlns:a16="http://schemas.microsoft.com/office/drawing/2014/main" id="{9F7EAEFF-70B8-CEEB-CEEE-7FB002FFD1AE}"/>
                  </a:ext>
                </a:extLst>
              </p:cNvPr>
              <p:cNvSpPr/>
              <p:nvPr/>
            </p:nvSpPr>
            <p:spPr>
              <a:xfrm>
                <a:off x="296438" y="2853644"/>
                <a:ext cx="1828800" cy="1828800"/>
              </a:xfrm>
              <a:custGeom>
                <a:avLst/>
                <a:gdLst>
                  <a:gd name="connsiteX0" fmla="*/ 1828800 w 1828800"/>
                  <a:gd name="connsiteY0" fmla="*/ 1828800 h 1828800"/>
                  <a:gd name="connsiteX1" fmla="*/ 0 w 1828800"/>
                  <a:gd name="connsiteY1" fmla="*/ 0 h 1828800"/>
                  <a:gd name="connsiteX2" fmla="*/ 609600 w 1828800"/>
                  <a:gd name="connsiteY2" fmla="*/ 0 h 1828800"/>
                  <a:gd name="connsiteX3" fmla="*/ 1828800 w 1828800"/>
                  <a:gd name="connsiteY3" fmla="*/ 121920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1828800" y="1828800"/>
                    </a:moveTo>
                    <a:cubicBezTo>
                      <a:pt x="820445" y="1828800"/>
                      <a:pt x="0" y="1008431"/>
                      <a:pt x="0" y="0"/>
                    </a:cubicBezTo>
                    <a:lnTo>
                      <a:pt x="609600" y="0"/>
                    </a:lnTo>
                    <a:cubicBezTo>
                      <a:pt x="609600" y="672236"/>
                      <a:pt x="1156564" y="1219200"/>
                      <a:pt x="1828800" y="1219200"/>
                    </a:cubicBezTo>
                    <a:close/>
                  </a:path>
                </a:pathLst>
              </a:custGeom>
              <a:solidFill>
                <a:srgbClr val="00A0C8"/>
              </a:solidFill>
              <a:ln w="76200" cap="flat">
                <a:noFill/>
                <a:prstDash val="solid"/>
                <a:miter/>
              </a:ln>
            </p:spPr>
            <p:txBody>
              <a:bodyPr rtlCol="0" anchor="ctr"/>
              <a:lstStyle/>
              <a:p>
                <a:endParaRPr lang="fr-FR"/>
              </a:p>
            </p:txBody>
          </p:sp>
          <p:sp>
            <p:nvSpPr>
              <p:cNvPr id="33" name="Forme libre : forme 32">
                <a:extLst>
                  <a:ext uri="{FF2B5EF4-FFF2-40B4-BE49-F238E27FC236}">
                    <a16:creationId xmlns:a16="http://schemas.microsoft.com/office/drawing/2014/main" id="{18E11ADA-35A6-1591-8447-87ADB7019048}"/>
                  </a:ext>
                </a:extLst>
              </p:cNvPr>
              <p:cNvSpPr/>
              <p:nvPr/>
            </p:nvSpPr>
            <p:spPr>
              <a:xfrm>
                <a:off x="2125238" y="4072844"/>
                <a:ext cx="1371600" cy="609600"/>
              </a:xfrm>
              <a:custGeom>
                <a:avLst/>
                <a:gdLst>
                  <a:gd name="connsiteX0" fmla="*/ 0 w 1371600"/>
                  <a:gd name="connsiteY0" fmla="*/ 0 h 609600"/>
                  <a:gd name="connsiteX1" fmla="*/ 1371600 w 1371600"/>
                  <a:gd name="connsiteY1" fmla="*/ 0 h 609600"/>
                  <a:gd name="connsiteX2" fmla="*/ 1371600 w 1371600"/>
                  <a:gd name="connsiteY2" fmla="*/ 609600 h 609600"/>
                  <a:gd name="connsiteX3" fmla="*/ 0 w 1371600"/>
                  <a:gd name="connsiteY3" fmla="*/ 609600 h 609600"/>
                </a:gdLst>
                <a:ahLst/>
                <a:cxnLst>
                  <a:cxn ang="0">
                    <a:pos x="connsiteX0" y="connsiteY0"/>
                  </a:cxn>
                  <a:cxn ang="0">
                    <a:pos x="connsiteX1" y="connsiteY1"/>
                  </a:cxn>
                  <a:cxn ang="0">
                    <a:pos x="connsiteX2" y="connsiteY2"/>
                  </a:cxn>
                  <a:cxn ang="0">
                    <a:pos x="connsiteX3" y="connsiteY3"/>
                  </a:cxn>
                </a:cxnLst>
                <a:rect l="l" t="t" r="r" b="b"/>
                <a:pathLst>
                  <a:path w="1371600" h="609600">
                    <a:moveTo>
                      <a:pt x="0" y="0"/>
                    </a:moveTo>
                    <a:lnTo>
                      <a:pt x="1371600" y="0"/>
                    </a:lnTo>
                    <a:lnTo>
                      <a:pt x="1371600" y="609600"/>
                    </a:lnTo>
                    <a:lnTo>
                      <a:pt x="0" y="609600"/>
                    </a:lnTo>
                    <a:close/>
                  </a:path>
                </a:pathLst>
              </a:custGeom>
              <a:solidFill>
                <a:srgbClr val="00A0C8"/>
              </a:solidFill>
              <a:ln w="76200" cap="flat">
                <a:noFill/>
                <a:prstDash val="solid"/>
                <a:miter/>
              </a:ln>
            </p:spPr>
            <p:txBody>
              <a:bodyPr rtlCol="0" anchor="ctr"/>
              <a:lstStyle/>
              <a:p>
                <a:endParaRPr lang="fr-FR"/>
              </a:p>
            </p:txBody>
          </p:sp>
        </p:grpSp>
        <p:sp>
          <p:nvSpPr>
            <p:cNvPr id="34" name="Forme libre : forme 33">
              <a:extLst>
                <a:ext uri="{FF2B5EF4-FFF2-40B4-BE49-F238E27FC236}">
                  <a16:creationId xmlns:a16="http://schemas.microsoft.com/office/drawing/2014/main" id="{160E53A7-A739-43F1-F04E-F08EE6FEC333}"/>
                </a:ext>
              </a:extLst>
            </p:cNvPr>
            <p:cNvSpPr/>
            <p:nvPr/>
          </p:nvSpPr>
          <p:spPr>
            <a:xfrm>
              <a:off x="1439457" y="1024844"/>
              <a:ext cx="685780" cy="671093"/>
            </a:xfrm>
            <a:custGeom>
              <a:avLst/>
              <a:gdLst>
                <a:gd name="connsiteX0" fmla="*/ 44634 w 685780"/>
                <a:gd name="connsiteY0" fmla="*/ 197053 h 671093"/>
                <a:gd name="connsiteX1" fmla="*/ 44634 w 685780"/>
                <a:gd name="connsiteY1" fmla="*/ 412547 h 671093"/>
                <a:gd name="connsiteX2" fmla="*/ 303181 w 685780"/>
                <a:gd name="connsiteY2" fmla="*/ 671093 h 671093"/>
                <a:gd name="connsiteX3" fmla="*/ 685781 w 685780"/>
                <a:gd name="connsiteY3" fmla="*/ 609600 h 671093"/>
                <a:gd name="connsiteX4" fmla="*/ 685781 w 685780"/>
                <a:gd name="connsiteY4" fmla="*/ 0 h 671093"/>
                <a:gd name="connsiteX5" fmla="*/ 166630 w 685780"/>
                <a:gd name="connsiteY5" fmla="*/ 75057 h 67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80" h="671093">
                  <a:moveTo>
                    <a:pt x="44634" y="197053"/>
                  </a:moveTo>
                  <a:cubicBezTo>
                    <a:pt x="-14878" y="256565"/>
                    <a:pt x="-14878" y="353035"/>
                    <a:pt x="44634" y="412547"/>
                  </a:cubicBezTo>
                  <a:lnTo>
                    <a:pt x="303181" y="671093"/>
                  </a:lnTo>
                  <a:cubicBezTo>
                    <a:pt x="423577" y="631241"/>
                    <a:pt x="552202" y="609600"/>
                    <a:pt x="685781" y="609600"/>
                  </a:cubicBezTo>
                  <a:lnTo>
                    <a:pt x="685781" y="0"/>
                  </a:lnTo>
                  <a:cubicBezTo>
                    <a:pt x="505492" y="0"/>
                    <a:pt x="331299" y="26213"/>
                    <a:pt x="166630" y="75057"/>
                  </a:cubicBezTo>
                  <a:close/>
                </a:path>
              </a:pathLst>
            </a:custGeom>
            <a:solidFill>
              <a:srgbClr val="DC9600"/>
            </a:solidFill>
            <a:ln w="76200" cap="flat">
              <a:noFill/>
              <a:prstDash val="solid"/>
              <a:miter/>
            </a:ln>
          </p:spPr>
          <p:txBody>
            <a:bodyPr rtlCol="0" anchor="ctr"/>
            <a:lstStyle/>
            <a:p>
              <a:endParaRPr lang="fr-FR"/>
            </a:p>
          </p:txBody>
        </p:sp>
        <p:sp>
          <p:nvSpPr>
            <p:cNvPr id="35" name="Forme libre : forme 34">
              <a:extLst>
                <a:ext uri="{FF2B5EF4-FFF2-40B4-BE49-F238E27FC236}">
                  <a16:creationId xmlns:a16="http://schemas.microsoft.com/office/drawing/2014/main" id="{02B2BCDD-38E5-9719-BBFA-26DF578FC20E}"/>
                </a:ext>
              </a:extLst>
            </p:cNvPr>
            <p:cNvSpPr/>
            <p:nvPr/>
          </p:nvSpPr>
          <p:spPr>
            <a:xfrm>
              <a:off x="296438" y="2853644"/>
              <a:ext cx="671093" cy="685780"/>
            </a:xfrm>
            <a:custGeom>
              <a:avLst/>
              <a:gdLst>
                <a:gd name="connsiteX0" fmla="*/ 197053 w 671093"/>
                <a:gd name="connsiteY0" fmla="*/ 641147 h 685780"/>
                <a:gd name="connsiteX1" fmla="*/ 412547 w 671093"/>
                <a:gd name="connsiteY1" fmla="*/ 641147 h 685780"/>
                <a:gd name="connsiteX2" fmla="*/ 671093 w 671093"/>
                <a:gd name="connsiteY2" fmla="*/ 382600 h 685780"/>
                <a:gd name="connsiteX3" fmla="*/ 609600 w 671093"/>
                <a:gd name="connsiteY3" fmla="*/ 0 h 685780"/>
                <a:gd name="connsiteX4" fmla="*/ 0 w 671093"/>
                <a:gd name="connsiteY4" fmla="*/ 0 h 685780"/>
                <a:gd name="connsiteX5" fmla="*/ 75057 w 671093"/>
                <a:gd name="connsiteY5" fmla="*/ 519151 h 68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093" h="685780">
                  <a:moveTo>
                    <a:pt x="197053" y="641147"/>
                  </a:moveTo>
                  <a:cubicBezTo>
                    <a:pt x="256565" y="700659"/>
                    <a:pt x="353035" y="700659"/>
                    <a:pt x="412547" y="641147"/>
                  </a:cubicBezTo>
                  <a:lnTo>
                    <a:pt x="671093" y="382600"/>
                  </a:lnTo>
                  <a:cubicBezTo>
                    <a:pt x="631241" y="262204"/>
                    <a:pt x="609600" y="133578"/>
                    <a:pt x="609600" y="0"/>
                  </a:cubicBezTo>
                  <a:lnTo>
                    <a:pt x="0" y="0"/>
                  </a:lnTo>
                  <a:cubicBezTo>
                    <a:pt x="0" y="180289"/>
                    <a:pt x="26213" y="354482"/>
                    <a:pt x="75057" y="519151"/>
                  </a:cubicBezTo>
                  <a:close/>
                </a:path>
              </a:pathLst>
            </a:custGeom>
            <a:solidFill>
              <a:srgbClr val="0082AA"/>
            </a:solidFill>
            <a:ln w="76200" cap="flat">
              <a:noFill/>
              <a:prstDash val="solid"/>
              <a:miter/>
            </a:ln>
          </p:spPr>
          <p:txBody>
            <a:bodyPr rtlCol="0" anchor="ctr"/>
            <a:lstStyle/>
            <a:p>
              <a:endParaRPr lang="fr-FR"/>
            </a:p>
          </p:txBody>
        </p:sp>
        <p:sp>
          <p:nvSpPr>
            <p:cNvPr id="36" name="Forme libre : forme 35">
              <a:extLst>
                <a:ext uri="{FF2B5EF4-FFF2-40B4-BE49-F238E27FC236}">
                  <a16:creationId xmlns:a16="http://schemas.microsoft.com/office/drawing/2014/main" id="{D25469F9-3FC2-03B9-8F57-ABD45EBCF6D4}"/>
                </a:ext>
              </a:extLst>
            </p:cNvPr>
            <p:cNvSpPr/>
            <p:nvPr/>
          </p:nvSpPr>
          <p:spPr>
            <a:xfrm>
              <a:off x="3282944" y="2167863"/>
              <a:ext cx="671093" cy="685780"/>
            </a:xfrm>
            <a:custGeom>
              <a:avLst/>
              <a:gdLst>
                <a:gd name="connsiteX0" fmla="*/ 474040 w 671093"/>
                <a:gd name="connsiteY0" fmla="*/ 44634 h 685780"/>
                <a:gd name="connsiteX1" fmla="*/ 258546 w 671093"/>
                <a:gd name="connsiteY1" fmla="*/ 44634 h 685780"/>
                <a:gd name="connsiteX2" fmla="*/ 0 w 671093"/>
                <a:gd name="connsiteY2" fmla="*/ 303181 h 685780"/>
                <a:gd name="connsiteX3" fmla="*/ 61493 w 671093"/>
                <a:gd name="connsiteY3" fmla="*/ 685781 h 685780"/>
                <a:gd name="connsiteX4" fmla="*/ 671093 w 671093"/>
                <a:gd name="connsiteY4" fmla="*/ 685781 h 685780"/>
                <a:gd name="connsiteX5" fmla="*/ 596036 w 671093"/>
                <a:gd name="connsiteY5" fmla="*/ 166630 h 68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093" h="685780">
                  <a:moveTo>
                    <a:pt x="474040" y="44634"/>
                  </a:moveTo>
                  <a:cubicBezTo>
                    <a:pt x="414528" y="-14878"/>
                    <a:pt x="318059" y="-14878"/>
                    <a:pt x="258546" y="44634"/>
                  </a:cubicBezTo>
                  <a:lnTo>
                    <a:pt x="0" y="303181"/>
                  </a:lnTo>
                  <a:cubicBezTo>
                    <a:pt x="39853" y="423577"/>
                    <a:pt x="61493" y="552202"/>
                    <a:pt x="61493" y="685781"/>
                  </a:cubicBezTo>
                  <a:lnTo>
                    <a:pt x="671093" y="685781"/>
                  </a:lnTo>
                  <a:cubicBezTo>
                    <a:pt x="671093" y="505492"/>
                    <a:pt x="644880" y="331299"/>
                    <a:pt x="596036" y="166630"/>
                  </a:cubicBezTo>
                  <a:close/>
                </a:path>
              </a:pathLst>
            </a:custGeom>
            <a:solidFill>
              <a:srgbClr val="0082AA"/>
            </a:solidFill>
            <a:ln w="76200" cap="flat">
              <a:noFill/>
              <a:prstDash val="solid"/>
              <a:miter/>
            </a:ln>
          </p:spPr>
          <p:txBody>
            <a:bodyPr rtlCol="0" anchor="ctr"/>
            <a:lstStyle/>
            <a:p>
              <a:endParaRPr lang="fr-FR"/>
            </a:p>
          </p:txBody>
        </p:sp>
        <p:sp>
          <p:nvSpPr>
            <p:cNvPr id="37" name="Forme libre : forme 36">
              <a:extLst>
                <a:ext uri="{FF2B5EF4-FFF2-40B4-BE49-F238E27FC236}">
                  <a16:creationId xmlns:a16="http://schemas.microsoft.com/office/drawing/2014/main" id="{C35BC6FD-F644-5608-6FE1-791755EB6BFD}"/>
                </a:ext>
              </a:extLst>
            </p:cNvPr>
            <p:cNvSpPr/>
            <p:nvPr/>
          </p:nvSpPr>
          <p:spPr>
            <a:xfrm>
              <a:off x="1515657" y="719964"/>
              <a:ext cx="2438380" cy="2133679"/>
            </a:xfrm>
            <a:custGeom>
              <a:avLst/>
              <a:gdLst>
                <a:gd name="connsiteX0" fmla="*/ 761981 w 2438380"/>
                <a:gd name="connsiteY0" fmla="*/ 311204 h 2133679"/>
                <a:gd name="connsiteX1" fmla="*/ 761981 w 2438380"/>
                <a:gd name="connsiteY1" fmla="*/ 152479 h 2133679"/>
                <a:gd name="connsiteX2" fmla="*/ 667950 w 2438380"/>
                <a:gd name="connsiteY2" fmla="*/ 11662 h 2133679"/>
                <a:gd name="connsiteX3" fmla="*/ 501834 w 2438380"/>
                <a:gd name="connsiteY3" fmla="*/ 44733 h 2133679"/>
                <a:gd name="connsiteX4" fmla="*/ 44634 w 2438380"/>
                <a:gd name="connsiteY4" fmla="*/ 501933 h 2133679"/>
                <a:gd name="connsiteX5" fmla="*/ 44634 w 2438380"/>
                <a:gd name="connsiteY5" fmla="*/ 717426 h 2133679"/>
                <a:gd name="connsiteX6" fmla="*/ 501834 w 2438380"/>
                <a:gd name="connsiteY6" fmla="*/ 1174626 h 2133679"/>
                <a:gd name="connsiteX7" fmla="*/ 609581 w 2438380"/>
                <a:gd name="connsiteY7" fmla="*/ 1219280 h 2133679"/>
                <a:gd name="connsiteX8" fmla="*/ 667950 w 2438380"/>
                <a:gd name="connsiteY8" fmla="*/ 1207697 h 2133679"/>
                <a:gd name="connsiteX9" fmla="*/ 761981 w 2438380"/>
                <a:gd name="connsiteY9" fmla="*/ 1066880 h 2133679"/>
                <a:gd name="connsiteX10" fmla="*/ 761981 w 2438380"/>
                <a:gd name="connsiteY10" fmla="*/ 924004 h 2133679"/>
                <a:gd name="connsiteX11" fmla="*/ 1828781 w 2438380"/>
                <a:gd name="connsiteY11" fmla="*/ 2133680 h 2133679"/>
                <a:gd name="connsiteX12" fmla="*/ 2438381 w 2438380"/>
                <a:gd name="connsiteY12" fmla="*/ 2133680 h 2133679"/>
                <a:gd name="connsiteX13" fmla="*/ 761981 w 2438380"/>
                <a:gd name="connsiteY13" fmla="*/ 311204 h 213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8380" h="2133679">
                  <a:moveTo>
                    <a:pt x="761981" y="311204"/>
                  </a:moveTo>
                  <a:lnTo>
                    <a:pt x="761981" y="152479"/>
                  </a:lnTo>
                  <a:cubicBezTo>
                    <a:pt x="761981" y="90834"/>
                    <a:pt x="724872" y="35284"/>
                    <a:pt x="667950" y="11662"/>
                  </a:cubicBezTo>
                  <a:cubicBezTo>
                    <a:pt x="610876" y="-12036"/>
                    <a:pt x="545497" y="1070"/>
                    <a:pt x="501834" y="44733"/>
                  </a:cubicBezTo>
                  <a:lnTo>
                    <a:pt x="44634" y="501933"/>
                  </a:lnTo>
                  <a:cubicBezTo>
                    <a:pt x="-14878" y="561445"/>
                    <a:pt x="-14878" y="657914"/>
                    <a:pt x="44634" y="717426"/>
                  </a:cubicBezTo>
                  <a:lnTo>
                    <a:pt x="501834" y="1174626"/>
                  </a:lnTo>
                  <a:cubicBezTo>
                    <a:pt x="531019" y="1203811"/>
                    <a:pt x="569881" y="1219280"/>
                    <a:pt x="609581" y="1219280"/>
                  </a:cubicBezTo>
                  <a:cubicBezTo>
                    <a:pt x="629241" y="1219280"/>
                    <a:pt x="649053" y="1215470"/>
                    <a:pt x="667950" y="1207697"/>
                  </a:cubicBezTo>
                  <a:cubicBezTo>
                    <a:pt x="724872" y="1184075"/>
                    <a:pt x="761981" y="1128525"/>
                    <a:pt x="761981" y="1066880"/>
                  </a:cubicBezTo>
                  <a:lnTo>
                    <a:pt x="761981" y="924004"/>
                  </a:lnTo>
                  <a:cubicBezTo>
                    <a:pt x="1362589" y="999214"/>
                    <a:pt x="1828781" y="1513030"/>
                    <a:pt x="1828781" y="2133680"/>
                  </a:cubicBezTo>
                  <a:lnTo>
                    <a:pt x="2438381" y="2133680"/>
                  </a:lnTo>
                  <a:cubicBezTo>
                    <a:pt x="2438381" y="1176608"/>
                    <a:pt x="1699317" y="388928"/>
                    <a:pt x="761981" y="311204"/>
                  </a:cubicBezTo>
                  <a:close/>
                </a:path>
              </a:pathLst>
            </a:custGeom>
            <a:solidFill>
              <a:srgbClr val="00A0C8"/>
            </a:solidFill>
            <a:ln w="76200" cap="flat">
              <a:noFill/>
              <a:prstDash val="solid"/>
              <a:miter/>
            </a:ln>
          </p:spPr>
          <p:txBody>
            <a:bodyPr rtlCol="0" anchor="ctr"/>
            <a:lstStyle/>
            <a:p>
              <a:endParaRPr lang="fr-FR"/>
            </a:p>
          </p:txBody>
        </p:sp>
        <p:sp>
          <p:nvSpPr>
            <p:cNvPr id="38" name="Forme libre : forme 37">
              <a:extLst>
                <a:ext uri="{FF2B5EF4-FFF2-40B4-BE49-F238E27FC236}">
                  <a16:creationId xmlns:a16="http://schemas.microsoft.com/office/drawing/2014/main" id="{AE667B49-7DE0-E6E9-4FC4-F326BF23842D}"/>
                </a:ext>
              </a:extLst>
            </p:cNvPr>
            <p:cNvSpPr/>
            <p:nvPr/>
          </p:nvSpPr>
          <p:spPr>
            <a:xfrm>
              <a:off x="-8407" y="2701244"/>
              <a:ext cx="1219240" cy="762000"/>
            </a:xfrm>
            <a:custGeom>
              <a:avLst/>
              <a:gdLst>
                <a:gd name="connsiteX0" fmla="*/ 1207663 w 1219240"/>
                <a:gd name="connsiteY0" fmla="*/ 94107 h 762000"/>
                <a:gd name="connsiteX1" fmla="*/ 1066846 w 1219240"/>
                <a:gd name="connsiteY1" fmla="*/ 0 h 762000"/>
                <a:gd name="connsiteX2" fmla="*/ 152446 w 1219240"/>
                <a:gd name="connsiteY2" fmla="*/ 0 h 762000"/>
                <a:gd name="connsiteX3" fmla="*/ 11628 w 1219240"/>
                <a:gd name="connsiteY3" fmla="*/ 94107 h 762000"/>
                <a:gd name="connsiteX4" fmla="*/ 44699 w 1219240"/>
                <a:gd name="connsiteY4" fmla="*/ 260147 h 762000"/>
                <a:gd name="connsiteX5" fmla="*/ 501899 w 1219240"/>
                <a:gd name="connsiteY5" fmla="*/ 717347 h 762000"/>
                <a:gd name="connsiteX6" fmla="*/ 609646 w 1219240"/>
                <a:gd name="connsiteY6" fmla="*/ 762000 h 762000"/>
                <a:gd name="connsiteX7" fmla="*/ 717392 w 1219240"/>
                <a:gd name="connsiteY7" fmla="*/ 717347 h 762000"/>
                <a:gd name="connsiteX8" fmla="*/ 1174592 w 1219240"/>
                <a:gd name="connsiteY8" fmla="*/ 260147 h 762000"/>
                <a:gd name="connsiteX9" fmla="*/ 1207663 w 1219240"/>
                <a:gd name="connsiteY9" fmla="*/ 94107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40" h="762000">
                  <a:moveTo>
                    <a:pt x="1207663" y="94107"/>
                  </a:moveTo>
                  <a:cubicBezTo>
                    <a:pt x="1184041" y="37109"/>
                    <a:pt x="1128491" y="0"/>
                    <a:pt x="1066846" y="0"/>
                  </a:cubicBezTo>
                  <a:lnTo>
                    <a:pt x="152446" y="0"/>
                  </a:lnTo>
                  <a:cubicBezTo>
                    <a:pt x="90800" y="0"/>
                    <a:pt x="35250" y="37109"/>
                    <a:pt x="11628" y="94107"/>
                  </a:cubicBezTo>
                  <a:cubicBezTo>
                    <a:pt x="-11994" y="151028"/>
                    <a:pt x="1036" y="216560"/>
                    <a:pt x="44699" y="260147"/>
                  </a:cubicBezTo>
                  <a:lnTo>
                    <a:pt x="501899" y="717347"/>
                  </a:lnTo>
                  <a:cubicBezTo>
                    <a:pt x="531693" y="747141"/>
                    <a:pt x="570631" y="762000"/>
                    <a:pt x="609646" y="762000"/>
                  </a:cubicBezTo>
                  <a:cubicBezTo>
                    <a:pt x="648660" y="762000"/>
                    <a:pt x="687598" y="747141"/>
                    <a:pt x="717392" y="717347"/>
                  </a:cubicBezTo>
                  <a:lnTo>
                    <a:pt x="1174592" y="260147"/>
                  </a:lnTo>
                  <a:cubicBezTo>
                    <a:pt x="1218179" y="216560"/>
                    <a:pt x="1231209" y="151028"/>
                    <a:pt x="1207663" y="94107"/>
                  </a:cubicBezTo>
                  <a:close/>
                </a:path>
              </a:pathLst>
            </a:custGeom>
            <a:solidFill>
              <a:srgbClr val="FAB400"/>
            </a:solidFill>
            <a:ln w="76200" cap="flat">
              <a:noFill/>
              <a:prstDash val="solid"/>
              <a:miter/>
            </a:ln>
          </p:spPr>
          <p:txBody>
            <a:bodyPr rtlCol="0" anchor="ctr"/>
            <a:lstStyle/>
            <a:p>
              <a:endParaRPr lang="fr-FR"/>
            </a:p>
          </p:txBody>
        </p:sp>
        <p:sp>
          <p:nvSpPr>
            <p:cNvPr id="39" name="Forme libre : forme 38">
              <a:extLst>
                <a:ext uri="{FF2B5EF4-FFF2-40B4-BE49-F238E27FC236}">
                  <a16:creationId xmlns:a16="http://schemas.microsoft.com/office/drawing/2014/main" id="{0D9BBF35-1C46-3DF3-96DA-2BEA0BE16AEE}"/>
                </a:ext>
              </a:extLst>
            </p:cNvPr>
            <p:cNvSpPr/>
            <p:nvPr/>
          </p:nvSpPr>
          <p:spPr>
            <a:xfrm>
              <a:off x="2125238" y="2244063"/>
              <a:ext cx="2133645" cy="1828780"/>
            </a:xfrm>
            <a:custGeom>
              <a:avLst/>
              <a:gdLst>
                <a:gd name="connsiteX0" fmla="*/ 1822475 w 2133645"/>
                <a:gd name="connsiteY0" fmla="*/ 761981 h 1828780"/>
                <a:gd name="connsiteX1" fmla="*/ 1981200 w 2133645"/>
                <a:gd name="connsiteY1" fmla="*/ 761981 h 1828780"/>
                <a:gd name="connsiteX2" fmla="*/ 2122018 w 2133645"/>
                <a:gd name="connsiteY2" fmla="*/ 667874 h 1828780"/>
                <a:gd name="connsiteX3" fmla="*/ 2088947 w 2133645"/>
                <a:gd name="connsiteY3" fmla="*/ 501834 h 1828780"/>
                <a:gd name="connsiteX4" fmla="*/ 1631747 w 2133645"/>
                <a:gd name="connsiteY4" fmla="*/ 44634 h 1828780"/>
                <a:gd name="connsiteX5" fmla="*/ 1416253 w 2133645"/>
                <a:gd name="connsiteY5" fmla="*/ 44634 h 1828780"/>
                <a:gd name="connsiteX6" fmla="*/ 959053 w 2133645"/>
                <a:gd name="connsiteY6" fmla="*/ 501834 h 1828780"/>
                <a:gd name="connsiteX7" fmla="*/ 925982 w 2133645"/>
                <a:gd name="connsiteY7" fmla="*/ 667874 h 1828780"/>
                <a:gd name="connsiteX8" fmla="*/ 1066800 w 2133645"/>
                <a:gd name="connsiteY8" fmla="*/ 761981 h 1828780"/>
                <a:gd name="connsiteX9" fmla="*/ 1209675 w 2133645"/>
                <a:gd name="connsiteY9" fmla="*/ 761981 h 1828780"/>
                <a:gd name="connsiteX10" fmla="*/ 0 w 2133645"/>
                <a:gd name="connsiteY10" fmla="*/ 1828781 h 1828780"/>
                <a:gd name="connsiteX11" fmla="*/ 1361923 w 2133645"/>
                <a:gd name="connsiteY11" fmla="*/ 1828781 h 1828780"/>
                <a:gd name="connsiteX12" fmla="*/ 1822475 w 2133645"/>
                <a:gd name="connsiteY12" fmla="*/ 761981 h 182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3645" h="1828780">
                  <a:moveTo>
                    <a:pt x="1822475" y="761981"/>
                  </a:moveTo>
                  <a:lnTo>
                    <a:pt x="1981200" y="761981"/>
                  </a:lnTo>
                  <a:cubicBezTo>
                    <a:pt x="2042846" y="761981"/>
                    <a:pt x="2098396" y="724872"/>
                    <a:pt x="2122018" y="667874"/>
                  </a:cubicBezTo>
                  <a:cubicBezTo>
                    <a:pt x="2145640" y="610953"/>
                    <a:pt x="2132609" y="545421"/>
                    <a:pt x="2088947" y="501834"/>
                  </a:cubicBezTo>
                  <a:lnTo>
                    <a:pt x="1631747" y="44634"/>
                  </a:lnTo>
                  <a:cubicBezTo>
                    <a:pt x="1572235" y="-14878"/>
                    <a:pt x="1475766" y="-14878"/>
                    <a:pt x="1416253" y="44634"/>
                  </a:cubicBezTo>
                  <a:lnTo>
                    <a:pt x="959053" y="501834"/>
                  </a:lnTo>
                  <a:cubicBezTo>
                    <a:pt x="915467" y="545421"/>
                    <a:pt x="902437" y="610953"/>
                    <a:pt x="925982" y="667874"/>
                  </a:cubicBezTo>
                  <a:cubicBezTo>
                    <a:pt x="949605" y="724872"/>
                    <a:pt x="1005154" y="761981"/>
                    <a:pt x="1066800" y="761981"/>
                  </a:cubicBezTo>
                  <a:lnTo>
                    <a:pt x="1209675" y="761981"/>
                  </a:lnTo>
                  <a:cubicBezTo>
                    <a:pt x="1134466" y="1362589"/>
                    <a:pt x="620649" y="1828781"/>
                    <a:pt x="0" y="1828781"/>
                  </a:cubicBezTo>
                  <a:lnTo>
                    <a:pt x="1361923" y="1828781"/>
                  </a:lnTo>
                  <a:cubicBezTo>
                    <a:pt x="1620241" y="1540516"/>
                    <a:pt x="1788643" y="1170032"/>
                    <a:pt x="1822475" y="761981"/>
                  </a:cubicBezTo>
                  <a:close/>
                </a:path>
              </a:pathLst>
            </a:custGeom>
            <a:solidFill>
              <a:srgbClr val="C80A50"/>
            </a:solidFill>
            <a:ln w="76200" cap="flat">
              <a:noFill/>
              <a:prstDash val="solid"/>
              <a:miter/>
            </a:ln>
          </p:spPr>
          <p:txBody>
            <a:bodyPr rtlCol="0" anchor="ctr"/>
            <a:lstStyle/>
            <a:p>
              <a:endParaRPr lang="fr-FR"/>
            </a:p>
          </p:txBody>
        </p:sp>
        <p:sp>
          <p:nvSpPr>
            <p:cNvPr id="41" name="Forme libre : forme 40">
              <a:extLst>
                <a:ext uri="{FF2B5EF4-FFF2-40B4-BE49-F238E27FC236}">
                  <a16:creationId xmlns:a16="http://schemas.microsoft.com/office/drawing/2014/main" id="{1E3820BD-A44A-4636-84C3-0DACFFD09B1B}"/>
                </a:ext>
              </a:extLst>
            </p:cNvPr>
            <p:cNvSpPr/>
            <p:nvPr/>
          </p:nvSpPr>
          <p:spPr>
            <a:xfrm>
              <a:off x="2125238" y="3768032"/>
              <a:ext cx="2133580" cy="1219211"/>
            </a:xfrm>
            <a:custGeom>
              <a:avLst/>
              <a:gdLst>
                <a:gd name="connsiteX0" fmla="*/ 2088947 w 2133580"/>
                <a:gd name="connsiteY0" fmla="*/ 501865 h 1219211"/>
                <a:gd name="connsiteX1" fmla="*/ 1631747 w 2133580"/>
                <a:gd name="connsiteY1" fmla="*/ 44665 h 1219211"/>
                <a:gd name="connsiteX2" fmla="*/ 1465631 w 2133580"/>
                <a:gd name="connsiteY2" fmla="*/ 11594 h 1219211"/>
                <a:gd name="connsiteX3" fmla="*/ 1371600 w 2133580"/>
                <a:gd name="connsiteY3" fmla="*/ 152412 h 1219211"/>
                <a:gd name="connsiteX4" fmla="*/ 1371600 w 2133580"/>
                <a:gd name="connsiteY4" fmla="*/ 304812 h 1219211"/>
                <a:gd name="connsiteX5" fmla="*/ 0 w 2133580"/>
                <a:gd name="connsiteY5" fmla="*/ 304812 h 1219211"/>
                <a:gd name="connsiteX6" fmla="*/ 0 w 2133580"/>
                <a:gd name="connsiteY6" fmla="*/ 914412 h 1219211"/>
                <a:gd name="connsiteX7" fmla="*/ 1371600 w 2133580"/>
                <a:gd name="connsiteY7" fmla="*/ 914412 h 1219211"/>
                <a:gd name="connsiteX8" fmla="*/ 1371600 w 2133580"/>
                <a:gd name="connsiteY8" fmla="*/ 1066812 h 1219211"/>
                <a:gd name="connsiteX9" fmla="*/ 1465631 w 2133580"/>
                <a:gd name="connsiteY9" fmla="*/ 1207629 h 1219211"/>
                <a:gd name="connsiteX10" fmla="*/ 1524000 w 2133580"/>
                <a:gd name="connsiteY10" fmla="*/ 1219212 h 1219211"/>
                <a:gd name="connsiteX11" fmla="*/ 1631747 w 2133580"/>
                <a:gd name="connsiteY11" fmla="*/ 1174559 h 1219211"/>
                <a:gd name="connsiteX12" fmla="*/ 2088947 w 2133580"/>
                <a:gd name="connsiteY12" fmla="*/ 717359 h 1219211"/>
                <a:gd name="connsiteX13" fmla="*/ 2088947 w 2133580"/>
                <a:gd name="connsiteY13" fmla="*/ 501865 h 121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3580" h="1219211">
                  <a:moveTo>
                    <a:pt x="2088947" y="501865"/>
                  </a:moveTo>
                  <a:lnTo>
                    <a:pt x="1631747" y="44665"/>
                  </a:lnTo>
                  <a:cubicBezTo>
                    <a:pt x="1588084" y="1002"/>
                    <a:pt x="1522705" y="-11952"/>
                    <a:pt x="1465631" y="11594"/>
                  </a:cubicBezTo>
                  <a:cubicBezTo>
                    <a:pt x="1408709" y="35216"/>
                    <a:pt x="1371600" y="90766"/>
                    <a:pt x="1371600" y="152412"/>
                  </a:cubicBezTo>
                  <a:lnTo>
                    <a:pt x="1371600" y="304812"/>
                  </a:lnTo>
                  <a:lnTo>
                    <a:pt x="0" y="304812"/>
                  </a:lnTo>
                  <a:lnTo>
                    <a:pt x="0" y="914412"/>
                  </a:lnTo>
                  <a:lnTo>
                    <a:pt x="1371600" y="914412"/>
                  </a:lnTo>
                  <a:lnTo>
                    <a:pt x="1371600" y="1066812"/>
                  </a:lnTo>
                  <a:cubicBezTo>
                    <a:pt x="1371600" y="1128457"/>
                    <a:pt x="1408709" y="1184007"/>
                    <a:pt x="1465631" y="1207629"/>
                  </a:cubicBezTo>
                  <a:cubicBezTo>
                    <a:pt x="1484528" y="1215402"/>
                    <a:pt x="1504341" y="1219212"/>
                    <a:pt x="1524000" y="1219212"/>
                  </a:cubicBezTo>
                  <a:cubicBezTo>
                    <a:pt x="1563700" y="1219212"/>
                    <a:pt x="1602562" y="1203743"/>
                    <a:pt x="1631747" y="1174559"/>
                  </a:cubicBezTo>
                  <a:lnTo>
                    <a:pt x="2088947" y="717359"/>
                  </a:lnTo>
                  <a:cubicBezTo>
                    <a:pt x="2148459" y="657846"/>
                    <a:pt x="2148459" y="561377"/>
                    <a:pt x="2088947" y="501865"/>
                  </a:cubicBezTo>
                  <a:close/>
                </a:path>
              </a:pathLst>
            </a:custGeom>
            <a:solidFill>
              <a:srgbClr val="00A0C8"/>
            </a:solidFill>
            <a:ln w="76200" cap="flat">
              <a:noFill/>
              <a:prstDash val="solid"/>
              <a:miter/>
            </a:ln>
          </p:spPr>
          <p:txBody>
            <a:bodyPr rtlCol="0" anchor="ctr"/>
            <a:lstStyle/>
            <a:p>
              <a:endParaRPr lang="fr-FR"/>
            </a:p>
          </p:txBody>
        </p:sp>
      </p:grpSp>
      <p:sp>
        <p:nvSpPr>
          <p:cNvPr id="2" name="Espace réservé du numéro de diapositive 1">
            <a:extLst>
              <a:ext uri="{FF2B5EF4-FFF2-40B4-BE49-F238E27FC236}">
                <a16:creationId xmlns:a16="http://schemas.microsoft.com/office/drawing/2014/main" id="{2571116A-AE8E-8CE6-6180-BFA42FD1005F}"/>
              </a:ext>
            </a:extLst>
          </p:cNvPr>
          <p:cNvSpPr>
            <a:spLocks noGrp="1"/>
          </p:cNvSpPr>
          <p:nvPr>
            <p:ph type="sldNum" sz="quarter" idx="10"/>
            <p:custDataLst>
              <p:tags r:id="rId4"/>
            </p:custDataLst>
          </p:nvPr>
        </p:nvSpPr>
        <p:spPr/>
        <p:txBody>
          <a:bodyPr/>
          <a:lstStyle/>
          <a:p>
            <a:fld id="{B155B846-58B1-4FD9-BD7C-950EBE99AA96}" type="slidenum">
              <a:rPr lang="fr-FR" smtClean="0"/>
              <a:t>39</a:t>
            </a:fld>
            <a:endParaRPr lang="fr-FR"/>
          </a:p>
        </p:txBody>
      </p:sp>
    </p:spTree>
    <p:extLst>
      <p:ext uri="{BB962C8B-B14F-4D97-AF65-F5344CB8AC3E}">
        <p14:creationId xmlns:p14="http://schemas.microsoft.com/office/powerpoint/2010/main" val="3281638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488"/>
        <p:cNvGrpSpPr/>
        <p:nvPr/>
      </p:nvGrpSpPr>
      <p:grpSpPr>
        <a:xfrm>
          <a:off x="0" y="0"/>
          <a:ext cx="0" cy="0"/>
          <a:chOff x="0" y="0"/>
          <a:chExt cx="0" cy="0"/>
        </a:xfrm>
      </p:grpSpPr>
      <p:pic>
        <p:nvPicPr>
          <p:cNvPr id="11" name="Image 10">
            <a:extLst>
              <a:ext uri="{FF2B5EF4-FFF2-40B4-BE49-F238E27FC236}">
                <a16:creationId xmlns:a16="http://schemas.microsoft.com/office/drawing/2014/main" id="{176F8A78-8CF5-F93F-42B8-E31BC66F17AC}"/>
              </a:ext>
            </a:extLst>
          </p:cNvPr>
          <p:cNvPicPr>
            <a:picLocks noChangeAspect="1"/>
          </p:cNvPicPr>
          <p:nvPr>
            <p:custDataLst>
              <p:tags r:id="rId1"/>
            </p:custDataLst>
          </p:nvPr>
        </p:nvPicPr>
        <p:blipFill>
          <a:blip r:embed="rId9"/>
          <a:stretch>
            <a:fillRect/>
          </a:stretch>
        </p:blipFill>
        <p:spPr>
          <a:xfrm>
            <a:off x="2147414" y="1871529"/>
            <a:ext cx="5078104" cy="1203927"/>
          </a:xfrm>
          <a:prstGeom prst="rect">
            <a:avLst/>
          </a:prstGeom>
        </p:spPr>
      </p:pic>
      <p:sp>
        <p:nvSpPr>
          <p:cNvPr id="3489" name="Google Shape;3489;p51"/>
          <p:cNvSpPr txBox="1">
            <a:spLocks noGrp="1"/>
          </p:cNvSpPr>
          <p:nvPr>
            <p:ph type="title"/>
            <p:custDataLst>
              <p:tags r:id="rId2"/>
            </p:custDataLst>
          </p:nvPr>
        </p:nvSpPr>
        <p:spPr>
          <a:xfrm>
            <a:off x="1897142" y="1199889"/>
            <a:ext cx="5349716" cy="2743722"/>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fr-FR"/>
              <a:t>COMMENT PEUT-ELLE CONTRIBUER À LA CROISSANCE DE NOTRE ENTREPRISE ?</a:t>
            </a:r>
          </a:p>
        </p:txBody>
      </p:sp>
      <p:grpSp>
        <p:nvGrpSpPr>
          <p:cNvPr id="2" name="Groupe 1">
            <a:extLst>
              <a:ext uri="{FF2B5EF4-FFF2-40B4-BE49-F238E27FC236}">
                <a16:creationId xmlns:a16="http://schemas.microsoft.com/office/drawing/2014/main" id="{EA3364AB-6451-FD2C-E0FF-F123CCB802D7}"/>
              </a:ext>
            </a:extLst>
          </p:cNvPr>
          <p:cNvGrpSpPr/>
          <p:nvPr>
            <p:custDataLst>
              <p:tags r:id="rId3"/>
            </p:custDataLst>
          </p:nvPr>
        </p:nvGrpSpPr>
        <p:grpSpPr>
          <a:xfrm rot="2195546">
            <a:off x="-2434940" y="3443852"/>
            <a:ext cx="2390635" cy="944143"/>
            <a:chOff x="1181100" y="2847136"/>
            <a:chExt cx="2438397" cy="963006"/>
          </a:xfrm>
        </p:grpSpPr>
        <p:sp>
          <p:nvSpPr>
            <p:cNvPr id="3" name="Forme libre : forme 2">
              <a:extLst>
                <a:ext uri="{FF2B5EF4-FFF2-40B4-BE49-F238E27FC236}">
                  <a16:creationId xmlns:a16="http://schemas.microsoft.com/office/drawing/2014/main" id="{98E045CB-5639-3454-8096-4199E22A5A42}"/>
                </a:ext>
              </a:extLst>
            </p:cNvPr>
            <p:cNvSpPr/>
            <p:nvPr/>
          </p:nvSpPr>
          <p:spPr>
            <a:xfrm>
              <a:off x="1625065" y="2921131"/>
              <a:ext cx="147985" cy="811772"/>
            </a:xfrm>
            <a:custGeom>
              <a:avLst/>
              <a:gdLst>
                <a:gd name="connsiteX0" fmla="*/ 110990 w 147985"/>
                <a:gd name="connsiteY0" fmla="*/ 0 h 811772"/>
                <a:gd name="connsiteX1" fmla="*/ 0 w 147985"/>
                <a:gd name="connsiteY1" fmla="*/ 0 h 811772"/>
                <a:gd name="connsiteX2" fmla="*/ 0 w 147985"/>
                <a:gd name="connsiteY2" fmla="*/ 811773 h 811772"/>
                <a:gd name="connsiteX3" fmla="*/ 110990 w 147985"/>
                <a:gd name="connsiteY3" fmla="*/ 811773 h 811772"/>
                <a:gd name="connsiteX4" fmla="*/ 147985 w 147985"/>
                <a:gd name="connsiteY4" fmla="*/ 775864 h 811772"/>
                <a:gd name="connsiteX5" fmla="*/ 147985 w 147985"/>
                <a:gd name="connsiteY5" fmla="*/ 702955 h 811772"/>
                <a:gd name="connsiteX6" fmla="*/ 147985 w 147985"/>
                <a:gd name="connsiteY6" fmla="*/ 110990 h 811772"/>
                <a:gd name="connsiteX7" fmla="*/ 147985 w 147985"/>
                <a:gd name="connsiteY7" fmla="*/ 36995 h 811772"/>
                <a:gd name="connsiteX8" fmla="*/ 110990 w 147985"/>
                <a:gd name="connsiteY8" fmla="*/ 0 h 81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85" h="811772">
                  <a:moveTo>
                    <a:pt x="110990" y="0"/>
                  </a:moveTo>
                  <a:lnTo>
                    <a:pt x="0" y="0"/>
                  </a:lnTo>
                  <a:lnTo>
                    <a:pt x="0" y="811773"/>
                  </a:lnTo>
                  <a:lnTo>
                    <a:pt x="110990" y="811773"/>
                  </a:lnTo>
                  <a:cubicBezTo>
                    <a:pt x="131340" y="811773"/>
                    <a:pt x="147985" y="795614"/>
                    <a:pt x="147985" y="775864"/>
                  </a:cubicBezTo>
                  <a:cubicBezTo>
                    <a:pt x="147985" y="756114"/>
                    <a:pt x="147985" y="723305"/>
                    <a:pt x="147985" y="702955"/>
                  </a:cubicBezTo>
                  <a:lnTo>
                    <a:pt x="147985" y="110990"/>
                  </a:lnTo>
                  <a:cubicBezTo>
                    <a:pt x="147985" y="90640"/>
                    <a:pt x="147985" y="57345"/>
                    <a:pt x="147985" y="36995"/>
                  </a:cubicBezTo>
                  <a:cubicBezTo>
                    <a:pt x="147985" y="16645"/>
                    <a:pt x="131340" y="0"/>
                    <a:pt x="110990" y="0"/>
                  </a:cubicBezTo>
                  <a:close/>
                </a:path>
              </a:pathLst>
            </a:custGeom>
            <a:solidFill>
              <a:srgbClr val="E6E9ED"/>
            </a:solidFill>
            <a:ln w="4763" cap="flat">
              <a:noFill/>
              <a:prstDash val="solid"/>
              <a:miter/>
            </a:ln>
          </p:spPr>
          <p:txBody>
            <a:bodyPr rtlCol="0" anchor="ctr"/>
            <a:lstStyle/>
            <a:p>
              <a:endParaRPr lang="fr-FR"/>
            </a:p>
          </p:txBody>
        </p:sp>
        <p:sp>
          <p:nvSpPr>
            <p:cNvPr id="4" name="Forme libre : forme 3">
              <a:extLst>
                <a:ext uri="{FF2B5EF4-FFF2-40B4-BE49-F238E27FC236}">
                  <a16:creationId xmlns:a16="http://schemas.microsoft.com/office/drawing/2014/main" id="{08AEB593-B31E-A2B1-09C5-90DBF460B2FE}"/>
                </a:ext>
              </a:extLst>
            </p:cNvPr>
            <p:cNvSpPr/>
            <p:nvPr/>
          </p:nvSpPr>
          <p:spPr>
            <a:xfrm>
              <a:off x="1181100" y="2847136"/>
              <a:ext cx="443965" cy="961925"/>
            </a:xfrm>
            <a:custGeom>
              <a:avLst/>
              <a:gdLst>
                <a:gd name="connsiteX0" fmla="*/ 443965 w 443965"/>
                <a:gd name="connsiteY0" fmla="*/ 848768 h 961925"/>
                <a:gd name="connsiteX1" fmla="*/ 443965 w 443965"/>
                <a:gd name="connsiteY1" fmla="*/ 922763 h 961925"/>
                <a:gd name="connsiteX2" fmla="*/ 443965 w 443965"/>
                <a:gd name="connsiteY2" fmla="*/ 924930 h 961925"/>
                <a:gd name="connsiteX3" fmla="*/ 406970 w 443965"/>
                <a:gd name="connsiteY3" fmla="*/ 961925 h 961925"/>
                <a:gd name="connsiteX4" fmla="*/ 36995 w 443965"/>
                <a:gd name="connsiteY4" fmla="*/ 961925 h 961925"/>
                <a:gd name="connsiteX5" fmla="*/ 0 w 443965"/>
                <a:gd name="connsiteY5" fmla="*/ 924930 h 961925"/>
                <a:gd name="connsiteX6" fmla="*/ 0 w 443965"/>
                <a:gd name="connsiteY6" fmla="*/ 36995 h 961925"/>
                <a:gd name="connsiteX7" fmla="*/ 36995 w 443965"/>
                <a:gd name="connsiteY7" fmla="*/ 0 h 961925"/>
                <a:gd name="connsiteX8" fmla="*/ 406965 w 443965"/>
                <a:gd name="connsiteY8" fmla="*/ 0 h 961925"/>
                <a:gd name="connsiteX9" fmla="*/ 443960 w 443965"/>
                <a:gd name="connsiteY9" fmla="*/ 36995 h 961925"/>
                <a:gd name="connsiteX10" fmla="*/ 443960 w 443965"/>
                <a:gd name="connsiteY10" fmla="*/ 37000 h 961925"/>
                <a:gd name="connsiteX11" fmla="*/ 443960 w 443965"/>
                <a:gd name="connsiteY11" fmla="*/ 110995 h 961925"/>
                <a:gd name="connsiteX12" fmla="*/ 443960 w 443965"/>
                <a:gd name="connsiteY12" fmla="*/ 848768 h 9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965" h="961925">
                  <a:moveTo>
                    <a:pt x="443965" y="848768"/>
                  </a:moveTo>
                  <a:cubicBezTo>
                    <a:pt x="443965" y="869118"/>
                    <a:pt x="443965" y="902413"/>
                    <a:pt x="443965" y="922763"/>
                  </a:cubicBezTo>
                  <a:lnTo>
                    <a:pt x="443965" y="924930"/>
                  </a:lnTo>
                  <a:cubicBezTo>
                    <a:pt x="443965" y="945280"/>
                    <a:pt x="427315" y="961925"/>
                    <a:pt x="406970" y="961925"/>
                  </a:cubicBezTo>
                  <a:lnTo>
                    <a:pt x="36995" y="961925"/>
                  </a:lnTo>
                  <a:cubicBezTo>
                    <a:pt x="16645" y="961925"/>
                    <a:pt x="0" y="945275"/>
                    <a:pt x="0" y="924930"/>
                  </a:cubicBezTo>
                  <a:lnTo>
                    <a:pt x="0" y="36995"/>
                  </a:lnTo>
                  <a:cubicBezTo>
                    <a:pt x="0" y="16645"/>
                    <a:pt x="16650" y="0"/>
                    <a:pt x="36995" y="0"/>
                  </a:cubicBezTo>
                  <a:lnTo>
                    <a:pt x="406965" y="0"/>
                  </a:lnTo>
                  <a:cubicBezTo>
                    <a:pt x="427315" y="0"/>
                    <a:pt x="443960" y="16650"/>
                    <a:pt x="443960" y="36995"/>
                  </a:cubicBezTo>
                  <a:lnTo>
                    <a:pt x="443960" y="37000"/>
                  </a:lnTo>
                  <a:cubicBezTo>
                    <a:pt x="443960" y="57350"/>
                    <a:pt x="443960" y="90645"/>
                    <a:pt x="443960" y="110995"/>
                  </a:cubicBezTo>
                  <a:lnTo>
                    <a:pt x="443960" y="848768"/>
                  </a:lnTo>
                  <a:close/>
                </a:path>
              </a:pathLst>
            </a:custGeom>
            <a:solidFill>
              <a:srgbClr val="656D78"/>
            </a:solidFill>
            <a:ln w="4763" cap="flat">
              <a:noFill/>
              <a:prstDash val="solid"/>
              <a:miter/>
            </a:ln>
          </p:spPr>
          <p:txBody>
            <a:bodyPr rtlCol="0" anchor="ctr"/>
            <a:lstStyle/>
            <a:p>
              <a:endParaRPr lang="fr-FR"/>
            </a:p>
          </p:txBody>
        </p:sp>
        <p:sp>
          <p:nvSpPr>
            <p:cNvPr id="5" name="Forme libre : forme 4">
              <a:extLst>
                <a:ext uri="{FF2B5EF4-FFF2-40B4-BE49-F238E27FC236}">
                  <a16:creationId xmlns:a16="http://schemas.microsoft.com/office/drawing/2014/main" id="{2CC999D0-33E4-C95F-FB4C-51605D01E2EE}"/>
                </a:ext>
              </a:extLst>
            </p:cNvPr>
            <p:cNvSpPr/>
            <p:nvPr/>
          </p:nvSpPr>
          <p:spPr>
            <a:xfrm>
              <a:off x="1773050" y="2977845"/>
              <a:ext cx="1846447" cy="832287"/>
            </a:xfrm>
            <a:custGeom>
              <a:avLst/>
              <a:gdLst>
                <a:gd name="connsiteX0" fmla="*/ 1102543 w 1846447"/>
                <a:gd name="connsiteY0" fmla="*/ 277342 h 832287"/>
                <a:gd name="connsiteX1" fmla="*/ 1183915 w 1846447"/>
                <a:gd name="connsiteY1" fmla="*/ 240347 h 832287"/>
                <a:gd name="connsiteX2" fmla="*/ 1627875 w 1846447"/>
                <a:gd name="connsiteY2" fmla="*/ 38379 h 832287"/>
                <a:gd name="connsiteX3" fmla="*/ 1829919 w 1846447"/>
                <a:gd name="connsiteY3" fmla="*/ 92352 h 832287"/>
                <a:gd name="connsiteX4" fmla="*/ 1775870 w 1846447"/>
                <a:gd name="connsiteY4" fmla="*/ 294392 h 832287"/>
                <a:gd name="connsiteX5" fmla="*/ 887930 w 1846447"/>
                <a:gd name="connsiteY5" fmla="*/ 832287 h 832287"/>
                <a:gd name="connsiteX6" fmla="*/ 0 w 1846447"/>
                <a:gd name="connsiteY6" fmla="*/ 684302 h 832287"/>
                <a:gd name="connsiteX7" fmla="*/ 0 w 1846447"/>
                <a:gd name="connsiteY7" fmla="*/ 18362 h 832287"/>
                <a:gd name="connsiteX8" fmla="*/ 1035915 w 1846447"/>
                <a:gd name="connsiteY8" fmla="*/ 227769 h 832287"/>
                <a:gd name="connsiteX9" fmla="*/ 1098061 w 1846447"/>
                <a:gd name="connsiteY9" fmla="*/ 279656 h 832287"/>
                <a:gd name="connsiteX10" fmla="*/ 1102543 w 1846447"/>
                <a:gd name="connsiteY10" fmla="*/ 277342 h 83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6447" h="832287">
                  <a:moveTo>
                    <a:pt x="1102543" y="277342"/>
                  </a:moveTo>
                  <a:lnTo>
                    <a:pt x="1183915" y="240347"/>
                  </a:lnTo>
                  <a:cubicBezTo>
                    <a:pt x="1368900" y="166347"/>
                    <a:pt x="1627875" y="38379"/>
                    <a:pt x="1627875" y="38379"/>
                  </a:cubicBezTo>
                  <a:cubicBezTo>
                    <a:pt x="1698908" y="-2303"/>
                    <a:pt x="1789166" y="21400"/>
                    <a:pt x="1829919" y="92352"/>
                  </a:cubicBezTo>
                  <a:cubicBezTo>
                    <a:pt x="1870596" y="163456"/>
                    <a:pt x="1829919" y="240342"/>
                    <a:pt x="1775870" y="294392"/>
                  </a:cubicBezTo>
                  <a:cubicBezTo>
                    <a:pt x="1775870" y="294392"/>
                    <a:pt x="1109920" y="832287"/>
                    <a:pt x="887930" y="832287"/>
                  </a:cubicBezTo>
                  <a:cubicBezTo>
                    <a:pt x="665950" y="832287"/>
                    <a:pt x="0" y="684302"/>
                    <a:pt x="0" y="684302"/>
                  </a:cubicBezTo>
                  <a:lnTo>
                    <a:pt x="0" y="18362"/>
                  </a:lnTo>
                  <a:cubicBezTo>
                    <a:pt x="369965" y="-43055"/>
                    <a:pt x="496495" y="55357"/>
                    <a:pt x="1035915" y="227769"/>
                  </a:cubicBezTo>
                  <a:cubicBezTo>
                    <a:pt x="1065543" y="240347"/>
                    <a:pt x="1085488" y="258120"/>
                    <a:pt x="1098061" y="279656"/>
                  </a:cubicBezTo>
                  <a:lnTo>
                    <a:pt x="1102543" y="277342"/>
                  </a:lnTo>
                  <a:close/>
                </a:path>
              </a:pathLst>
            </a:custGeom>
            <a:solidFill>
              <a:srgbClr val="FFDECF"/>
            </a:solidFill>
            <a:ln w="4763" cap="flat">
              <a:noFill/>
              <a:prstDash val="solid"/>
              <a:miter/>
            </a:ln>
          </p:spPr>
          <p:txBody>
            <a:bodyPr rtlCol="0" anchor="ctr"/>
            <a:lstStyle/>
            <a:p>
              <a:endParaRPr lang="fr-FR"/>
            </a:p>
          </p:txBody>
        </p:sp>
        <p:grpSp>
          <p:nvGrpSpPr>
            <p:cNvPr id="6" name="Graphique 2">
              <a:extLst>
                <a:ext uri="{FF2B5EF4-FFF2-40B4-BE49-F238E27FC236}">
                  <a16:creationId xmlns:a16="http://schemas.microsoft.com/office/drawing/2014/main" id="{76893358-39FC-A0DD-29AE-3807285C1B66}"/>
                </a:ext>
              </a:extLst>
            </p:cNvPr>
            <p:cNvGrpSpPr/>
            <p:nvPr/>
          </p:nvGrpSpPr>
          <p:grpSpPr>
            <a:xfrm>
              <a:off x="1773050" y="3012324"/>
              <a:ext cx="1846447" cy="797818"/>
              <a:chOff x="1773050" y="3012324"/>
              <a:chExt cx="1846447" cy="797818"/>
            </a:xfrm>
            <a:solidFill>
              <a:srgbClr val="FFCDBE"/>
            </a:solidFill>
          </p:grpSpPr>
          <p:sp>
            <p:nvSpPr>
              <p:cNvPr id="8" name="Forme libre : forme 7">
                <a:extLst>
                  <a:ext uri="{FF2B5EF4-FFF2-40B4-BE49-F238E27FC236}">
                    <a16:creationId xmlns:a16="http://schemas.microsoft.com/office/drawing/2014/main" id="{E4CD2559-931F-D965-D108-05CAC7840879}"/>
                  </a:ext>
                </a:extLst>
              </p:cNvPr>
              <p:cNvSpPr/>
              <p:nvPr/>
            </p:nvSpPr>
            <p:spPr>
              <a:xfrm>
                <a:off x="1773050" y="3012324"/>
                <a:ext cx="1846447" cy="797818"/>
              </a:xfrm>
              <a:custGeom>
                <a:avLst/>
                <a:gdLst>
                  <a:gd name="connsiteX0" fmla="*/ 1829919 w 1846447"/>
                  <a:gd name="connsiteY0" fmla="*/ 57879 h 797818"/>
                  <a:gd name="connsiteX1" fmla="*/ 1768712 w 1846447"/>
                  <a:gd name="connsiteY1" fmla="*/ 0 h 797818"/>
                  <a:gd name="connsiteX2" fmla="*/ 1701865 w 1846447"/>
                  <a:gd name="connsiteY2" fmla="*/ 111928 h 797818"/>
                  <a:gd name="connsiteX3" fmla="*/ 887930 w 1846447"/>
                  <a:gd name="connsiteY3" fmla="*/ 636246 h 797818"/>
                  <a:gd name="connsiteX4" fmla="*/ 0 w 1846447"/>
                  <a:gd name="connsiteY4" fmla="*/ 517889 h 797818"/>
                  <a:gd name="connsiteX5" fmla="*/ 0 w 1846447"/>
                  <a:gd name="connsiteY5" fmla="*/ 649834 h 797818"/>
                  <a:gd name="connsiteX6" fmla="*/ 887930 w 1846447"/>
                  <a:gd name="connsiteY6" fmla="*/ 797819 h 797818"/>
                  <a:gd name="connsiteX7" fmla="*/ 1775870 w 1846447"/>
                  <a:gd name="connsiteY7" fmla="*/ 259923 h 797818"/>
                  <a:gd name="connsiteX8" fmla="*/ 1829919 w 1846447"/>
                  <a:gd name="connsiteY8" fmla="*/ 57879 h 79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6447" h="797818">
                    <a:moveTo>
                      <a:pt x="1829919" y="57879"/>
                    </a:moveTo>
                    <a:cubicBezTo>
                      <a:pt x="1815036" y="31937"/>
                      <a:pt x="1793424" y="12502"/>
                      <a:pt x="1768712" y="0"/>
                    </a:cubicBezTo>
                    <a:cubicBezTo>
                      <a:pt x="1759687" y="41258"/>
                      <a:pt x="1733302" y="80496"/>
                      <a:pt x="1701865" y="111928"/>
                    </a:cubicBezTo>
                    <a:cubicBezTo>
                      <a:pt x="1701865" y="111928"/>
                      <a:pt x="1109920" y="636246"/>
                      <a:pt x="887930" y="636246"/>
                    </a:cubicBezTo>
                    <a:cubicBezTo>
                      <a:pt x="711041" y="636246"/>
                      <a:pt x="179060" y="556036"/>
                      <a:pt x="0" y="517889"/>
                    </a:cubicBezTo>
                    <a:lnTo>
                      <a:pt x="0" y="649834"/>
                    </a:lnTo>
                    <a:cubicBezTo>
                      <a:pt x="0" y="649834"/>
                      <a:pt x="665945" y="797819"/>
                      <a:pt x="887930" y="797819"/>
                    </a:cubicBezTo>
                    <a:cubicBezTo>
                      <a:pt x="1109920" y="797819"/>
                      <a:pt x="1775870" y="259923"/>
                      <a:pt x="1775870" y="259923"/>
                    </a:cubicBezTo>
                    <a:cubicBezTo>
                      <a:pt x="1829919" y="205869"/>
                      <a:pt x="1870596" y="128983"/>
                      <a:pt x="1829919" y="57879"/>
                    </a:cubicBezTo>
                    <a:close/>
                  </a:path>
                </a:pathLst>
              </a:custGeom>
              <a:solidFill>
                <a:srgbClr val="FFCDBE"/>
              </a:solidFill>
              <a:ln w="4763" cap="flat">
                <a:noFill/>
                <a:prstDash val="solid"/>
                <a:miter/>
              </a:ln>
            </p:spPr>
            <p:txBody>
              <a:bodyPr rtlCol="0" anchor="ctr"/>
              <a:lstStyle/>
              <a:p>
                <a:endParaRPr lang="fr-FR"/>
              </a:p>
            </p:txBody>
          </p:sp>
          <p:sp>
            <p:nvSpPr>
              <p:cNvPr id="9" name="Forme libre : forme 8">
                <a:extLst>
                  <a:ext uri="{FF2B5EF4-FFF2-40B4-BE49-F238E27FC236}">
                    <a16:creationId xmlns:a16="http://schemas.microsoft.com/office/drawing/2014/main" id="{4A1E7E41-6F06-BA11-9A6F-B97E94509E87}"/>
                  </a:ext>
                </a:extLst>
              </p:cNvPr>
              <p:cNvSpPr/>
              <p:nvPr/>
            </p:nvSpPr>
            <p:spPr>
              <a:xfrm>
                <a:off x="2180036" y="3225993"/>
                <a:ext cx="774334" cy="253988"/>
              </a:xfrm>
              <a:custGeom>
                <a:avLst/>
                <a:gdLst>
                  <a:gd name="connsiteX0" fmla="*/ 577127 w 774334"/>
                  <a:gd name="connsiteY0" fmla="*/ 253989 h 253988"/>
                  <a:gd name="connsiteX1" fmla="*/ 738343 w 774334"/>
                  <a:gd name="connsiteY1" fmla="*/ 163954 h 253988"/>
                  <a:gd name="connsiteX2" fmla="*/ 759945 w 774334"/>
                  <a:gd name="connsiteY2" fmla="*/ 0 h 253988"/>
                  <a:gd name="connsiteX3" fmla="*/ 695556 w 774334"/>
                  <a:gd name="connsiteY3" fmla="*/ 29194 h 253988"/>
                  <a:gd name="connsiteX4" fmla="*/ 692666 w 774334"/>
                  <a:gd name="connsiteY4" fmla="*/ 30637 h 253988"/>
                  <a:gd name="connsiteX5" fmla="*/ 694618 w 774334"/>
                  <a:gd name="connsiteY5" fmla="*/ 33452 h 253988"/>
                  <a:gd name="connsiteX6" fmla="*/ 677997 w 774334"/>
                  <a:gd name="connsiteY6" fmla="*/ 121106 h 253988"/>
                  <a:gd name="connsiteX7" fmla="*/ 561583 w 774334"/>
                  <a:gd name="connsiteY7" fmla="*/ 178622 h 253988"/>
                  <a:gd name="connsiteX8" fmla="*/ 41965 w 774334"/>
                  <a:gd name="connsiteY8" fmla="*/ 104337 h 253988"/>
                  <a:gd name="connsiteX9" fmla="*/ 341 w 774334"/>
                  <a:gd name="connsiteY9" fmla="*/ 135989 h 253988"/>
                  <a:gd name="connsiteX10" fmla="*/ 31993 w 774334"/>
                  <a:gd name="connsiteY10" fmla="*/ 177613 h 253988"/>
                  <a:gd name="connsiteX11" fmla="*/ 548138 w 774334"/>
                  <a:gd name="connsiteY11" fmla="*/ 251317 h 253988"/>
                  <a:gd name="connsiteX12" fmla="*/ 577127 w 774334"/>
                  <a:gd name="connsiteY12" fmla="*/ 253989 h 2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4334" h="253988">
                    <a:moveTo>
                      <a:pt x="577127" y="253989"/>
                    </a:moveTo>
                    <a:cubicBezTo>
                      <a:pt x="637101" y="253989"/>
                      <a:pt x="698014" y="220680"/>
                      <a:pt x="738343" y="163954"/>
                    </a:cubicBezTo>
                    <a:cubicBezTo>
                      <a:pt x="777138" y="109399"/>
                      <a:pt x="784944" y="47182"/>
                      <a:pt x="759945" y="0"/>
                    </a:cubicBezTo>
                    <a:lnTo>
                      <a:pt x="695556" y="29194"/>
                    </a:lnTo>
                    <a:lnTo>
                      <a:pt x="692666" y="30637"/>
                    </a:lnTo>
                    <a:cubicBezTo>
                      <a:pt x="693175" y="31433"/>
                      <a:pt x="694251" y="32876"/>
                      <a:pt x="694618" y="33452"/>
                    </a:cubicBezTo>
                    <a:cubicBezTo>
                      <a:pt x="706982" y="55059"/>
                      <a:pt x="700476" y="89454"/>
                      <a:pt x="677997" y="121106"/>
                    </a:cubicBezTo>
                    <a:cubicBezTo>
                      <a:pt x="653284" y="155939"/>
                      <a:pt x="607683" y="187152"/>
                      <a:pt x="561583" y="178622"/>
                    </a:cubicBezTo>
                    <a:cubicBezTo>
                      <a:pt x="489035" y="165330"/>
                      <a:pt x="60172" y="106794"/>
                      <a:pt x="41965" y="104337"/>
                    </a:cubicBezTo>
                    <a:cubicBezTo>
                      <a:pt x="21944" y="101446"/>
                      <a:pt x="3089" y="115757"/>
                      <a:pt x="341" y="135989"/>
                    </a:cubicBezTo>
                    <a:cubicBezTo>
                      <a:pt x="-2407" y="156224"/>
                      <a:pt x="11757" y="174865"/>
                      <a:pt x="31993" y="177613"/>
                    </a:cubicBezTo>
                    <a:cubicBezTo>
                      <a:pt x="36398" y="178189"/>
                      <a:pt x="477401" y="238377"/>
                      <a:pt x="548138" y="251317"/>
                    </a:cubicBezTo>
                    <a:cubicBezTo>
                      <a:pt x="557758" y="253127"/>
                      <a:pt x="567440" y="253989"/>
                      <a:pt x="577127" y="253989"/>
                    </a:cubicBezTo>
                    <a:close/>
                  </a:path>
                </a:pathLst>
              </a:custGeom>
              <a:solidFill>
                <a:srgbClr val="FFCDBE"/>
              </a:solidFill>
              <a:ln w="4763" cap="flat">
                <a:noFill/>
                <a:prstDash val="solid"/>
                <a:miter/>
              </a:ln>
            </p:spPr>
            <p:txBody>
              <a:bodyPr rtlCol="0" anchor="ctr"/>
              <a:lstStyle/>
              <a:p>
                <a:endParaRPr lang="fr-FR"/>
              </a:p>
            </p:txBody>
          </p:sp>
        </p:grpSp>
        <p:sp>
          <p:nvSpPr>
            <p:cNvPr id="7" name="Forme libre : forme 6">
              <a:extLst>
                <a:ext uri="{FF2B5EF4-FFF2-40B4-BE49-F238E27FC236}">
                  <a16:creationId xmlns:a16="http://schemas.microsoft.com/office/drawing/2014/main" id="{66C26F51-68D1-D593-A5B2-A63488229558}"/>
                </a:ext>
              </a:extLst>
            </p:cNvPr>
            <p:cNvSpPr/>
            <p:nvPr/>
          </p:nvSpPr>
          <p:spPr>
            <a:xfrm>
              <a:off x="1443542" y="3773147"/>
              <a:ext cx="74361" cy="36995"/>
            </a:xfrm>
            <a:custGeom>
              <a:avLst/>
              <a:gdLst>
                <a:gd name="connsiteX0" fmla="*/ 37362 w 74361"/>
                <a:gd name="connsiteY0" fmla="*/ 0 h 36995"/>
                <a:gd name="connsiteX1" fmla="*/ 36562 w 74361"/>
                <a:gd name="connsiteY1" fmla="*/ 0 h 36995"/>
                <a:gd name="connsiteX2" fmla="*/ 0 w 74361"/>
                <a:gd name="connsiteY2" fmla="*/ 36995 h 36995"/>
                <a:gd name="connsiteX3" fmla="*/ 74362 w 74361"/>
                <a:gd name="connsiteY3" fmla="*/ 36995 h 36995"/>
                <a:gd name="connsiteX4" fmla="*/ 37362 w 74361"/>
                <a:gd name="connsiteY4" fmla="*/ 0 h 3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61" h="36995">
                  <a:moveTo>
                    <a:pt x="37362" y="0"/>
                  </a:moveTo>
                  <a:lnTo>
                    <a:pt x="36562" y="0"/>
                  </a:lnTo>
                  <a:cubicBezTo>
                    <a:pt x="16183" y="0"/>
                    <a:pt x="0" y="16621"/>
                    <a:pt x="0" y="36995"/>
                  </a:cubicBezTo>
                  <a:lnTo>
                    <a:pt x="74362" y="36995"/>
                  </a:lnTo>
                  <a:cubicBezTo>
                    <a:pt x="74362" y="16616"/>
                    <a:pt x="57741" y="0"/>
                    <a:pt x="37362" y="0"/>
                  </a:cubicBezTo>
                  <a:close/>
                </a:path>
              </a:pathLst>
            </a:custGeom>
            <a:solidFill>
              <a:srgbClr val="FFCE54"/>
            </a:solidFill>
            <a:ln w="4763" cap="flat">
              <a:noFill/>
              <a:prstDash val="solid"/>
              <a:miter/>
            </a:ln>
          </p:spPr>
          <p:txBody>
            <a:bodyPr rtlCol="0" anchor="ctr"/>
            <a:lstStyle/>
            <a:p>
              <a:endParaRPr lang="fr-FR"/>
            </a:p>
          </p:txBody>
        </p:sp>
      </p:grpSp>
      <p:grpSp>
        <p:nvGrpSpPr>
          <p:cNvPr id="10" name="Groupe 9">
            <a:extLst>
              <a:ext uri="{FF2B5EF4-FFF2-40B4-BE49-F238E27FC236}">
                <a16:creationId xmlns:a16="http://schemas.microsoft.com/office/drawing/2014/main" id="{C40E6284-A6B8-BC10-BB41-08E715FFB725}"/>
              </a:ext>
            </a:extLst>
          </p:cNvPr>
          <p:cNvGrpSpPr/>
          <p:nvPr>
            <p:custDataLst>
              <p:tags r:id="rId4"/>
            </p:custDataLst>
          </p:nvPr>
        </p:nvGrpSpPr>
        <p:grpSpPr>
          <a:xfrm rot="1498309">
            <a:off x="3198883" y="5883272"/>
            <a:ext cx="2390635" cy="944143"/>
            <a:chOff x="1181100" y="2847136"/>
            <a:chExt cx="2438397" cy="963006"/>
          </a:xfrm>
        </p:grpSpPr>
        <p:sp>
          <p:nvSpPr>
            <p:cNvPr id="12" name="Forme libre : forme 11">
              <a:extLst>
                <a:ext uri="{FF2B5EF4-FFF2-40B4-BE49-F238E27FC236}">
                  <a16:creationId xmlns:a16="http://schemas.microsoft.com/office/drawing/2014/main" id="{161F11E9-5A51-D730-D1AD-2B01C3DEDD34}"/>
                </a:ext>
              </a:extLst>
            </p:cNvPr>
            <p:cNvSpPr/>
            <p:nvPr/>
          </p:nvSpPr>
          <p:spPr>
            <a:xfrm>
              <a:off x="1625065" y="2921131"/>
              <a:ext cx="147985" cy="811772"/>
            </a:xfrm>
            <a:custGeom>
              <a:avLst/>
              <a:gdLst>
                <a:gd name="connsiteX0" fmla="*/ 110990 w 147985"/>
                <a:gd name="connsiteY0" fmla="*/ 0 h 811772"/>
                <a:gd name="connsiteX1" fmla="*/ 0 w 147985"/>
                <a:gd name="connsiteY1" fmla="*/ 0 h 811772"/>
                <a:gd name="connsiteX2" fmla="*/ 0 w 147985"/>
                <a:gd name="connsiteY2" fmla="*/ 811773 h 811772"/>
                <a:gd name="connsiteX3" fmla="*/ 110990 w 147985"/>
                <a:gd name="connsiteY3" fmla="*/ 811773 h 811772"/>
                <a:gd name="connsiteX4" fmla="*/ 147985 w 147985"/>
                <a:gd name="connsiteY4" fmla="*/ 775864 h 811772"/>
                <a:gd name="connsiteX5" fmla="*/ 147985 w 147985"/>
                <a:gd name="connsiteY5" fmla="*/ 702955 h 811772"/>
                <a:gd name="connsiteX6" fmla="*/ 147985 w 147985"/>
                <a:gd name="connsiteY6" fmla="*/ 110990 h 811772"/>
                <a:gd name="connsiteX7" fmla="*/ 147985 w 147985"/>
                <a:gd name="connsiteY7" fmla="*/ 36995 h 811772"/>
                <a:gd name="connsiteX8" fmla="*/ 110990 w 147985"/>
                <a:gd name="connsiteY8" fmla="*/ 0 h 81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85" h="811772">
                  <a:moveTo>
                    <a:pt x="110990" y="0"/>
                  </a:moveTo>
                  <a:lnTo>
                    <a:pt x="0" y="0"/>
                  </a:lnTo>
                  <a:lnTo>
                    <a:pt x="0" y="811773"/>
                  </a:lnTo>
                  <a:lnTo>
                    <a:pt x="110990" y="811773"/>
                  </a:lnTo>
                  <a:cubicBezTo>
                    <a:pt x="131340" y="811773"/>
                    <a:pt x="147985" y="795614"/>
                    <a:pt x="147985" y="775864"/>
                  </a:cubicBezTo>
                  <a:cubicBezTo>
                    <a:pt x="147985" y="756114"/>
                    <a:pt x="147985" y="723305"/>
                    <a:pt x="147985" y="702955"/>
                  </a:cubicBezTo>
                  <a:lnTo>
                    <a:pt x="147985" y="110990"/>
                  </a:lnTo>
                  <a:cubicBezTo>
                    <a:pt x="147985" y="90640"/>
                    <a:pt x="147985" y="57345"/>
                    <a:pt x="147985" y="36995"/>
                  </a:cubicBezTo>
                  <a:cubicBezTo>
                    <a:pt x="147985" y="16645"/>
                    <a:pt x="131340" y="0"/>
                    <a:pt x="110990" y="0"/>
                  </a:cubicBezTo>
                  <a:close/>
                </a:path>
              </a:pathLst>
            </a:custGeom>
            <a:solidFill>
              <a:srgbClr val="E6E9ED"/>
            </a:solidFill>
            <a:ln w="4763" cap="flat">
              <a:noFill/>
              <a:prstDash val="solid"/>
              <a:miter/>
            </a:ln>
          </p:spPr>
          <p:txBody>
            <a:bodyPr rtlCol="0" anchor="ctr"/>
            <a:lstStyle/>
            <a:p>
              <a:endParaRPr lang="fr-FR"/>
            </a:p>
          </p:txBody>
        </p:sp>
        <p:sp>
          <p:nvSpPr>
            <p:cNvPr id="13" name="Forme libre : forme 12">
              <a:extLst>
                <a:ext uri="{FF2B5EF4-FFF2-40B4-BE49-F238E27FC236}">
                  <a16:creationId xmlns:a16="http://schemas.microsoft.com/office/drawing/2014/main" id="{821EDE62-5BA7-2AE6-97F2-DB3F84DE0FB0}"/>
                </a:ext>
              </a:extLst>
            </p:cNvPr>
            <p:cNvSpPr/>
            <p:nvPr/>
          </p:nvSpPr>
          <p:spPr>
            <a:xfrm>
              <a:off x="1181100" y="2847136"/>
              <a:ext cx="443965" cy="961925"/>
            </a:xfrm>
            <a:custGeom>
              <a:avLst/>
              <a:gdLst>
                <a:gd name="connsiteX0" fmla="*/ 443965 w 443965"/>
                <a:gd name="connsiteY0" fmla="*/ 848768 h 961925"/>
                <a:gd name="connsiteX1" fmla="*/ 443965 w 443965"/>
                <a:gd name="connsiteY1" fmla="*/ 922763 h 961925"/>
                <a:gd name="connsiteX2" fmla="*/ 443965 w 443965"/>
                <a:gd name="connsiteY2" fmla="*/ 924930 h 961925"/>
                <a:gd name="connsiteX3" fmla="*/ 406970 w 443965"/>
                <a:gd name="connsiteY3" fmla="*/ 961925 h 961925"/>
                <a:gd name="connsiteX4" fmla="*/ 36995 w 443965"/>
                <a:gd name="connsiteY4" fmla="*/ 961925 h 961925"/>
                <a:gd name="connsiteX5" fmla="*/ 0 w 443965"/>
                <a:gd name="connsiteY5" fmla="*/ 924930 h 961925"/>
                <a:gd name="connsiteX6" fmla="*/ 0 w 443965"/>
                <a:gd name="connsiteY6" fmla="*/ 36995 h 961925"/>
                <a:gd name="connsiteX7" fmla="*/ 36995 w 443965"/>
                <a:gd name="connsiteY7" fmla="*/ 0 h 961925"/>
                <a:gd name="connsiteX8" fmla="*/ 406965 w 443965"/>
                <a:gd name="connsiteY8" fmla="*/ 0 h 961925"/>
                <a:gd name="connsiteX9" fmla="*/ 443960 w 443965"/>
                <a:gd name="connsiteY9" fmla="*/ 36995 h 961925"/>
                <a:gd name="connsiteX10" fmla="*/ 443960 w 443965"/>
                <a:gd name="connsiteY10" fmla="*/ 37000 h 961925"/>
                <a:gd name="connsiteX11" fmla="*/ 443960 w 443965"/>
                <a:gd name="connsiteY11" fmla="*/ 110995 h 961925"/>
                <a:gd name="connsiteX12" fmla="*/ 443960 w 443965"/>
                <a:gd name="connsiteY12" fmla="*/ 848768 h 9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965" h="961925">
                  <a:moveTo>
                    <a:pt x="443965" y="848768"/>
                  </a:moveTo>
                  <a:cubicBezTo>
                    <a:pt x="443965" y="869118"/>
                    <a:pt x="443965" y="902413"/>
                    <a:pt x="443965" y="922763"/>
                  </a:cubicBezTo>
                  <a:lnTo>
                    <a:pt x="443965" y="924930"/>
                  </a:lnTo>
                  <a:cubicBezTo>
                    <a:pt x="443965" y="945280"/>
                    <a:pt x="427315" y="961925"/>
                    <a:pt x="406970" y="961925"/>
                  </a:cubicBezTo>
                  <a:lnTo>
                    <a:pt x="36995" y="961925"/>
                  </a:lnTo>
                  <a:cubicBezTo>
                    <a:pt x="16645" y="961925"/>
                    <a:pt x="0" y="945275"/>
                    <a:pt x="0" y="924930"/>
                  </a:cubicBezTo>
                  <a:lnTo>
                    <a:pt x="0" y="36995"/>
                  </a:lnTo>
                  <a:cubicBezTo>
                    <a:pt x="0" y="16645"/>
                    <a:pt x="16650" y="0"/>
                    <a:pt x="36995" y="0"/>
                  </a:cubicBezTo>
                  <a:lnTo>
                    <a:pt x="406965" y="0"/>
                  </a:lnTo>
                  <a:cubicBezTo>
                    <a:pt x="427315" y="0"/>
                    <a:pt x="443960" y="16650"/>
                    <a:pt x="443960" y="36995"/>
                  </a:cubicBezTo>
                  <a:lnTo>
                    <a:pt x="443960" y="37000"/>
                  </a:lnTo>
                  <a:cubicBezTo>
                    <a:pt x="443960" y="57350"/>
                    <a:pt x="443960" y="90645"/>
                    <a:pt x="443960" y="110995"/>
                  </a:cubicBezTo>
                  <a:lnTo>
                    <a:pt x="443960" y="848768"/>
                  </a:lnTo>
                  <a:close/>
                </a:path>
              </a:pathLst>
            </a:custGeom>
            <a:solidFill>
              <a:srgbClr val="656D78"/>
            </a:solidFill>
            <a:ln w="4763"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F935DE39-EC4A-DE2E-B9AF-D5E5DC89BA38}"/>
                </a:ext>
              </a:extLst>
            </p:cNvPr>
            <p:cNvSpPr/>
            <p:nvPr/>
          </p:nvSpPr>
          <p:spPr>
            <a:xfrm>
              <a:off x="1773050" y="2977845"/>
              <a:ext cx="1846447" cy="832287"/>
            </a:xfrm>
            <a:custGeom>
              <a:avLst/>
              <a:gdLst>
                <a:gd name="connsiteX0" fmla="*/ 1102543 w 1846447"/>
                <a:gd name="connsiteY0" fmla="*/ 277342 h 832287"/>
                <a:gd name="connsiteX1" fmla="*/ 1183915 w 1846447"/>
                <a:gd name="connsiteY1" fmla="*/ 240347 h 832287"/>
                <a:gd name="connsiteX2" fmla="*/ 1627875 w 1846447"/>
                <a:gd name="connsiteY2" fmla="*/ 38379 h 832287"/>
                <a:gd name="connsiteX3" fmla="*/ 1829919 w 1846447"/>
                <a:gd name="connsiteY3" fmla="*/ 92352 h 832287"/>
                <a:gd name="connsiteX4" fmla="*/ 1775870 w 1846447"/>
                <a:gd name="connsiteY4" fmla="*/ 294392 h 832287"/>
                <a:gd name="connsiteX5" fmla="*/ 887930 w 1846447"/>
                <a:gd name="connsiteY5" fmla="*/ 832287 h 832287"/>
                <a:gd name="connsiteX6" fmla="*/ 0 w 1846447"/>
                <a:gd name="connsiteY6" fmla="*/ 684302 h 832287"/>
                <a:gd name="connsiteX7" fmla="*/ 0 w 1846447"/>
                <a:gd name="connsiteY7" fmla="*/ 18362 h 832287"/>
                <a:gd name="connsiteX8" fmla="*/ 1035915 w 1846447"/>
                <a:gd name="connsiteY8" fmla="*/ 227769 h 832287"/>
                <a:gd name="connsiteX9" fmla="*/ 1098061 w 1846447"/>
                <a:gd name="connsiteY9" fmla="*/ 279656 h 832287"/>
                <a:gd name="connsiteX10" fmla="*/ 1102543 w 1846447"/>
                <a:gd name="connsiteY10" fmla="*/ 277342 h 83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6447" h="832287">
                  <a:moveTo>
                    <a:pt x="1102543" y="277342"/>
                  </a:moveTo>
                  <a:lnTo>
                    <a:pt x="1183915" y="240347"/>
                  </a:lnTo>
                  <a:cubicBezTo>
                    <a:pt x="1368900" y="166347"/>
                    <a:pt x="1627875" y="38379"/>
                    <a:pt x="1627875" y="38379"/>
                  </a:cubicBezTo>
                  <a:cubicBezTo>
                    <a:pt x="1698908" y="-2303"/>
                    <a:pt x="1789166" y="21400"/>
                    <a:pt x="1829919" y="92352"/>
                  </a:cubicBezTo>
                  <a:cubicBezTo>
                    <a:pt x="1870596" y="163456"/>
                    <a:pt x="1829919" y="240342"/>
                    <a:pt x="1775870" y="294392"/>
                  </a:cubicBezTo>
                  <a:cubicBezTo>
                    <a:pt x="1775870" y="294392"/>
                    <a:pt x="1109920" y="832287"/>
                    <a:pt x="887930" y="832287"/>
                  </a:cubicBezTo>
                  <a:cubicBezTo>
                    <a:pt x="665950" y="832287"/>
                    <a:pt x="0" y="684302"/>
                    <a:pt x="0" y="684302"/>
                  </a:cubicBezTo>
                  <a:lnTo>
                    <a:pt x="0" y="18362"/>
                  </a:lnTo>
                  <a:cubicBezTo>
                    <a:pt x="369965" y="-43055"/>
                    <a:pt x="496495" y="55357"/>
                    <a:pt x="1035915" y="227769"/>
                  </a:cubicBezTo>
                  <a:cubicBezTo>
                    <a:pt x="1065543" y="240347"/>
                    <a:pt x="1085488" y="258120"/>
                    <a:pt x="1098061" y="279656"/>
                  </a:cubicBezTo>
                  <a:lnTo>
                    <a:pt x="1102543" y="277342"/>
                  </a:lnTo>
                  <a:close/>
                </a:path>
              </a:pathLst>
            </a:custGeom>
            <a:solidFill>
              <a:srgbClr val="FFDECF"/>
            </a:solidFill>
            <a:ln w="4763" cap="flat">
              <a:noFill/>
              <a:prstDash val="solid"/>
              <a:miter/>
            </a:ln>
          </p:spPr>
          <p:txBody>
            <a:bodyPr rtlCol="0" anchor="ctr"/>
            <a:lstStyle/>
            <a:p>
              <a:endParaRPr lang="fr-FR"/>
            </a:p>
          </p:txBody>
        </p:sp>
        <p:grpSp>
          <p:nvGrpSpPr>
            <p:cNvPr id="15" name="Graphique 2">
              <a:extLst>
                <a:ext uri="{FF2B5EF4-FFF2-40B4-BE49-F238E27FC236}">
                  <a16:creationId xmlns:a16="http://schemas.microsoft.com/office/drawing/2014/main" id="{C2594132-525C-7B05-DE90-EBD5F9F43F6A}"/>
                </a:ext>
              </a:extLst>
            </p:cNvPr>
            <p:cNvGrpSpPr/>
            <p:nvPr/>
          </p:nvGrpSpPr>
          <p:grpSpPr>
            <a:xfrm>
              <a:off x="1773050" y="3012324"/>
              <a:ext cx="1846447" cy="797818"/>
              <a:chOff x="1773050" y="3012324"/>
              <a:chExt cx="1846447" cy="797818"/>
            </a:xfrm>
            <a:solidFill>
              <a:srgbClr val="FFCDBE"/>
            </a:solidFill>
          </p:grpSpPr>
          <p:sp>
            <p:nvSpPr>
              <p:cNvPr id="17" name="Forme libre : forme 16">
                <a:extLst>
                  <a:ext uri="{FF2B5EF4-FFF2-40B4-BE49-F238E27FC236}">
                    <a16:creationId xmlns:a16="http://schemas.microsoft.com/office/drawing/2014/main" id="{0191D647-9E58-E5F9-38DD-5EA3B24FB87A}"/>
                  </a:ext>
                </a:extLst>
              </p:cNvPr>
              <p:cNvSpPr/>
              <p:nvPr/>
            </p:nvSpPr>
            <p:spPr>
              <a:xfrm>
                <a:off x="1773050" y="3012324"/>
                <a:ext cx="1846447" cy="797818"/>
              </a:xfrm>
              <a:custGeom>
                <a:avLst/>
                <a:gdLst>
                  <a:gd name="connsiteX0" fmla="*/ 1829919 w 1846447"/>
                  <a:gd name="connsiteY0" fmla="*/ 57879 h 797818"/>
                  <a:gd name="connsiteX1" fmla="*/ 1768712 w 1846447"/>
                  <a:gd name="connsiteY1" fmla="*/ 0 h 797818"/>
                  <a:gd name="connsiteX2" fmla="*/ 1701865 w 1846447"/>
                  <a:gd name="connsiteY2" fmla="*/ 111928 h 797818"/>
                  <a:gd name="connsiteX3" fmla="*/ 887930 w 1846447"/>
                  <a:gd name="connsiteY3" fmla="*/ 636246 h 797818"/>
                  <a:gd name="connsiteX4" fmla="*/ 0 w 1846447"/>
                  <a:gd name="connsiteY4" fmla="*/ 517889 h 797818"/>
                  <a:gd name="connsiteX5" fmla="*/ 0 w 1846447"/>
                  <a:gd name="connsiteY5" fmla="*/ 649834 h 797818"/>
                  <a:gd name="connsiteX6" fmla="*/ 887930 w 1846447"/>
                  <a:gd name="connsiteY6" fmla="*/ 797819 h 797818"/>
                  <a:gd name="connsiteX7" fmla="*/ 1775870 w 1846447"/>
                  <a:gd name="connsiteY7" fmla="*/ 259923 h 797818"/>
                  <a:gd name="connsiteX8" fmla="*/ 1829919 w 1846447"/>
                  <a:gd name="connsiteY8" fmla="*/ 57879 h 79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6447" h="797818">
                    <a:moveTo>
                      <a:pt x="1829919" y="57879"/>
                    </a:moveTo>
                    <a:cubicBezTo>
                      <a:pt x="1815036" y="31937"/>
                      <a:pt x="1793424" y="12502"/>
                      <a:pt x="1768712" y="0"/>
                    </a:cubicBezTo>
                    <a:cubicBezTo>
                      <a:pt x="1759687" y="41258"/>
                      <a:pt x="1733302" y="80496"/>
                      <a:pt x="1701865" y="111928"/>
                    </a:cubicBezTo>
                    <a:cubicBezTo>
                      <a:pt x="1701865" y="111928"/>
                      <a:pt x="1109920" y="636246"/>
                      <a:pt x="887930" y="636246"/>
                    </a:cubicBezTo>
                    <a:cubicBezTo>
                      <a:pt x="711041" y="636246"/>
                      <a:pt x="179060" y="556036"/>
                      <a:pt x="0" y="517889"/>
                    </a:cubicBezTo>
                    <a:lnTo>
                      <a:pt x="0" y="649834"/>
                    </a:lnTo>
                    <a:cubicBezTo>
                      <a:pt x="0" y="649834"/>
                      <a:pt x="665945" y="797819"/>
                      <a:pt x="887930" y="797819"/>
                    </a:cubicBezTo>
                    <a:cubicBezTo>
                      <a:pt x="1109920" y="797819"/>
                      <a:pt x="1775870" y="259923"/>
                      <a:pt x="1775870" y="259923"/>
                    </a:cubicBezTo>
                    <a:cubicBezTo>
                      <a:pt x="1829919" y="205869"/>
                      <a:pt x="1870596" y="128983"/>
                      <a:pt x="1829919" y="57879"/>
                    </a:cubicBezTo>
                    <a:close/>
                  </a:path>
                </a:pathLst>
              </a:custGeom>
              <a:solidFill>
                <a:srgbClr val="FFCDBE"/>
              </a:solidFill>
              <a:ln w="4763"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073B8AE7-46E0-6EA9-688E-FF5E232927A2}"/>
                  </a:ext>
                </a:extLst>
              </p:cNvPr>
              <p:cNvSpPr/>
              <p:nvPr/>
            </p:nvSpPr>
            <p:spPr>
              <a:xfrm>
                <a:off x="2180036" y="3225993"/>
                <a:ext cx="774334" cy="253988"/>
              </a:xfrm>
              <a:custGeom>
                <a:avLst/>
                <a:gdLst>
                  <a:gd name="connsiteX0" fmla="*/ 577127 w 774334"/>
                  <a:gd name="connsiteY0" fmla="*/ 253989 h 253988"/>
                  <a:gd name="connsiteX1" fmla="*/ 738343 w 774334"/>
                  <a:gd name="connsiteY1" fmla="*/ 163954 h 253988"/>
                  <a:gd name="connsiteX2" fmla="*/ 759945 w 774334"/>
                  <a:gd name="connsiteY2" fmla="*/ 0 h 253988"/>
                  <a:gd name="connsiteX3" fmla="*/ 695556 w 774334"/>
                  <a:gd name="connsiteY3" fmla="*/ 29194 h 253988"/>
                  <a:gd name="connsiteX4" fmla="*/ 692666 w 774334"/>
                  <a:gd name="connsiteY4" fmla="*/ 30637 h 253988"/>
                  <a:gd name="connsiteX5" fmla="*/ 694618 w 774334"/>
                  <a:gd name="connsiteY5" fmla="*/ 33452 h 253988"/>
                  <a:gd name="connsiteX6" fmla="*/ 677997 w 774334"/>
                  <a:gd name="connsiteY6" fmla="*/ 121106 h 253988"/>
                  <a:gd name="connsiteX7" fmla="*/ 561583 w 774334"/>
                  <a:gd name="connsiteY7" fmla="*/ 178622 h 253988"/>
                  <a:gd name="connsiteX8" fmla="*/ 41965 w 774334"/>
                  <a:gd name="connsiteY8" fmla="*/ 104337 h 253988"/>
                  <a:gd name="connsiteX9" fmla="*/ 341 w 774334"/>
                  <a:gd name="connsiteY9" fmla="*/ 135989 h 253988"/>
                  <a:gd name="connsiteX10" fmla="*/ 31993 w 774334"/>
                  <a:gd name="connsiteY10" fmla="*/ 177613 h 253988"/>
                  <a:gd name="connsiteX11" fmla="*/ 548138 w 774334"/>
                  <a:gd name="connsiteY11" fmla="*/ 251317 h 253988"/>
                  <a:gd name="connsiteX12" fmla="*/ 577127 w 774334"/>
                  <a:gd name="connsiteY12" fmla="*/ 253989 h 2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4334" h="253988">
                    <a:moveTo>
                      <a:pt x="577127" y="253989"/>
                    </a:moveTo>
                    <a:cubicBezTo>
                      <a:pt x="637101" y="253989"/>
                      <a:pt x="698014" y="220680"/>
                      <a:pt x="738343" y="163954"/>
                    </a:cubicBezTo>
                    <a:cubicBezTo>
                      <a:pt x="777138" y="109399"/>
                      <a:pt x="784944" y="47182"/>
                      <a:pt x="759945" y="0"/>
                    </a:cubicBezTo>
                    <a:lnTo>
                      <a:pt x="695556" y="29194"/>
                    </a:lnTo>
                    <a:lnTo>
                      <a:pt x="692666" y="30637"/>
                    </a:lnTo>
                    <a:cubicBezTo>
                      <a:pt x="693175" y="31433"/>
                      <a:pt x="694251" y="32876"/>
                      <a:pt x="694618" y="33452"/>
                    </a:cubicBezTo>
                    <a:cubicBezTo>
                      <a:pt x="706982" y="55059"/>
                      <a:pt x="700476" y="89454"/>
                      <a:pt x="677997" y="121106"/>
                    </a:cubicBezTo>
                    <a:cubicBezTo>
                      <a:pt x="653284" y="155939"/>
                      <a:pt x="607683" y="187152"/>
                      <a:pt x="561583" y="178622"/>
                    </a:cubicBezTo>
                    <a:cubicBezTo>
                      <a:pt x="489035" y="165330"/>
                      <a:pt x="60172" y="106794"/>
                      <a:pt x="41965" y="104337"/>
                    </a:cubicBezTo>
                    <a:cubicBezTo>
                      <a:pt x="21944" y="101446"/>
                      <a:pt x="3089" y="115757"/>
                      <a:pt x="341" y="135989"/>
                    </a:cubicBezTo>
                    <a:cubicBezTo>
                      <a:pt x="-2407" y="156224"/>
                      <a:pt x="11757" y="174865"/>
                      <a:pt x="31993" y="177613"/>
                    </a:cubicBezTo>
                    <a:cubicBezTo>
                      <a:pt x="36398" y="178189"/>
                      <a:pt x="477401" y="238377"/>
                      <a:pt x="548138" y="251317"/>
                    </a:cubicBezTo>
                    <a:cubicBezTo>
                      <a:pt x="557758" y="253127"/>
                      <a:pt x="567440" y="253989"/>
                      <a:pt x="577127" y="253989"/>
                    </a:cubicBezTo>
                    <a:close/>
                  </a:path>
                </a:pathLst>
              </a:custGeom>
              <a:solidFill>
                <a:srgbClr val="FFCDBE"/>
              </a:solidFill>
              <a:ln w="4763" cap="flat">
                <a:noFill/>
                <a:prstDash val="solid"/>
                <a:miter/>
              </a:ln>
            </p:spPr>
            <p:txBody>
              <a:bodyPr rtlCol="0" anchor="ctr"/>
              <a:lstStyle/>
              <a:p>
                <a:endParaRPr lang="fr-FR"/>
              </a:p>
            </p:txBody>
          </p:sp>
        </p:grpSp>
        <p:sp>
          <p:nvSpPr>
            <p:cNvPr id="16" name="Forme libre : forme 15">
              <a:extLst>
                <a:ext uri="{FF2B5EF4-FFF2-40B4-BE49-F238E27FC236}">
                  <a16:creationId xmlns:a16="http://schemas.microsoft.com/office/drawing/2014/main" id="{F3629CAB-C957-F63F-2DB9-B4713570B203}"/>
                </a:ext>
              </a:extLst>
            </p:cNvPr>
            <p:cNvSpPr/>
            <p:nvPr/>
          </p:nvSpPr>
          <p:spPr>
            <a:xfrm>
              <a:off x="1443542" y="3773147"/>
              <a:ext cx="74361" cy="36995"/>
            </a:xfrm>
            <a:custGeom>
              <a:avLst/>
              <a:gdLst>
                <a:gd name="connsiteX0" fmla="*/ 37362 w 74361"/>
                <a:gd name="connsiteY0" fmla="*/ 0 h 36995"/>
                <a:gd name="connsiteX1" fmla="*/ 36562 w 74361"/>
                <a:gd name="connsiteY1" fmla="*/ 0 h 36995"/>
                <a:gd name="connsiteX2" fmla="*/ 0 w 74361"/>
                <a:gd name="connsiteY2" fmla="*/ 36995 h 36995"/>
                <a:gd name="connsiteX3" fmla="*/ 74362 w 74361"/>
                <a:gd name="connsiteY3" fmla="*/ 36995 h 36995"/>
                <a:gd name="connsiteX4" fmla="*/ 37362 w 74361"/>
                <a:gd name="connsiteY4" fmla="*/ 0 h 3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61" h="36995">
                  <a:moveTo>
                    <a:pt x="37362" y="0"/>
                  </a:moveTo>
                  <a:lnTo>
                    <a:pt x="36562" y="0"/>
                  </a:lnTo>
                  <a:cubicBezTo>
                    <a:pt x="16183" y="0"/>
                    <a:pt x="0" y="16621"/>
                    <a:pt x="0" y="36995"/>
                  </a:cubicBezTo>
                  <a:lnTo>
                    <a:pt x="74362" y="36995"/>
                  </a:lnTo>
                  <a:cubicBezTo>
                    <a:pt x="74362" y="16616"/>
                    <a:pt x="57741" y="0"/>
                    <a:pt x="37362" y="0"/>
                  </a:cubicBezTo>
                  <a:close/>
                </a:path>
              </a:pathLst>
            </a:custGeom>
            <a:solidFill>
              <a:srgbClr val="FFCE54"/>
            </a:solidFill>
            <a:ln w="4763" cap="flat">
              <a:noFill/>
              <a:prstDash val="solid"/>
              <a:miter/>
            </a:ln>
          </p:spPr>
          <p:txBody>
            <a:bodyPr rtlCol="0" anchor="ctr"/>
            <a:lstStyle/>
            <a:p>
              <a:endParaRPr lang="fr-FR"/>
            </a:p>
          </p:txBody>
        </p:sp>
      </p:grpSp>
      <p:grpSp>
        <p:nvGrpSpPr>
          <p:cNvPr id="19" name="Groupe 18">
            <a:extLst>
              <a:ext uri="{FF2B5EF4-FFF2-40B4-BE49-F238E27FC236}">
                <a16:creationId xmlns:a16="http://schemas.microsoft.com/office/drawing/2014/main" id="{C9B9BDD9-0C8F-0E9C-5257-DAA0D3780DC6}"/>
              </a:ext>
            </a:extLst>
          </p:cNvPr>
          <p:cNvGrpSpPr/>
          <p:nvPr>
            <p:custDataLst>
              <p:tags r:id="rId5"/>
            </p:custDataLst>
          </p:nvPr>
        </p:nvGrpSpPr>
        <p:grpSpPr>
          <a:xfrm rot="18960999">
            <a:off x="9443890" y="3395485"/>
            <a:ext cx="2390635" cy="944143"/>
            <a:chOff x="1181100" y="2847136"/>
            <a:chExt cx="2438397" cy="963006"/>
          </a:xfrm>
        </p:grpSpPr>
        <p:sp>
          <p:nvSpPr>
            <p:cNvPr id="20" name="Forme libre : forme 19">
              <a:extLst>
                <a:ext uri="{FF2B5EF4-FFF2-40B4-BE49-F238E27FC236}">
                  <a16:creationId xmlns:a16="http://schemas.microsoft.com/office/drawing/2014/main" id="{2164132C-7A2E-9588-C9EB-F594984177E2}"/>
                </a:ext>
              </a:extLst>
            </p:cNvPr>
            <p:cNvSpPr/>
            <p:nvPr/>
          </p:nvSpPr>
          <p:spPr>
            <a:xfrm>
              <a:off x="1625065" y="2921131"/>
              <a:ext cx="147985" cy="811772"/>
            </a:xfrm>
            <a:custGeom>
              <a:avLst/>
              <a:gdLst>
                <a:gd name="connsiteX0" fmla="*/ 110990 w 147985"/>
                <a:gd name="connsiteY0" fmla="*/ 0 h 811772"/>
                <a:gd name="connsiteX1" fmla="*/ 0 w 147985"/>
                <a:gd name="connsiteY1" fmla="*/ 0 h 811772"/>
                <a:gd name="connsiteX2" fmla="*/ 0 w 147985"/>
                <a:gd name="connsiteY2" fmla="*/ 811773 h 811772"/>
                <a:gd name="connsiteX3" fmla="*/ 110990 w 147985"/>
                <a:gd name="connsiteY3" fmla="*/ 811773 h 811772"/>
                <a:gd name="connsiteX4" fmla="*/ 147985 w 147985"/>
                <a:gd name="connsiteY4" fmla="*/ 775864 h 811772"/>
                <a:gd name="connsiteX5" fmla="*/ 147985 w 147985"/>
                <a:gd name="connsiteY5" fmla="*/ 702955 h 811772"/>
                <a:gd name="connsiteX6" fmla="*/ 147985 w 147985"/>
                <a:gd name="connsiteY6" fmla="*/ 110990 h 811772"/>
                <a:gd name="connsiteX7" fmla="*/ 147985 w 147985"/>
                <a:gd name="connsiteY7" fmla="*/ 36995 h 811772"/>
                <a:gd name="connsiteX8" fmla="*/ 110990 w 147985"/>
                <a:gd name="connsiteY8" fmla="*/ 0 h 81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85" h="811772">
                  <a:moveTo>
                    <a:pt x="110990" y="0"/>
                  </a:moveTo>
                  <a:lnTo>
                    <a:pt x="0" y="0"/>
                  </a:lnTo>
                  <a:lnTo>
                    <a:pt x="0" y="811773"/>
                  </a:lnTo>
                  <a:lnTo>
                    <a:pt x="110990" y="811773"/>
                  </a:lnTo>
                  <a:cubicBezTo>
                    <a:pt x="131340" y="811773"/>
                    <a:pt x="147985" y="795614"/>
                    <a:pt x="147985" y="775864"/>
                  </a:cubicBezTo>
                  <a:cubicBezTo>
                    <a:pt x="147985" y="756114"/>
                    <a:pt x="147985" y="723305"/>
                    <a:pt x="147985" y="702955"/>
                  </a:cubicBezTo>
                  <a:lnTo>
                    <a:pt x="147985" y="110990"/>
                  </a:lnTo>
                  <a:cubicBezTo>
                    <a:pt x="147985" y="90640"/>
                    <a:pt x="147985" y="57345"/>
                    <a:pt x="147985" y="36995"/>
                  </a:cubicBezTo>
                  <a:cubicBezTo>
                    <a:pt x="147985" y="16645"/>
                    <a:pt x="131340" y="0"/>
                    <a:pt x="110990" y="0"/>
                  </a:cubicBezTo>
                  <a:close/>
                </a:path>
              </a:pathLst>
            </a:custGeom>
            <a:solidFill>
              <a:srgbClr val="E6E9ED"/>
            </a:solidFill>
            <a:ln w="4763" cap="flat">
              <a:noFill/>
              <a:prstDash val="solid"/>
              <a:miter/>
            </a:ln>
          </p:spPr>
          <p:txBody>
            <a:bodyPr rtlCol="0" anchor="ctr"/>
            <a:lstStyle/>
            <a:p>
              <a:endParaRPr lang="fr-FR"/>
            </a:p>
          </p:txBody>
        </p:sp>
        <p:sp>
          <p:nvSpPr>
            <p:cNvPr id="21" name="Forme libre : forme 20">
              <a:extLst>
                <a:ext uri="{FF2B5EF4-FFF2-40B4-BE49-F238E27FC236}">
                  <a16:creationId xmlns:a16="http://schemas.microsoft.com/office/drawing/2014/main" id="{088CD681-D3E2-C1B4-EA9E-245A8B00495F}"/>
                </a:ext>
              </a:extLst>
            </p:cNvPr>
            <p:cNvSpPr/>
            <p:nvPr/>
          </p:nvSpPr>
          <p:spPr>
            <a:xfrm>
              <a:off x="1181100" y="2847136"/>
              <a:ext cx="443965" cy="961925"/>
            </a:xfrm>
            <a:custGeom>
              <a:avLst/>
              <a:gdLst>
                <a:gd name="connsiteX0" fmla="*/ 443965 w 443965"/>
                <a:gd name="connsiteY0" fmla="*/ 848768 h 961925"/>
                <a:gd name="connsiteX1" fmla="*/ 443965 w 443965"/>
                <a:gd name="connsiteY1" fmla="*/ 922763 h 961925"/>
                <a:gd name="connsiteX2" fmla="*/ 443965 w 443965"/>
                <a:gd name="connsiteY2" fmla="*/ 924930 h 961925"/>
                <a:gd name="connsiteX3" fmla="*/ 406970 w 443965"/>
                <a:gd name="connsiteY3" fmla="*/ 961925 h 961925"/>
                <a:gd name="connsiteX4" fmla="*/ 36995 w 443965"/>
                <a:gd name="connsiteY4" fmla="*/ 961925 h 961925"/>
                <a:gd name="connsiteX5" fmla="*/ 0 w 443965"/>
                <a:gd name="connsiteY5" fmla="*/ 924930 h 961925"/>
                <a:gd name="connsiteX6" fmla="*/ 0 w 443965"/>
                <a:gd name="connsiteY6" fmla="*/ 36995 h 961925"/>
                <a:gd name="connsiteX7" fmla="*/ 36995 w 443965"/>
                <a:gd name="connsiteY7" fmla="*/ 0 h 961925"/>
                <a:gd name="connsiteX8" fmla="*/ 406965 w 443965"/>
                <a:gd name="connsiteY8" fmla="*/ 0 h 961925"/>
                <a:gd name="connsiteX9" fmla="*/ 443960 w 443965"/>
                <a:gd name="connsiteY9" fmla="*/ 36995 h 961925"/>
                <a:gd name="connsiteX10" fmla="*/ 443960 w 443965"/>
                <a:gd name="connsiteY10" fmla="*/ 37000 h 961925"/>
                <a:gd name="connsiteX11" fmla="*/ 443960 w 443965"/>
                <a:gd name="connsiteY11" fmla="*/ 110995 h 961925"/>
                <a:gd name="connsiteX12" fmla="*/ 443960 w 443965"/>
                <a:gd name="connsiteY12" fmla="*/ 848768 h 9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965" h="961925">
                  <a:moveTo>
                    <a:pt x="443965" y="848768"/>
                  </a:moveTo>
                  <a:cubicBezTo>
                    <a:pt x="443965" y="869118"/>
                    <a:pt x="443965" y="902413"/>
                    <a:pt x="443965" y="922763"/>
                  </a:cubicBezTo>
                  <a:lnTo>
                    <a:pt x="443965" y="924930"/>
                  </a:lnTo>
                  <a:cubicBezTo>
                    <a:pt x="443965" y="945280"/>
                    <a:pt x="427315" y="961925"/>
                    <a:pt x="406970" y="961925"/>
                  </a:cubicBezTo>
                  <a:lnTo>
                    <a:pt x="36995" y="961925"/>
                  </a:lnTo>
                  <a:cubicBezTo>
                    <a:pt x="16645" y="961925"/>
                    <a:pt x="0" y="945275"/>
                    <a:pt x="0" y="924930"/>
                  </a:cubicBezTo>
                  <a:lnTo>
                    <a:pt x="0" y="36995"/>
                  </a:lnTo>
                  <a:cubicBezTo>
                    <a:pt x="0" y="16645"/>
                    <a:pt x="16650" y="0"/>
                    <a:pt x="36995" y="0"/>
                  </a:cubicBezTo>
                  <a:lnTo>
                    <a:pt x="406965" y="0"/>
                  </a:lnTo>
                  <a:cubicBezTo>
                    <a:pt x="427315" y="0"/>
                    <a:pt x="443960" y="16650"/>
                    <a:pt x="443960" y="36995"/>
                  </a:cubicBezTo>
                  <a:lnTo>
                    <a:pt x="443960" y="37000"/>
                  </a:lnTo>
                  <a:cubicBezTo>
                    <a:pt x="443960" y="57350"/>
                    <a:pt x="443960" y="90645"/>
                    <a:pt x="443960" y="110995"/>
                  </a:cubicBezTo>
                  <a:lnTo>
                    <a:pt x="443960" y="848768"/>
                  </a:lnTo>
                  <a:close/>
                </a:path>
              </a:pathLst>
            </a:custGeom>
            <a:solidFill>
              <a:srgbClr val="656D78"/>
            </a:solidFill>
            <a:ln w="4763"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8027BB3D-0192-50E5-DE38-42B5263CB5B2}"/>
                </a:ext>
              </a:extLst>
            </p:cNvPr>
            <p:cNvSpPr/>
            <p:nvPr/>
          </p:nvSpPr>
          <p:spPr>
            <a:xfrm>
              <a:off x="1773050" y="2977845"/>
              <a:ext cx="1846447" cy="832287"/>
            </a:xfrm>
            <a:custGeom>
              <a:avLst/>
              <a:gdLst>
                <a:gd name="connsiteX0" fmla="*/ 1102543 w 1846447"/>
                <a:gd name="connsiteY0" fmla="*/ 277342 h 832287"/>
                <a:gd name="connsiteX1" fmla="*/ 1183915 w 1846447"/>
                <a:gd name="connsiteY1" fmla="*/ 240347 h 832287"/>
                <a:gd name="connsiteX2" fmla="*/ 1627875 w 1846447"/>
                <a:gd name="connsiteY2" fmla="*/ 38379 h 832287"/>
                <a:gd name="connsiteX3" fmla="*/ 1829919 w 1846447"/>
                <a:gd name="connsiteY3" fmla="*/ 92352 h 832287"/>
                <a:gd name="connsiteX4" fmla="*/ 1775870 w 1846447"/>
                <a:gd name="connsiteY4" fmla="*/ 294392 h 832287"/>
                <a:gd name="connsiteX5" fmla="*/ 887930 w 1846447"/>
                <a:gd name="connsiteY5" fmla="*/ 832287 h 832287"/>
                <a:gd name="connsiteX6" fmla="*/ 0 w 1846447"/>
                <a:gd name="connsiteY6" fmla="*/ 684302 h 832287"/>
                <a:gd name="connsiteX7" fmla="*/ 0 w 1846447"/>
                <a:gd name="connsiteY7" fmla="*/ 18362 h 832287"/>
                <a:gd name="connsiteX8" fmla="*/ 1035915 w 1846447"/>
                <a:gd name="connsiteY8" fmla="*/ 227769 h 832287"/>
                <a:gd name="connsiteX9" fmla="*/ 1098061 w 1846447"/>
                <a:gd name="connsiteY9" fmla="*/ 279656 h 832287"/>
                <a:gd name="connsiteX10" fmla="*/ 1102543 w 1846447"/>
                <a:gd name="connsiteY10" fmla="*/ 277342 h 83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6447" h="832287">
                  <a:moveTo>
                    <a:pt x="1102543" y="277342"/>
                  </a:moveTo>
                  <a:lnTo>
                    <a:pt x="1183915" y="240347"/>
                  </a:lnTo>
                  <a:cubicBezTo>
                    <a:pt x="1368900" y="166347"/>
                    <a:pt x="1627875" y="38379"/>
                    <a:pt x="1627875" y="38379"/>
                  </a:cubicBezTo>
                  <a:cubicBezTo>
                    <a:pt x="1698908" y="-2303"/>
                    <a:pt x="1789166" y="21400"/>
                    <a:pt x="1829919" y="92352"/>
                  </a:cubicBezTo>
                  <a:cubicBezTo>
                    <a:pt x="1870596" y="163456"/>
                    <a:pt x="1829919" y="240342"/>
                    <a:pt x="1775870" y="294392"/>
                  </a:cubicBezTo>
                  <a:cubicBezTo>
                    <a:pt x="1775870" y="294392"/>
                    <a:pt x="1109920" y="832287"/>
                    <a:pt x="887930" y="832287"/>
                  </a:cubicBezTo>
                  <a:cubicBezTo>
                    <a:pt x="665950" y="832287"/>
                    <a:pt x="0" y="684302"/>
                    <a:pt x="0" y="684302"/>
                  </a:cubicBezTo>
                  <a:lnTo>
                    <a:pt x="0" y="18362"/>
                  </a:lnTo>
                  <a:cubicBezTo>
                    <a:pt x="369965" y="-43055"/>
                    <a:pt x="496495" y="55357"/>
                    <a:pt x="1035915" y="227769"/>
                  </a:cubicBezTo>
                  <a:cubicBezTo>
                    <a:pt x="1065543" y="240347"/>
                    <a:pt x="1085488" y="258120"/>
                    <a:pt x="1098061" y="279656"/>
                  </a:cubicBezTo>
                  <a:lnTo>
                    <a:pt x="1102543" y="277342"/>
                  </a:lnTo>
                  <a:close/>
                </a:path>
              </a:pathLst>
            </a:custGeom>
            <a:solidFill>
              <a:srgbClr val="FFDECF"/>
            </a:solidFill>
            <a:ln w="4763" cap="flat">
              <a:noFill/>
              <a:prstDash val="solid"/>
              <a:miter/>
            </a:ln>
          </p:spPr>
          <p:txBody>
            <a:bodyPr rtlCol="0" anchor="ctr"/>
            <a:lstStyle/>
            <a:p>
              <a:endParaRPr lang="fr-FR"/>
            </a:p>
          </p:txBody>
        </p:sp>
        <p:grpSp>
          <p:nvGrpSpPr>
            <p:cNvPr id="23" name="Graphique 2">
              <a:extLst>
                <a:ext uri="{FF2B5EF4-FFF2-40B4-BE49-F238E27FC236}">
                  <a16:creationId xmlns:a16="http://schemas.microsoft.com/office/drawing/2014/main" id="{C728F4C8-CFCF-6430-FBC3-88D873DC3A59}"/>
                </a:ext>
              </a:extLst>
            </p:cNvPr>
            <p:cNvGrpSpPr/>
            <p:nvPr/>
          </p:nvGrpSpPr>
          <p:grpSpPr>
            <a:xfrm>
              <a:off x="1773050" y="3012324"/>
              <a:ext cx="1846447" cy="797818"/>
              <a:chOff x="1773050" y="3012324"/>
              <a:chExt cx="1846447" cy="797818"/>
            </a:xfrm>
            <a:solidFill>
              <a:srgbClr val="FFCDBE"/>
            </a:solidFill>
          </p:grpSpPr>
          <p:sp>
            <p:nvSpPr>
              <p:cNvPr id="25" name="Forme libre : forme 24">
                <a:extLst>
                  <a:ext uri="{FF2B5EF4-FFF2-40B4-BE49-F238E27FC236}">
                    <a16:creationId xmlns:a16="http://schemas.microsoft.com/office/drawing/2014/main" id="{3128A613-27FA-ECB6-39C6-A308376A2693}"/>
                  </a:ext>
                </a:extLst>
              </p:cNvPr>
              <p:cNvSpPr/>
              <p:nvPr/>
            </p:nvSpPr>
            <p:spPr>
              <a:xfrm>
                <a:off x="1773050" y="3012324"/>
                <a:ext cx="1846447" cy="797818"/>
              </a:xfrm>
              <a:custGeom>
                <a:avLst/>
                <a:gdLst>
                  <a:gd name="connsiteX0" fmla="*/ 1829919 w 1846447"/>
                  <a:gd name="connsiteY0" fmla="*/ 57879 h 797818"/>
                  <a:gd name="connsiteX1" fmla="*/ 1768712 w 1846447"/>
                  <a:gd name="connsiteY1" fmla="*/ 0 h 797818"/>
                  <a:gd name="connsiteX2" fmla="*/ 1701865 w 1846447"/>
                  <a:gd name="connsiteY2" fmla="*/ 111928 h 797818"/>
                  <a:gd name="connsiteX3" fmla="*/ 887930 w 1846447"/>
                  <a:gd name="connsiteY3" fmla="*/ 636246 h 797818"/>
                  <a:gd name="connsiteX4" fmla="*/ 0 w 1846447"/>
                  <a:gd name="connsiteY4" fmla="*/ 517889 h 797818"/>
                  <a:gd name="connsiteX5" fmla="*/ 0 w 1846447"/>
                  <a:gd name="connsiteY5" fmla="*/ 649834 h 797818"/>
                  <a:gd name="connsiteX6" fmla="*/ 887930 w 1846447"/>
                  <a:gd name="connsiteY6" fmla="*/ 797819 h 797818"/>
                  <a:gd name="connsiteX7" fmla="*/ 1775870 w 1846447"/>
                  <a:gd name="connsiteY7" fmla="*/ 259923 h 797818"/>
                  <a:gd name="connsiteX8" fmla="*/ 1829919 w 1846447"/>
                  <a:gd name="connsiteY8" fmla="*/ 57879 h 79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6447" h="797818">
                    <a:moveTo>
                      <a:pt x="1829919" y="57879"/>
                    </a:moveTo>
                    <a:cubicBezTo>
                      <a:pt x="1815036" y="31937"/>
                      <a:pt x="1793424" y="12502"/>
                      <a:pt x="1768712" y="0"/>
                    </a:cubicBezTo>
                    <a:cubicBezTo>
                      <a:pt x="1759687" y="41258"/>
                      <a:pt x="1733302" y="80496"/>
                      <a:pt x="1701865" y="111928"/>
                    </a:cubicBezTo>
                    <a:cubicBezTo>
                      <a:pt x="1701865" y="111928"/>
                      <a:pt x="1109920" y="636246"/>
                      <a:pt x="887930" y="636246"/>
                    </a:cubicBezTo>
                    <a:cubicBezTo>
                      <a:pt x="711041" y="636246"/>
                      <a:pt x="179060" y="556036"/>
                      <a:pt x="0" y="517889"/>
                    </a:cubicBezTo>
                    <a:lnTo>
                      <a:pt x="0" y="649834"/>
                    </a:lnTo>
                    <a:cubicBezTo>
                      <a:pt x="0" y="649834"/>
                      <a:pt x="665945" y="797819"/>
                      <a:pt x="887930" y="797819"/>
                    </a:cubicBezTo>
                    <a:cubicBezTo>
                      <a:pt x="1109920" y="797819"/>
                      <a:pt x="1775870" y="259923"/>
                      <a:pt x="1775870" y="259923"/>
                    </a:cubicBezTo>
                    <a:cubicBezTo>
                      <a:pt x="1829919" y="205869"/>
                      <a:pt x="1870596" y="128983"/>
                      <a:pt x="1829919" y="57879"/>
                    </a:cubicBezTo>
                    <a:close/>
                  </a:path>
                </a:pathLst>
              </a:custGeom>
              <a:solidFill>
                <a:srgbClr val="FFCDBE"/>
              </a:solidFill>
              <a:ln w="4763"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A2AC953C-A935-DB51-28A0-A4CC447E6180}"/>
                  </a:ext>
                </a:extLst>
              </p:cNvPr>
              <p:cNvSpPr/>
              <p:nvPr/>
            </p:nvSpPr>
            <p:spPr>
              <a:xfrm>
                <a:off x="2180036" y="3225993"/>
                <a:ext cx="774334" cy="253988"/>
              </a:xfrm>
              <a:custGeom>
                <a:avLst/>
                <a:gdLst>
                  <a:gd name="connsiteX0" fmla="*/ 577127 w 774334"/>
                  <a:gd name="connsiteY0" fmla="*/ 253989 h 253988"/>
                  <a:gd name="connsiteX1" fmla="*/ 738343 w 774334"/>
                  <a:gd name="connsiteY1" fmla="*/ 163954 h 253988"/>
                  <a:gd name="connsiteX2" fmla="*/ 759945 w 774334"/>
                  <a:gd name="connsiteY2" fmla="*/ 0 h 253988"/>
                  <a:gd name="connsiteX3" fmla="*/ 695556 w 774334"/>
                  <a:gd name="connsiteY3" fmla="*/ 29194 h 253988"/>
                  <a:gd name="connsiteX4" fmla="*/ 692666 w 774334"/>
                  <a:gd name="connsiteY4" fmla="*/ 30637 h 253988"/>
                  <a:gd name="connsiteX5" fmla="*/ 694618 w 774334"/>
                  <a:gd name="connsiteY5" fmla="*/ 33452 h 253988"/>
                  <a:gd name="connsiteX6" fmla="*/ 677997 w 774334"/>
                  <a:gd name="connsiteY6" fmla="*/ 121106 h 253988"/>
                  <a:gd name="connsiteX7" fmla="*/ 561583 w 774334"/>
                  <a:gd name="connsiteY7" fmla="*/ 178622 h 253988"/>
                  <a:gd name="connsiteX8" fmla="*/ 41965 w 774334"/>
                  <a:gd name="connsiteY8" fmla="*/ 104337 h 253988"/>
                  <a:gd name="connsiteX9" fmla="*/ 341 w 774334"/>
                  <a:gd name="connsiteY9" fmla="*/ 135989 h 253988"/>
                  <a:gd name="connsiteX10" fmla="*/ 31993 w 774334"/>
                  <a:gd name="connsiteY10" fmla="*/ 177613 h 253988"/>
                  <a:gd name="connsiteX11" fmla="*/ 548138 w 774334"/>
                  <a:gd name="connsiteY11" fmla="*/ 251317 h 253988"/>
                  <a:gd name="connsiteX12" fmla="*/ 577127 w 774334"/>
                  <a:gd name="connsiteY12" fmla="*/ 253989 h 2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4334" h="253988">
                    <a:moveTo>
                      <a:pt x="577127" y="253989"/>
                    </a:moveTo>
                    <a:cubicBezTo>
                      <a:pt x="637101" y="253989"/>
                      <a:pt x="698014" y="220680"/>
                      <a:pt x="738343" y="163954"/>
                    </a:cubicBezTo>
                    <a:cubicBezTo>
                      <a:pt x="777138" y="109399"/>
                      <a:pt x="784944" y="47182"/>
                      <a:pt x="759945" y="0"/>
                    </a:cubicBezTo>
                    <a:lnTo>
                      <a:pt x="695556" y="29194"/>
                    </a:lnTo>
                    <a:lnTo>
                      <a:pt x="692666" y="30637"/>
                    </a:lnTo>
                    <a:cubicBezTo>
                      <a:pt x="693175" y="31433"/>
                      <a:pt x="694251" y="32876"/>
                      <a:pt x="694618" y="33452"/>
                    </a:cubicBezTo>
                    <a:cubicBezTo>
                      <a:pt x="706982" y="55059"/>
                      <a:pt x="700476" y="89454"/>
                      <a:pt x="677997" y="121106"/>
                    </a:cubicBezTo>
                    <a:cubicBezTo>
                      <a:pt x="653284" y="155939"/>
                      <a:pt x="607683" y="187152"/>
                      <a:pt x="561583" y="178622"/>
                    </a:cubicBezTo>
                    <a:cubicBezTo>
                      <a:pt x="489035" y="165330"/>
                      <a:pt x="60172" y="106794"/>
                      <a:pt x="41965" y="104337"/>
                    </a:cubicBezTo>
                    <a:cubicBezTo>
                      <a:pt x="21944" y="101446"/>
                      <a:pt x="3089" y="115757"/>
                      <a:pt x="341" y="135989"/>
                    </a:cubicBezTo>
                    <a:cubicBezTo>
                      <a:pt x="-2407" y="156224"/>
                      <a:pt x="11757" y="174865"/>
                      <a:pt x="31993" y="177613"/>
                    </a:cubicBezTo>
                    <a:cubicBezTo>
                      <a:pt x="36398" y="178189"/>
                      <a:pt x="477401" y="238377"/>
                      <a:pt x="548138" y="251317"/>
                    </a:cubicBezTo>
                    <a:cubicBezTo>
                      <a:pt x="557758" y="253127"/>
                      <a:pt x="567440" y="253989"/>
                      <a:pt x="577127" y="253989"/>
                    </a:cubicBezTo>
                    <a:close/>
                  </a:path>
                </a:pathLst>
              </a:custGeom>
              <a:solidFill>
                <a:srgbClr val="FFCDBE"/>
              </a:solidFill>
              <a:ln w="4763" cap="flat">
                <a:noFill/>
                <a:prstDash val="solid"/>
                <a:miter/>
              </a:ln>
            </p:spPr>
            <p:txBody>
              <a:bodyPr rtlCol="0" anchor="ctr"/>
              <a:lstStyle/>
              <a:p>
                <a:endParaRPr lang="fr-FR"/>
              </a:p>
            </p:txBody>
          </p:sp>
        </p:grpSp>
        <p:sp>
          <p:nvSpPr>
            <p:cNvPr id="24" name="Forme libre : forme 23">
              <a:extLst>
                <a:ext uri="{FF2B5EF4-FFF2-40B4-BE49-F238E27FC236}">
                  <a16:creationId xmlns:a16="http://schemas.microsoft.com/office/drawing/2014/main" id="{0CA425F2-BE41-3C94-4086-9F2E888A1EAF}"/>
                </a:ext>
              </a:extLst>
            </p:cNvPr>
            <p:cNvSpPr/>
            <p:nvPr/>
          </p:nvSpPr>
          <p:spPr>
            <a:xfrm>
              <a:off x="1443542" y="3773147"/>
              <a:ext cx="74361" cy="36995"/>
            </a:xfrm>
            <a:custGeom>
              <a:avLst/>
              <a:gdLst>
                <a:gd name="connsiteX0" fmla="*/ 37362 w 74361"/>
                <a:gd name="connsiteY0" fmla="*/ 0 h 36995"/>
                <a:gd name="connsiteX1" fmla="*/ 36562 w 74361"/>
                <a:gd name="connsiteY1" fmla="*/ 0 h 36995"/>
                <a:gd name="connsiteX2" fmla="*/ 0 w 74361"/>
                <a:gd name="connsiteY2" fmla="*/ 36995 h 36995"/>
                <a:gd name="connsiteX3" fmla="*/ 74362 w 74361"/>
                <a:gd name="connsiteY3" fmla="*/ 36995 h 36995"/>
                <a:gd name="connsiteX4" fmla="*/ 37362 w 74361"/>
                <a:gd name="connsiteY4" fmla="*/ 0 h 3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61" h="36995">
                  <a:moveTo>
                    <a:pt x="37362" y="0"/>
                  </a:moveTo>
                  <a:lnTo>
                    <a:pt x="36562" y="0"/>
                  </a:lnTo>
                  <a:cubicBezTo>
                    <a:pt x="16183" y="0"/>
                    <a:pt x="0" y="16621"/>
                    <a:pt x="0" y="36995"/>
                  </a:cubicBezTo>
                  <a:lnTo>
                    <a:pt x="74362" y="36995"/>
                  </a:lnTo>
                  <a:cubicBezTo>
                    <a:pt x="74362" y="16616"/>
                    <a:pt x="57741" y="0"/>
                    <a:pt x="37362" y="0"/>
                  </a:cubicBezTo>
                  <a:close/>
                </a:path>
              </a:pathLst>
            </a:custGeom>
            <a:solidFill>
              <a:srgbClr val="FFCE54"/>
            </a:solidFill>
            <a:ln w="4763" cap="flat">
              <a:noFill/>
              <a:prstDash val="solid"/>
              <a:miter/>
            </a:ln>
          </p:spPr>
          <p:txBody>
            <a:bodyPr rtlCol="0" anchor="ctr"/>
            <a:lstStyle/>
            <a:p>
              <a:endParaRPr lang="fr-FR"/>
            </a:p>
          </p:txBody>
        </p:sp>
      </p:grpSp>
      <p:sp>
        <p:nvSpPr>
          <p:cNvPr id="27" name="Espace réservé du numéro de diapositive 26">
            <a:extLst>
              <a:ext uri="{FF2B5EF4-FFF2-40B4-BE49-F238E27FC236}">
                <a16:creationId xmlns:a16="http://schemas.microsoft.com/office/drawing/2014/main" id="{EDDBEDB2-3F3B-CC15-EBC0-1E6CD71DD18C}"/>
              </a:ext>
            </a:extLst>
          </p:cNvPr>
          <p:cNvSpPr>
            <a:spLocks noGrp="1"/>
          </p:cNvSpPr>
          <p:nvPr>
            <p:ph type="sldNum" sz="quarter" idx="10"/>
            <p:custDataLst>
              <p:tags r:id="rId6"/>
            </p:custDataLst>
          </p:nvPr>
        </p:nvSpPr>
        <p:spPr/>
        <p:txBody>
          <a:bodyPr/>
          <a:lstStyle/>
          <a:p>
            <a:fld id="{B155B846-58B1-4FD9-BD7C-950EBE99AA96}" type="slidenum">
              <a:rPr lang="fr-FR" smtClean="0"/>
              <a:t>4</a:t>
            </a:fld>
            <a:endParaRPr lang="fr-FR"/>
          </a:p>
        </p:txBody>
      </p:sp>
    </p:spTree>
    <p:extLst>
      <p:ext uri="{BB962C8B-B14F-4D97-AF65-F5344CB8AC3E}">
        <p14:creationId xmlns:p14="http://schemas.microsoft.com/office/powerpoint/2010/main" val="2225495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LE MVP: L’AVANTAGE</a:t>
            </a:r>
          </a:p>
        </p:txBody>
      </p:sp>
      <p:grpSp>
        <p:nvGrpSpPr>
          <p:cNvPr id="2" name="Graphique 2">
            <a:extLst>
              <a:ext uri="{FF2B5EF4-FFF2-40B4-BE49-F238E27FC236}">
                <a16:creationId xmlns:a16="http://schemas.microsoft.com/office/drawing/2014/main" id="{30439537-39B9-2660-36B3-9E1066F09B64}"/>
              </a:ext>
            </a:extLst>
          </p:cNvPr>
          <p:cNvGrpSpPr/>
          <p:nvPr>
            <p:custDataLst>
              <p:tags r:id="rId2"/>
            </p:custDataLst>
          </p:nvPr>
        </p:nvGrpSpPr>
        <p:grpSpPr>
          <a:xfrm>
            <a:off x="1145142" y="2286006"/>
            <a:ext cx="1367315" cy="1440164"/>
            <a:chOff x="2670505" y="1360788"/>
            <a:chExt cx="2575550" cy="2712772"/>
          </a:xfrm>
        </p:grpSpPr>
        <p:sp>
          <p:nvSpPr>
            <p:cNvPr id="3" name="Forme libre : forme 2">
              <a:extLst>
                <a:ext uri="{FF2B5EF4-FFF2-40B4-BE49-F238E27FC236}">
                  <a16:creationId xmlns:a16="http://schemas.microsoft.com/office/drawing/2014/main" id="{DF61C35D-7EAD-D3AC-5105-8477FA5D9C74}"/>
                </a:ext>
              </a:extLst>
            </p:cNvPr>
            <p:cNvSpPr/>
            <p:nvPr/>
          </p:nvSpPr>
          <p:spPr>
            <a:xfrm>
              <a:off x="2670505" y="1360788"/>
              <a:ext cx="2575550" cy="2712772"/>
            </a:xfrm>
            <a:custGeom>
              <a:avLst/>
              <a:gdLst>
                <a:gd name="connsiteX0" fmla="*/ 1495364 w 2575550"/>
                <a:gd name="connsiteY0" fmla="*/ 2712773 h 2712772"/>
                <a:gd name="connsiteX1" fmla="*/ 1080186 w 2575550"/>
                <a:gd name="connsiteY1" fmla="*/ 2712773 h 2712772"/>
                <a:gd name="connsiteX2" fmla="*/ 1011417 w 2575550"/>
                <a:gd name="connsiteY2" fmla="*/ 2655808 h 2712772"/>
                <a:gd name="connsiteX3" fmla="*/ 942135 w 2575550"/>
                <a:gd name="connsiteY3" fmla="*/ 2295029 h 2712772"/>
                <a:gd name="connsiteX4" fmla="*/ 648072 w 2575550"/>
                <a:gd name="connsiteY4" fmla="*/ 2125159 h 2712772"/>
                <a:gd name="connsiteX5" fmla="*/ 300636 w 2575550"/>
                <a:gd name="connsiteY5" fmla="*/ 2245248 h 2712772"/>
                <a:gd name="connsiteX6" fmla="*/ 216984 w 2575550"/>
                <a:gd name="connsiteY6" fmla="*/ 2214456 h 2712772"/>
                <a:gd name="connsiteX7" fmla="*/ 9138 w 2575550"/>
                <a:gd name="connsiteY7" fmla="*/ 1854703 h 2712772"/>
                <a:gd name="connsiteX8" fmla="*/ 24021 w 2575550"/>
                <a:gd name="connsiteY8" fmla="*/ 1766946 h 2712772"/>
                <a:gd name="connsiteX9" fmla="*/ 302175 w 2575550"/>
                <a:gd name="connsiteY9" fmla="*/ 1526256 h 2712772"/>
                <a:gd name="connsiteX10" fmla="*/ 287806 w 2575550"/>
                <a:gd name="connsiteY10" fmla="*/ 1356386 h 2712772"/>
                <a:gd name="connsiteX11" fmla="*/ 302175 w 2575550"/>
                <a:gd name="connsiteY11" fmla="*/ 1186517 h 2712772"/>
                <a:gd name="connsiteX12" fmla="*/ 24021 w 2575550"/>
                <a:gd name="connsiteY12" fmla="*/ 945827 h 2712772"/>
                <a:gd name="connsiteX13" fmla="*/ 9138 w 2575550"/>
                <a:gd name="connsiteY13" fmla="*/ 858070 h 2712772"/>
                <a:gd name="connsiteX14" fmla="*/ 216984 w 2575550"/>
                <a:gd name="connsiteY14" fmla="*/ 498317 h 2712772"/>
                <a:gd name="connsiteX15" fmla="*/ 300636 w 2575550"/>
                <a:gd name="connsiteY15" fmla="*/ 467525 h 2712772"/>
                <a:gd name="connsiteX16" fmla="*/ 648072 w 2575550"/>
                <a:gd name="connsiteY16" fmla="*/ 587614 h 2712772"/>
                <a:gd name="connsiteX17" fmla="*/ 942135 w 2575550"/>
                <a:gd name="connsiteY17" fmla="*/ 417744 h 2712772"/>
                <a:gd name="connsiteX18" fmla="*/ 1011417 w 2575550"/>
                <a:gd name="connsiteY18" fmla="*/ 56965 h 2712772"/>
                <a:gd name="connsiteX19" fmla="*/ 1080186 w 2575550"/>
                <a:gd name="connsiteY19" fmla="*/ 0 h 2712772"/>
                <a:gd name="connsiteX20" fmla="*/ 1495364 w 2575550"/>
                <a:gd name="connsiteY20" fmla="*/ 0 h 2712772"/>
                <a:gd name="connsiteX21" fmla="*/ 1564133 w 2575550"/>
                <a:gd name="connsiteY21" fmla="*/ 56965 h 2712772"/>
                <a:gd name="connsiteX22" fmla="*/ 1633415 w 2575550"/>
                <a:gd name="connsiteY22" fmla="*/ 417744 h 2712772"/>
                <a:gd name="connsiteX23" fmla="*/ 1927478 w 2575550"/>
                <a:gd name="connsiteY23" fmla="*/ 587614 h 2712772"/>
                <a:gd name="connsiteX24" fmla="*/ 2274915 w 2575550"/>
                <a:gd name="connsiteY24" fmla="*/ 467525 h 2712772"/>
                <a:gd name="connsiteX25" fmla="*/ 2358566 w 2575550"/>
                <a:gd name="connsiteY25" fmla="*/ 498317 h 2712772"/>
                <a:gd name="connsiteX26" fmla="*/ 2566412 w 2575550"/>
                <a:gd name="connsiteY26" fmla="*/ 858070 h 2712772"/>
                <a:gd name="connsiteX27" fmla="*/ 2551529 w 2575550"/>
                <a:gd name="connsiteY27" fmla="*/ 945827 h 2712772"/>
                <a:gd name="connsiteX28" fmla="*/ 2273375 w 2575550"/>
                <a:gd name="connsiteY28" fmla="*/ 1186517 h 2712772"/>
                <a:gd name="connsiteX29" fmla="*/ 2287744 w 2575550"/>
                <a:gd name="connsiteY29" fmla="*/ 1356386 h 2712772"/>
                <a:gd name="connsiteX30" fmla="*/ 2273375 w 2575550"/>
                <a:gd name="connsiteY30" fmla="*/ 1526256 h 2712772"/>
                <a:gd name="connsiteX31" fmla="*/ 2551529 w 2575550"/>
                <a:gd name="connsiteY31" fmla="*/ 1766946 h 2712772"/>
                <a:gd name="connsiteX32" fmla="*/ 2566412 w 2575550"/>
                <a:gd name="connsiteY32" fmla="*/ 1854703 h 2712772"/>
                <a:gd name="connsiteX33" fmla="*/ 2358566 w 2575550"/>
                <a:gd name="connsiteY33" fmla="*/ 2214456 h 2712772"/>
                <a:gd name="connsiteX34" fmla="*/ 2274915 w 2575550"/>
                <a:gd name="connsiteY34" fmla="*/ 2245761 h 2712772"/>
                <a:gd name="connsiteX35" fmla="*/ 1927478 w 2575550"/>
                <a:gd name="connsiteY35" fmla="*/ 2125159 h 2712772"/>
                <a:gd name="connsiteX36" fmla="*/ 1633415 w 2575550"/>
                <a:gd name="connsiteY36" fmla="*/ 2295029 h 2712772"/>
                <a:gd name="connsiteX37" fmla="*/ 1564133 w 2575550"/>
                <a:gd name="connsiteY37" fmla="*/ 2655808 h 2712772"/>
                <a:gd name="connsiteX38" fmla="*/ 1495364 w 2575550"/>
                <a:gd name="connsiteY38" fmla="*/ 2712773 h 271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75550" h="2712772">
                  <a:moveTo>
                    <a:pt x="1495364" y="2712773"/>
                  </a:moveTo>
                  <a:lnTo>
                    <a:pt x="1080186" y="2712773"/>
                  </a:lnTo>
                  <a:cubicBezTo>
                    <a:pt x="1046828" y="2712773"/>
                    <a:pt x="1018089" y="2689166"/>
                    <a:pt x="1011417" y="2655808"/>
                  </a:cubicBezTo>
                  <a:lnTo>
                    <a:pt x="942135" y="2295029"/>
                  </a:lnTo>
                  <a:cubicBezTo>
                    <a:pt x="834876" y="2255512"/>
                    <a:pt x="736342" y="2198547"/>
                    <a:pt x="648072" y="2125159"/>
                  </a:cubicBezTo>
                  <a:lnTo>
                    <a:pt x="300636" y="2245248"/>
                  </a:lnTo>
                  <a:cubicBezTo>
                    <a:pt x="268817" y="2256539"/>
                    <a:pt x="233920" y="2243195"/>
                    <a:pt x="216984" y="2214456"/>
                  </a:cubicBezTo>
                  <a:lnTo>
                    <a:pt x="9138" y="1854703"/>
                  </a:lnTo>
                  <a:cubicBezTo>
                    <a:pt x="-7284" y="1825964"/>
                    <a:pt x="-1126" y="1789014"/>
                    <a:pt x="24021" y="1766946"/>
                  </a:cubicBezTo>
                  <a:lnTo>
                    <a:pt x="302175" y="1526256"/>
                  </a:lnTo>
                  <a:cubicBezTo>
                    <a:pt x="292425" y="1470317"/>
                    <a:pt x="287806" y="1413352"/>
                    <a:pt x="287806" y="1356386"/>
                  </a:cubicBezTo>
                  <a:cubicBezTo>
                    <a:pt x="287806" y="1299421"/>
                    <a:pt x="292425" y="1242456"/>
                    <a:pt x="302175" y="1186517"/>
                  </a:cubicBezTo>
                  <a:lnTo>
                    <a:pt x="24021" y="945827"/>
                  </a:lnTo>
                  <a:cubicBezTo>
                    <a:pt x="-1126" y="923759"/>
                    <a:pt x="-7284" y="886809"/>
                    <a:pt x="9138" y="858070"/>
                  </a:cubicBezTo>
                  <a:lnTo>
                    <a:pt x="216984" y="498317"/>
                  </a:lnTo>
                  <a:cubicBezTo>
                    <a:pt x="233920" y="469578"/>
                    <a:pt x="268817" y="456234"/>
                    <a:pt x="300636" y="467525"/>
                  </a:cubicBezTo>
                  <a:lnTo>
                    <a:pt x="648072" y="587614"/>
                  </a:lnTo>
                  <a:cubicBezTo>
                    <a:pt x="736342" y="514226"/>
                    <a:pt x="834876" y="457261"/>
                    <a:pt x="942135" y="417744"/>
                  </a:cubicBezTo>
                  <a:lnTo>
                    <a:pt x="1011417" y="56965"/>
                  </a:lnTo>
                  <a:cubicBezTo>
                    <a:pt x="1018089" y="23607"/>
                    <a:pt x="1046828" y="0"/>
                    <a:pt x="1080186" y="0"/>
                  </a:cubicBezTo>
                  <a:lnTo>
                    <a:pt x="1495364" y="0"/>
                  </a:lnTo>
                  <a:cubicBezTo>
                    <a:pt x="1528722" y="0"/>
                    <a:pt x="1557975" y="23607"/>
                    <a:pt x="1564133" y="56965"/>
                  </a:cubicBezTo>
                  <a:lnTo>
                    <a:pt x="1633415" y="417744"/>
                  </a:lnTo>
                  <a:cubicBezTo>
                    <a:pt x="1740674" y="457261"/>
                    <a:pt x="1839208" y="514226"/>
                    <a:pt x="1927478" y="587614"/>
                  </a:cubicBezTo>
                  <a:lnTo>
                    <a:pt x="2274915" y="467525"/>
                  </a:lnTo>
                  <a:cubicBezTo>
                    <a:pt x="2306733" y="456234"/>
                    <a:pt x="2342144" y="469578"/>
                    <a:pt x="2358566" y="498317"/>
                  </a:cubicBezTo>
                  <a:lnTo>
                    <a:pt x="2566412" y="858070"/>
                  </a:lnTo>
                  <a:cubicBezTo>
                    <a:pt x="2582834" y="886809"/>
                    <a:pt x="2576676" y="923759"/>
                    <a:pt x="2551529" y="945827"/>
                  </a:cubicBezTo>
                  <a:lnTo>
                    <a:pt x="2273375" y="1186517"/>
                  </a:lnTo>
                  <a:cubicBezTo>
                    <a:pt x="2283126" y="1242456"/>
                    <a:pt x="2287744" y="1299421"/>
                    <a:pt x="2287744" y="1356386"/>
                  </a:cubicBezTo>
                  <a:cubicBezTo>
                    <a:pt x="2287744" y="1413352"/>
                    <a:pt x="2283126" y="1470317"/>
                    <a:pt x="2273375" y="1526256"/>
                  </a:cubicBezTo>
                  <a:lnTo>
                    <a:pt x="2551529" y="1766946"/>
                  </a:lnTo>
                  <a:cubicBezTo>
                    <a:pt x="2576676" y="1789014"/>
                    <a:pt x="2582834" y="1825964"/>
                    <a:pt x="2566412" y="1854703"/>
                  </a:cubicBezTo>
                  <a:lnTo>
                    <a:pt x="2358566" y="2214456"/>
                  </a:lnTo>
                  <a:cubicBezTo>
                    <a:pt x="2342144" y="2243195"/>
                    <a:pt x="2306733" y="2256539"/>
                    <a:pt x="2274915" y="2245761"/>
                  </a:cubicBezTo>
                  <a:lnTo>
                    <a:pt x="1927478" y="2125159"/>
                  </a:lnTo>
                  <a:cubicBezTo>
                    <a:pt x="1839208" y="2198547"/>
                    <a:pt x="1740674" y="2255512"/>
                    <a:pt x="1633415" y="2295029"/>
                  </a:cubicBezTo>
                  <a:lnTo>
                    <a:pt x="1564133" y="2655808"/>
                  </a:lnTo>
                  <a:cubicBezTo>
                    <a:pt x="1557975" y="2689166"/>
                    <a:pt x="1528722" y="2712773"/>
                    <a:pt x="1495364" y="2712773"/>
                  </a:cubicBezTo>
                  <a:close/>
                </a:path>
              </a:pathLst>
            </a:custGeom>
            <a:solidFill>
              <a:srgbClr val="3B566A"/>
            </a:solidFill>
            <a:ln w="513" cap="flat">
              <a:noFill/>
              <a:prstDash val="solid"/>
              <a:miter/>
            </a:ln>
          </p:spPr>
          <p:txBody>
            <a:bodyPr rtlCol="0" anchor="ctr"/>
            <a:lstStyle/>
            <a:p>
              <a:endParaRPr lang="fr-FR"/>
            </a:p>
          </p:txBody>
        </p:sp>
        <p:sp>
          <p:nvSpPr>
            <p:cNvPr id="4" name="Forme libre : forme 3">
              <a:extLst>
                <a:ext uri="{FF2B5EF4-FFF2-40B4-BE49-F238E27FC236}">
                  <a16:creationId xmlns:a16="http://schemas.microsoft.com/office/drawing/2014/main" id="{A092E324-2AAE-FD8A-778E-C831BD4FFB7E}"/>
                </a:ext>
              </a:extLst>
            </p:cNvPr>
            <p:cNvSpPr/>
            <p:nvPr/>
          </p:nvSpPr>
          <p:spPr>
            <a:xfrm>
              <a:off x="3111245" y="1870395"/>
              <a:ext cx="1694071" cy="1693558"/>
            </a:xfrm>
            <a:custGeom>
              <a:avLst/>
              <a:gdLst>
                <a:gd name="connsiteX0" fmla="*/ 847292 w 1694071"/>
                <a:gd name="connsiteY0" fmla="*/ 1693559 h 1693558"/>
                <a:gd name="connsiteX1" fmla="*/ 0 w 1694071"/>
                <a:gd name="connsiteY1" fmla="*/ 846779 h 1693558"/>
                <a:gd name="connsiteX2" fmla="*/ 847292 w 1694071"/>
                <a:gd name="connsiteY2" fmla="*/ 0 h 1693558"/>
                <a:gd name="connsiteX3" fmla="*/ 1694072 w 1694071"/>
                <a:gd name="connsiteY3" fmla="*/ 846779 h 1693558"/>
                <a:gd name="connsiteX4" fmla="*/ 847292 w 1694071"/>
                <a:gd name="connsiteY4" fmla="*/ 1693559 h 1693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071" h="1693558">
                  <a:moveTo>
                    <a:pt x="847292" y="1693559"/>
                  </a:moveTo>
                  <a:cubicBezTo>
                    <a:pt x="380281" y="1693559"/>
                    <a:pt x="0" y="1313791"/>
                    <a:pt x="0" y="846779"/>
                  </a:cubicBezTo>
                  <a:cubicBezTo>
                    <a:pt x="0" y="379768"/>
                    <a:pt x="380281" y="0"/>
                    <a:pt x="847292" y="0"/>
                  </a:cubicBezTo>
                  <a:cubicBezTo>
                    <a:pt x="1314304" y="0"/>
                    <a:pt x="1694072" y="379768"/>
                    <a:pt x="1694072" y="846779"/>
                  </a:cubicBezTo>
                  <a:cubicBezTo>
                    <a:pt x="1694072" y="1313791"/>
                    <a:pt x="1314304" y="1693559"/>
                    <a:pt x="847292" y="1693559"/>
                  </a:cubicBezTo>
                  <a:close/>
                </a:path>
              </a:pathLst>
            </a:custGeom>
            <a:solidFill>
              <a:srgbClr val="273845"/>
            </a:solidFill>
            <a:ln w="513" cap="flat">
              <a:noFill/>
              <a:prstDash val="solid"/>
              <a:miter/>
            </a:ln>
          </p:spPr>
          <p:txBody>
            <a:bodyPr rtlCol="0" anchor="ctr"/>
            <a:lstStyle/>
            <a:p>
              <a:endParaRPr lang="fr-FR"/>
            </a:p>
          </p:txBody>
        </p:sp>
        <p:sp>
          <p:nvSpPr>
            <p:cNvPr id="5" name="Forme libre : forme 4">
              <a:extLst>
                <a:ext uri="{FF2B5EF4-FFF2-40B4-BE49-F238E27FC236}">
                  <a16:creationId xmlns:a16="http://schemas.microsoft.com/office/drawing/2014/main" id="{2DC7C3DA-4F43-6FE5-4E12-7EBB13F141CA}"/>
                </a:ext>
              </a:extLst>
            </p:cNvPr>
            <p:cNvSpPr/>
            <p:nvPr/>
          </p:nvSpPr>
          <p:spPr>
            <a:xfrm>
              <a:off x="3295483" y="2054120"/>
              <a:ext cx="1325594" cy="1326107"/>
            </a:xfrm>
            <a:custGeom>
              <a:avLst/>
              <a:gdLst>
                <a:gd name="connsiteX0" fmla="*/ 663054 w 1325594"/>
                <a:gd name="connsiteY0" fmla="*/ 0 h 1326107"/>
                <a:gd name="connsiteX1" fmla="*/ 0 w 1325594"/>
                <a:gd name="connsiteY1" fmla="*/ 663054 h 1326107"/>
                <a:gd name="connsiteX2" fmla="*/ 663054 w 1325594"/>
                <a:gd name="connsiteY2" fmla="*/ 1326108 h 1326107"/>
                <a:gd name="connsiteX3" fmla="*/ 1325595 w 1325594"/>
                <a:gd name="connsiteY3" fmla="*/ 663054 h 1326107"/>
                <a:gd name="connsiteX4" fmla="*/ 663054 w 1325594"/>
                <a:gd name="connsiteY4" fmla="*/ 0 h 132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594" h="1326107">
                  <a:moveTo>
                    <a:pt x="663054" y="0"/>
                  </a:moveTo>
                  <a:cubicBezTo>
                    <a:pt x="297143" y="0"/>
                    <a:pt x="0" y="297656"/>
                    <a:pt x="0" y="663054"/>
                  </a:cubicBezTo>
                  <a:cubicBezTo>
                    <a:pt x="0" y="1028452"/>
                    <a:pt x="297143" y="1326108"/>
                    <a:pt x="663054" y="1326108"/>
                  </a:cubicBezTo>
                  <a:cubicBezTo>
                    <a:pt x="1028452" y="1326108"/>
                    <a:pt x="1325595" y="1028452"/>
                    <a:pt x="1325595" y="663054"/>
                  </a:cubicBezTo>
                  <a:cubicBezTo>
                    <a:pt x="1325595" y="297656"/>
                    <a:pt x="1028452" y="0"/>
                    <a:pt x="663054" y="0"/>
                  </a:cubicBezTo>
                  <a:close/>
                </a:path>
              </a:pathLst>
            </a:custGeom>
            <a:solidFill>
              <a:srgbClr val="FFFFFF"/>
            </a:solidFill>
            <a:ln w="513" cap="flat">
              <a:noFill/>
              <a:prstDash val="solid"/>
              <a:miter/>
            </a:ln>
          </p:spPr>
          <p:txBody>
            <a:bodyPr rtlCol="0" anchor="ctr"/>
            <a:lstStyle/>
            <a:p>
              <a:endParaRPr lang="fr-FR"/>
            </a:p>
          </p:txBody>
        </p:sp>
        <p:grpSp>
          <p:nvGrpSpPr>
            <p:cNvPr id="6" name="Graphique 2">
              <a:extLst>
                <a:ext uri="{FF2B5EF4-FFF2-40B4-BE49-F238E27FC236}">
                  <a16:creationId xmlns:a16="http://schemas.microsoft.com/office/drawing/2014/main" id="{EABEF508-A90E-78D1-D2C7-7AB05CEC0DD1}"/>
                </a:ext>
              </a:extLst>
            </p:cNvPr>
            <p:cNvGrpSpPr/>
            <p:nvPr/>
          </p:nvGrpSpPr>
          <p:grpSpPr>
            <a:xfrm>
              <a:off x="3383709" y="2511237"/>
              <a:ext cx="1149098" cy="411730"/>
              <a:chOff x="3383709" y="2511237"/>
              <a:chExt cx="1149098" cy="411730"/>
            </a:xfrm>
            <a:solidFill>
              <a:srgbClr val="5C9CEE"/>
            </a:solidFill>
          </p:grpSpPr>
          <p:sp>
            <p:nvSpPr>
              <p:cNvPr id="8" name="Forme libre : forme 7">
                <a:extLst>
                  <a:ext uri="{FF2B5EF4-FFF2-40B4-BE49-F238E27FC236}">
                    <a16:creationId xmlns:a16="http://schemas.microsoft.com/office/drawing/2014/main" id="{0685DD07-4780-9F0C-3B46-411EA2E1B93B}"/>
                  </a:ext>
                </a:extLst>
              </p:cNvPr>
              <p:cNvSpPr/>
              <p:nvPr/>
            </p:nvSpPr>
            <p:spPr>
              <a:xfrm>
                <a:off x="3383754" y="2511381"/>
                <a:ext cx="118035" cy="411586"/>
              </a:xfrm>
              <a:custGeom>
                <a:avLst/>
                <a:gdLst>
                  <a:gd name="connsiteX0" fmla="*/ 59018 w 118035"/>
                  <a:gd name="connsiteY0" fmla="*/ 411586 h 411586"/>
                  <a:gd name="connsiteX1" fmla="*/ 0 w 118035"/>
                  <a:gd name="connsiteY1" fmla="*/ 352568 h 411586"/>
                  <a:gd name="connsiteX2" fmla="*/ 0 w 118035"/>
                  <a:gd name="connsiteY2" fmla="*/ 59018 h 411586"/>
                  <a:gd name="connsiteX3" fmla="*/ 59018 w 118035"/>
                  <a:gd name="connsiteY3" fmla="*/ 0 h 411586"/>
                  <a:gd name="connsiteX4" fmla="*/ 118036 w 118035"/>
                  <a:gd name="connsiteY4" fmla="*/ 59018 h 411586"/>
                  <a:gd name="connsiteX5" fmla="*/ 118036 w 118035"/>
                  <a:gd name="connsiteY5" fmla="*/ 352568 h 411586"/>
                  <a:gd name="connsiteX6" fmla="*/ 59018 w 118035"/>
                  <a:gd name="connsiteY6" fmla="*/ 411586 h 41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35" h="411586">
                    <a:moveTo>
                      <a:pt x="59018" y="411586"/>
                    </a:moveTo>
                    <a:cubicBezTo>
                      <a:pt x="26686" y="411586"/>
                      <a:pt x="0" y="385413"/>
                      <a:pt x="0" y="352568"/>
                    </a:cubicBezTo>
                    <a:lnTo>
                      <a:pt x="0" y="59018"/>
                    </a:lnTo>
                    <a:cubicBezTo>
                      <a:pt x="0" y="26173"/>
                      <a:pt x="26686" y="0"/>
                      <a:pt x="59018" y="0"/>
                    </a:cubicBezTo>
                    <a:cubicBezTo>
                      <a:pt x="91863" y="0"/>
                      <a:pt x="118036" y="26173"/>
                      <a:pt x="118036" y="59018"/>
                    </a:cubicBezTo>
                    <a:lnTo>
                      <a:pt x="118036" y="352568"/>
                    </a:lnTo>
                    <a:cubicBezTo>
                      <a:pt x="118036" y="385413"/>
                      <a:pt x="91863" y="411586"/>
                      <a:pt x="59018" y="411586"/>
                    </a:cubicBezTo>
                    <a:close/>
                  </a:path>
                </a:pathLst>
              </a:custGeom>
              <a:solidFill>
                <a:srgbClr val="5C9CEE"/>
              </a:solidFill>
              <a:ln w="513" cap="flat">
                <a:noFill/>
                <a:prstDash val="solid"/>
                <a:miter/>
              </a:ln>
            </p:spPr>
            <p:txBody>
              <a:bodyPr rtlCol="0" anchor="ctr"/>
              <a:lstStyle/>
              <a:p>
                <a:endParaRPr lang="fr-FR"/>
              </a:p>
            </p:txBody>
          </p:sp>
          <p:sp>
            <p:nvSpPr>
              <p:cNvPr id="9" name="Forme libre : forme 8">
                <a:extLst>
                  <a:ext uri="{FF2B5EF4-FFF2-40B4-BE49-F238E27FC236}">
                    <a16:creationId xmlns:a16="http://schemas.microsoft.com/office/drawing/2014/main" id="{15088D27-804C-4F86-3E00-6FA656AA3AF5}"/>
                  </a:ext>
                </a:extLst>
              </p:cNvPr>
              <p:cNvSpPr/>
              <p:nvPr/>
            </p:nvSpPr>
            <p:spPr>
              <a:xfrm>
                <a:off x="3648565" y="2511381"/>
                <a:ext cx="118549" cy="411586"/>
              </a:xfrm>
              <a:custGeom>
                <a:avLst/>
                <a:gdLst>
                  <a:gd name="connsiteX0" fmla="*/ 59018 w 118549"/>
                  <a:gd name="connsiteY0" fmla="*/ 411586 h 411586"/>
                  <a:gd name="connsiteX1" fmla="*/ 0 w 118549"/>
                  <a:gd name="connsiteY1" fmla="*/ 352568 h 411586"/>
                  <a:gd name="connsiteX2" fmla="*/ 0 w 118549"/>
                  <a:gd name="connsiteY2" fmla="*/ 59018 h 411586"/>
                  <a:gd name="connsiteX3" fmla="*/ 59018 w 118549"/>
                  <a:gd name="connsiteY3" fmla="*/ 0 h 411586"/>
                  <a:gd name="connsiteX4" fmla="*/ 118549 w 118549"/>
                  <a:gd name="connsiteY4" fmla="*/ 59018 h 411586"/>
                  <a:gd name="connsiteX5" fmla="*/ 118549 w 118549"/>
                  <a:gd name="connsiteY5" fmla="*/ 352568 h 411586"/>
                  <a:gd name="connsiteX6" fmla="*/ 59018 w 118549"/>
                  <a:gd name="connsiteY6" fmla="*/ 411586 h 41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49" h="411586">
                    <a:moveTo>
                      <a:pt x="59018" y="411586"/>
                    </a:moveTo>
                    <a:cubicBezTo>
                      <a:pt x="26686" y="411586"/>
                      <a:pt x="0" y="385413"/>
                      <a:pt x="0" y="352568"/>
                    </a:cubicBezTo>
                    <a:lnTo>
                      <a:pt x="0" y="59018"/>
                    </a:lnTo>
                    <a:cubicBezTo>
                      <a:pt x="0" y="26173"/>
                      <a:pt x="26686" y="0"/>
                      <a:pt x="59018" y="0"/>
                    </a:cubicBezTo>
                    <a:cubicBezTo>
                      <a:pt x="91863" y="0"/>
                      <a:pt x="118549" y="26173"/>
                      <a:pt x="118549" y="59018"/>
                    </a:cubicBezTo>
                    <a:lnTo>
                      <a:pt x="118549" y="352568"/>
                    </a:lnTo>
                    <a:cubicBezTo>
                      <a:pt x="118549" y="385413"/>
                      <a:pt x="91863" y="411586"/>
                      <a:pt x="59018" y="411586"/>
                    </a:cubicBezTo>
                    <a:close/>
                  </a:path>
                </a:pathLst>
              </a:custGeom>
              <a:solidFill>
                <a:srgbClr val="5C9CEE"/>
              </a:solidFill>
              <a:ln w="513"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46D42193-C4B2-2CCF-70E8-2C2B9F8FEA19}"/>
                  </a:ext>
                </a:extLst>
              </p:cNvPr>
              <p:cNvSpPr/>
              <p:nvPr/>
            </p:nvSpPr>
            <p:spPr>
              <a:xfrm>
                <a:off x="3383709" y="2511250"/>
                <a:ext cx="383192" cy="231070"/>
              </a:xfrm>
              <a:custGeom>
                <a:avLst/>
                <a:gdLst>
                  <a:gd name="connsiteX0" fmla="*/ 191468 w 383192"/>
                  <a:gd name="connsiteY0" fmla="*/ 231070 h 231070"/>
                  <a:gd name="connsiteX1" fmla="*/ 153491 w 383192"/>
                  <a:gd name="connsiteY1" fmla="*/ 216701 h 231070"/>
                  <a:gd name="connsiteX2" fmla="*/ 20573 w 383192"/>
                  <a:gd name="connsiteY2" fmla="*/ 103797 h 231070"/>
                  <a:gd name="connsiteX3" fmla="*/ 14414 w 383192"/>
                  <a:gd name="connsiteY3" fmla="*/ 20659 h 231070"/>
                  <a:gd name="connsiteX4" fmla="*/ 97552 w 383192"/>
                  <a:gd name="connsiteY4" fmla="*/ 13987 h 231070"/>
                  <a:gd name="connsiteX5" fmla="*/ 191468 w 383192"/>
                  <a:gd name="connsiteY5" fmla="*/ 94559 h 231070"/>
                  <a:gd name="connsiteX6" fmla="*/ 285897 w 383192"/>
                  <a:gd name="connsiteY6" fmla="*/ 13987 h 231070"/>
                  <a:gd name="connsiteX7" fmla="*/ 369035 w 383192"/>
                  <a:gd name="connsiteY7" fmla="*/ 20659 h 231070"/>
                  <a:gd name="connsiteX8" fmla="*/ 362363 w 383192"/>
                  <a:gd name="connsiteY8" fmla="*/ 103797 h 231070"/>
                  <a:gd name="connsiteX9" fmla="*/ 229958 w 383192"/>
                  <a:gd name="connsiteY9" fmla="*/ 216701 h 231070"/>
                  <a:gd name="connsiteX10" fmla="*/ 191468 w 383192"/>
                  <a:gd name="connsiteY10" fmla="*/ 231070 h 23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3192" h="231070">
                    <a:moveTo>
                      <a:pt x="191468" y="231070"/>
                    </a:moveTo>
                    <a:cubicBezTo>
                      <a:pt x="178125" y="231070"/>
                      <a:pt x="164268" y="226452"/>
                      <a:pt x="153491" y="216701"/>
                    </a:cubicBezTo>
                    <a:lnTo>
                      <a:pt x="20573" y="103797"/>
                    </a:lnTo>
                    <a:cubicBezTo>
                      <a:pt x="-4061" y="82756"/>
                      <a:pt x="-7140" y="45292"/>
                      <a:pt x="14414" y="20659"/>
                    </a:cubicBezTo>
                    <a:cubicBezTo>
                      <a:pt x="35455" y="-3975"/>
                      <a:pt x="72406" y="-7054"/>
                      <a:pt x="97552" y="13987"/>
                    </a:cubicBezTo>
                    <a:lnTo>
                      <a:pt x="191468" y="94559"/>
                    </a:lnTo>
                    <a:lnTo>
                      <a:pt x="285897" y="13987"/>
                    </a:lnTo>
                    <a:cubicBezTo>
                      <a:pt x="310530" y="-7054"/>
                      <a:pt x="347994" y="-3975"/>
                      <a:pt x="369035" y="20659"/>
                    </a:cubicBezTo>
                    <a:cubicBezTo>
                      <a:pt x="390076" y="45292"/>
                      <a:pt x="387510" y="82756"/>
                      <a:pt x="362363" y="103797"/>
                    </a:cubicBezTo>
                    <a:lnTo>
                      <a:pt x="229958" y="216701"/>
                    </a:lnTo>
                    <a:cubicBezTo>
                      <a:pt x="218668" y="226452"/>
                      <a:pt x="205324" y="231070"/>
                      <a:pt x="191468" y="231070"/>
                    </a:cubicBezTo>
                    <a:close/>
                  </a:path>
                </a:pathLst>
              </a:custGeom>
              <a:solidFill>
                <a:srgbClr val="5C9CEE"/>
              </a:solidFill>
              <a:ln w="513"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0127B9C6-7DEE-0DEC-933D-0A8108B524FD}"/>
                  </a:ext>
                </a:extLst>
              </p:cNvPr>
              <p:cNvSpPr/>
              <p:nvPr/>
            </p:nvSpPr>
            <p:spPr>
              <a:xfrm>
                <a:off x="3794461" y="2511237"/>
                <a:ext cx="390331" cy="411730"/>
              </a:xfrm>
              <a:custGeom>
                <a:avLst/>
                <a:gdLst>
                  <a:gd name="connsiteX0" fmla="*/ 195381 w 390331"/>
                  <a:gd name="connsiteY0" fmla="*/ 411730 h 411730"/>
                  <a:gd name="connsiteX1" fmla="*/ 141495 w 390331"/>
                  <a:gd name="connsiteY1" fmla="*/ 377859 h 411730"/>
                  <a:gd name="connsiteX2" fmla="*/ 5497 w 390331"/>
                  <a:gd name="connsiteY2" fmla="*/ 83796 h 411730"/>
                  <a:gd name="connsiteX3" fmla="*/ 34237 w 390331"/>
                  <a:gd name="connsiteY3" fmla="*/ 5276 h 411730"/>
                  <a:gd name="connsiteX4" fmla="*/ 112756 w 390331"/>
                  <a:gd name="connsiteY4" fmla="*/ 34015 h 411730"/>
                  <a:gd name="connsiteX5" fmla="*/ 195381 w 390331"/>
                  <a:gd name="connsiteY5" fmla="*/ 212609 h 411730"/>
                  <a:gd name="connsiteX6" fmla="*/ 277493 w 390331"/>
                  <a:gd name="connsiteY6" fmla="*/ 34015 h 411730"/>
                  <a:gd name="connsiteX7" fmla="*/ 356013 w 390331"/>
                  <a:gd name="connsiteY7" fmla="*/ 5276 h 411730"/>
                  <a:gd name="connsiteX8" fmla="*/ 384752 w 390331"/>
                  <a:gd name="connsiteY8" fmla="*/ 83796 h 411730"/>
                  <a:gd name="connsiteX9" fmla="*/ 248754 w 390331"/>
                  <a:gd name="connsiteY9" fmla="*/ 377859 h 411730"/>
                  <a:gd name="connsiteX10" fmla="*/ 195381 w 390331"/>
                  <a:gd name="connsiteY10" fmla="*/ 411730 h 41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331" h="411730">
                    <a:moveTo>
                      <a:pt x="195381" y="411730"/>
                    </a:moveTo>
                    <a:cubicBezTo>
                      <a:pt x="172287" y="411730"/>
                      <a:pt x="151246" y="398387"/>
                      <a:pt x="141495" y="377859"/>
                    </a:cubicBezTo>
                    <a:lnTo>
                      <a:pt x="5497" y="83796"/>
                    </a:lnTo>
                    <a:cubicBezTo>
                      <a:pt x="-8359" y="54030"/>
                      <a:pt x="4984" y="19132"/>
                      <a:pt x="34237" y="5276"/>
                    </a:cubicBezTo>
                    <a:cubicBezTo>
                      <a:pt x="64002" y="-8067"/>
                      <a:pt x="98900" y="4763"/>
                      <a:pt x="112756" y="34015"/>
                    </a:cubicBezTo>
                    <a:lnTo>
                      <a:pt x="195381" y="212609"/>
                    </a:lnTo>
                    <a:lnTo>
                      <a:pt x="277493" y="34015"/>
                    </a:lnTo>
                    <a:cubicBezTo>
                      <a:pt x="291350" y="4763"/>
                      <a:pt x="326760" y="-8067"/>
                      <a:pt x="356013" y="5276"/>
                    </a:cubicBezTo>
                    <a:cubicBezTo>
                      <a:pt x="385778" y="19132"/>
                      <a:pt x="398608" y="54030"/>
                      <a:pt x="384752" y="83796"/>
                    </a:cubicBezTo>
                    <a:lnTo>
                      <a:pt x="248754" y="377859"/>
                    </a:lnTo>
                    <a:cubicBezTo>
                      <a:pt x="239003" y="398387"/>
                      <a:pt x="218475" y="411730"/>
                      <a:pt x="195381" y="411730"/>
                    </a:cubicBezTo>
                    <a:close/>
                  </a:path>
                </a:pathLst>
              </a:custGeom>
              <a:solidFill>
                <a:srgbClr val="5C9CEE"/>
              </a:solidFill>
              <a:ln w="513"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36217B02-920C-0805-4E87-1CD35BB0528B}"/>
                  </a:ext>
                </a:extLst>
              </p:cNvPr>
              <p:cNvSpPr/>
              <p:nvPr/>
            </p:nvSpPr>
            <p:spPr>
              <a:xfrm>
                <a:off x="4235152" y="2511381"/>
                <a:ext cx="118549" cy="411586"/>
              </a:xfrm>
              <a:custGeom>
                <a:avLst/>
                <a:gdLst>
                  <a:gd name="connsiteX0" fmla="*/ 59018 w 118549"/>
                  <a:gd name="connsiteY0" fmla="*/ 411586 h 411586"/>
                  <a:gd name="connsiteX1" fmla="*/ 0 w 118549"/>
                  <a:gd name="connsiteY1" fmla="*/ 352568 h 411586"/>
                  <a:gd name="connsiteX2" fmla="*/ 0 w 118549"/>
                  <a:gd name="connsiteY2" fmla="*/ 59018 h 411586"/>
                  <a:gd name="connsiteX3" fmla="*/ 59018 w 118549"/>
                  <a:gd name="connsiteY3" fmla="*/ 0 h 411586"/>
                  <a:gd name="connsiteX4" fmla="*/ 118549 w 118549"/>
                  <a:gd name="connsiteY4" fmla="*/ 59018 h 411586"/>
                  <a:gd name="connsiteX5" fmla="*/ 118549 w 118549"/>
                  <a:gd name="connsiteY5" fmla="*/ 352568 h 411586"/>
                  <a:gd name="connsiteX6" fmla="*/ 59018 w 118549"/>
                  <a:gd name="connsiteY6" fmla="*/ 411586 h 41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49" h="411586">
                    <a:moveTo>
                      <a:pt x="59018" y="411586"/>
                    </a:moveTo>
                    <a:cubicBezTo>
                      <a:pt x="26686" y="411586"/>
                      <a:pt x="0" y="385413"/>
                      <a:pt x="0" y="352568"/>
                    </a:cubicBezTo>
                    <a:lnTo>
                      <a:pt x="0" y="59018"/>
                    </a:lnTo>
                    <a:cubicBezTo>
                      <a:pt x="0" y="26173"/>
                      <a:pt x="26686" y="0"/>
                      <a:pt x="59018" y="0"/>
                    </a:cubicBezTo>
                    <a:cubicBezTo>
                      <a:pt x="91863" y="0"/>
                      <a:pt x="118549" y="26173"/>
                      <a:pt x="118549" y="59018"/>
                    </a:cubicBezTo>
                    <a:lnTo>
                      <a:pt x="118549" y="352568"/>
                    </a:lnTo>
                    <a:cubicBezTo>
                      <a:pt x="118549" y="385413"/>
                      <a:pt x="91863" y="411586"/>
                      <a:pt x="59018" y="411586"/>
                    </a:cubicBezTo>
                    <a:close/>
                  </a:path>
                </a:pathLst>
              </a:custGeom>
              <a:solidFill>
                <a:srgbClr val="5C9CEE"/>
              </a:solidFill>
              <a:ln w="513" cap="flat">
                <a:noFill/>
                <a:prstDash val="solid"/>
                <a:miter/>
              </a:ln>
            </p:spPr>
            <p:txBody>
              <a:bodyPr rtlCol="0" anchor="ctr"/>
              <a:lstStyle/>
              <a:p>
                <a:endParaRPr lang="fr-FR"/>
              </a:p>
            </p:txBody>
          </p:sp>
          <p:sp>
            <p:nvSpPr>
              <p:cNvPr id="13" name="Forme libre : forme 12">
                <a:extLst>
                  <a:ext uri="{FF2B5EF4-FFF2-40B4-BE49-F238E27FC236}">
                    <a16:creationId xmlns:a16="http://schemas.microsoft.com/office/drawing/2014/main" id="{9D664C33-0AF7-1001-CAAC-23808A88C46D}"/>
                  </a:ext>
                </a:extLst>
              </p:cNvPr>
              <p:cNvSpPr/>
              <p:nvPr/>
            </p:nvSpPr>
            <p:spPr>
              <a:xfrm>
                <a:off x="4235152" y="2511381"/>
                <a:ext cx="297655" cy="264810"/>
              </a:xfrm>
              <a:custGeom>
                <a:avLst/>
                <a:gdLst>
                  <a:gd name="connsiteX0" fmla="*/ 238638 w 297655"/>
                  <a:gd name="connsiteY0" fmla="*/ 264811 h 264810"/>
                  <a:gd name="connsiteX1" fmla="*/ 59018 w 297655"/>
                  <a:gd name="connsiteY1" fmla="*/ 264811 h 264810"/>
                  <a:gd name="connsiteX2" fmla="*/ 0 w 297655"/>
                  <a:gd name="connsiteY2" fmla="*/ 205793 h 264810"/>
                  <a:gd name="connsiteX3" fmla="*/ 0 w 297655"/>
                  <a:gd name="connsiteY3" fmla="*/ 59018 h 264810"/>
                  <a:gd name="connsiteX4" fmla="*/ 59018 w 297655"/>
                  <a:gd name="connsiteY4" fmla="*/ 0 h 264810"/>
                  <a:gd name="connsiteX5" fmla="*/ 238638 w 297655"/>
                  <a:gd name="connsiteY5" fmla="*/ 0 h 264810"/>
                  <a:gd name="connsiteX6" fmla="*/ 297656 w 297655"/>
                  <a:gd name="connsiteY6" fmla="*/ 59018 h 264810"/>
                  <a:gd name="connsiteX7" fmla="*/ 297656 w 297655"/>
                  <a:gd name="connsiteY7" fmla="*/ 205793 h 264810"/>
                  <a:gd name="connsiteX8" fmla="*/ 238638 w 297655"/>
                  <a:gd name="connsiteY8" fmla="*/ 264811 h 264810"/>
                  <a:gd name="connsiteX9" fmla="*/ 118549 w 297655"/>
                  <a:gd name="connsiteY9" fmla="*/ 146775 h 264810"/>
                  <a:gd name="connsiteX10" fmla="*/ 179620 w 297655"/>
                  <a:gd name="connsiteY10" fmla="*/ 146775 h 264810"/>
                  <a:gd name="connsiteX11" fmla="*/ 179620 w 297655"/>
                  <a:gd name="connsiteY11" fmla="*/ 118036 h 264810"/>
                  <a:gd name="connsiteX12" fmla="*/ 118549 w 297655"/>
                  <a:gd name="connsiteY12" fmla="*/ 118036 h 26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7655" h="264810">
                    <a:moveTo>
                      <a:pt x="238638" y="264811"/>
                    </a:moveTo>
                    <a:lnTo>
                      <a:pt x="59018" y="264811"/>
                    </a:lnTo>
                    <a:cubicBezTo>
                      <a:pt x="26686" y="264811"/>
                      <a:pt x="0" y="238638"/>
                      <a:pt x="0" y="205793"/>
                    </a:cubicBezTo>
                    <a:lnTo>
                      <a:pt x="0" y="59018"/>
                    </a:lnTo>
                    <a:cubicBezTo>
                      <a:pt x="0" y="26173"/>
                      <a:pt x="26686" y="0"/>
                      <a:pt x="59018" y="0"/>
                    </a:cubicBezTo>
                    <a:lnTo>
                      <a:pt x="238638" y="0"/>
                    </a:lnTo>
                    <a:cubicBezTo>
                      <a:pt x="271483" y="0"/>
                      <a:pt x="297656" y="26173"/>
                      <a:pt x="297656" y="59018"/>
                    </a:cubicBezTo>
                    <a:lnTo>
                      <a:pt x="297656" y="205793"/>
                    </a:lnTo>
                    <a:cubicBezTo>
                      <a:pt x="297656" y="238638"/>
                      <a:pt x="271483" y="264811"/>
                      <a:pt x="238638" y="264811"/>
                    </a:cubicBezTo>
                    <a:close/>
                    <a:moveTo>
                      <a:pt x="118549" y="146775"/>
                    </a:moveTo>
                    <a:lnTo>
                      <a:pt x="179620" y="146775"/>
                    </a:lnTo>
                    <a:lnTo>
                      <a:pt x="179620" y="118036"/>
                    </a:lnTo>
                    <a:lnTo>
                      <a:pt x="118549" y="118036"/>
                    </a:lnTo>
                    <a:close/>
                  </a:path>
                </a:pathLst>
              </a:custGeom>
              <a:solidFill>
                <a:srgbClr val="5C9CEE"/>
              </a:solidFill>
              <a:ln w="513" cap="flat">
                <a:noFill/>
                <a:prstDash val="solid"/>
                <a:miter/>
              </a:ln>
            </p:spPr>
            <p:txBody>
              <a:bodyPr rtlCol="0" anchor="ctr"/>
              <a:lstStyle/>
              <a:p>
                <a:endParaRPr lang="fr-FR"/>
              </a:p>
            </p:txBody>
          </p:sp>
        </p:grpSp>
      </p:grpSp>
      <p:grpSp>
        <p:nvGrpSpPr>
          <p:cNvPr id="14" name="Groupe 13">
            <a:extLst>
              <a:ext uri="{FF2B5EF4-FFF2-40B4-BE49-F238E27FC236}">
                <a16:creationId xmlns:a16="http://schemas.microsoft.com/office/drawing/2014/main" id="{3D815B10-8703-BEA4-496D-A8E9B91BC030}"/>
              </a:ext>
            </a:extLst>
          </p:cNvPr>
          <p:cNvGrpSpPr/>
          <p:nvPr>
            <p:custDataLst>
              <p:tags r:id="rId3"/>
            </p:custDataLst>
          </p:nvPr>
        </p:nvGrpSpPr>
        <p:grpSpPr>
          <a:xfrm>
            <a:off x="139384" y="1178961"/>
            <a:ext cx="3412113" cy="3412104"/>
            <a:chOff x="-8407" y="719964"/>
            <a:chExt cx="4267290" cy="4267279"/>
          </a:xfrm>
        </p:grpSpPr>
        <p:sp>
          <p:nvSpPr>
            <p:cNvPr id="15" name="Forme libre : forme 14">
              <a:extLst>
                <a:ext uri="{FF2B5EF4-FFF2-40B4-BE49-F238E27FC236}">
                  <a16:creationId xmlns:a16="http://schemas.microsoft.com/office/drawing/2014/main" id="{FA7F8F95-2D61-E1A8-53F2-784F46332E48}"/>
                </a:ext>
              </a:extLst>
            </p:cNvPr>
            <p:cNvSpPr/>
            <p:nvPr/>
          </p:nvSpPr>
          <p:spPr>
            <a:xfrm>
              <a:off x="-8362" y="4072844"/>
              <a:ext cx="2133600" cy="609600"/>
            </a:xfrm>
            <a:custGeom>
              <a:avLst/>
              <a:gdLst>
                <a:gd name="connsiteX0" fmla="*/ 2133600 w 2133600"/>
                <a:gd name="connsiteY0" fmla="*/ 609600 h 609600"/>
                <a:gd name="connsiteX1" fmla="*/ 152400 w 2133600"/>
                <a:gd name="connsiteY1" fmla="*/ 609600 h 609600"/>
                <a:gd name="connsiteX2" fmla="*/ 0 w 2133600"/>
                <a:gd name="connsiteY2" fmla="*/ 457200 h 609600"/>
                <a:gd name="connsiteX3" fmla="*/ 0 w 2133600"/>
                <a:gd name="connsiteY3" fmla="*/ 152400 h 609600"/>
                <a:gd name="connsiteX4" fmla="*/ 152400 w 2133600"/>
                <a:gd name="connsiteY4" fmla="*/ 0 h 609600"/>
                <a:gd name="connsiteX5" fmla="*/ 2133600 w 2133600"/>
                <a:gd name="connsiteY5"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609600">
                  <a:moveTo>
                    <a:pt x="2133600" y="609600"/>
                  </a:moveTo>
                  <a:lnTo>
                    <a:pt x="152400" y="609600"/>
                  </a:lnTo>
                  <a:cubicBezTo>
                    <a:pt x="68199" y="609600"/>
                    <a:pt x="0" y="541401"/>
                    <a:pt x="0" y="457200"/>
                  </a:cubicBezTo>
                  <a:lnTo>
                    <a:pt x="0" y="152400"/>
                  </a:lnTo>
                  <a:cubicBezTo>
                    <a:pt x="0" y="68199"/>
                    <a:pt x="68199" y="0"/>
                    <a:pt x="152400" y="0"/>
                  </a:cubicBezTo>
                  <a:lnTo>
                    <a:pt x="2133600" y="0"/>
                  </a:lnTo>
                  <a:close/>
                </a:path>
              </a:pathLst>
            </a:custGeom>
            <a:solidFill>
              <a:srgbClr val="C80A50"/>
            </a:solidFill>
            <a:ln w="76200"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B60F514F-6C10-374F-6937-BE37899C315D}"/>
                </a:ext>
              </a:extLst>
            </p:cNvPr>
            <p:cNvSpPr/>
            <p:nvPr/>
          </p:nvSpPr>
          <p:spPr>
            <a:xfrm>
              <a:off x="687115" y="4072844"/>
              <a:ext cx="1361922" cy="609600"/>
            </a:xfrm>
            <a:custGeom>
              <a:avLst/>
              <a:gdLst>
                <a:gd name="connsiteX0" fmla="*/ 0 w 1361922"/>
                <a:gd name="connsiteY0" fmla="*/ 0 h 609600"/>
                <a:gd name="connsiteX1" fmla="*/ 1361923 w 1361922"/>
                <a:gd name="connsiteY1" fmla="*/ 609600 h 609600"/>
                <a:gd name="connsiteX2" fmla="*/ 1361923 w 1361922"/>
                <a:gd name="connsiteY2" fmla="*/ 0 h 609600"/>
              </a:gdLst>
              <a:ahLst/>
              <a:cxnLst>
                <a:cxn ang="0">
                  <a:pos x="connsiteX0" y="connsiteY0"/>
                </a:cxn>
                <a:cxn ang="0">
                  <a:pos x="connsiteX1" y="connsiteY1"/>
                </a:cxn>
                <a:cxn ang="0">
                  <a:pos x="connsiteX2" y="connsiteY2"/>
                </a:cxn>
              </a:cxnLst>
              <a:rect l="l" t="t" r="r" b="b"/>
              <a:pathLst>
                <a:path w="1361922" h="609600">
                  <a:moveTo>
                    <a:pt x="0" y="0"/>
                  </a:moveTo>
                  <a:cubicBezTo>
                    <a:pt x="335128" y="373914"/>
                    <a:pt x="821512" y="609600"/>
                    <a:pt x="1361923" y="609600"/>
                  </a:cubicBezTo>
                  <a:lnTo>
                    <a:pt x="1361923" y="0"/>
                  </a:lnTo>
                  <a:close/>
                </a:path>
              </a:pathLst>
            </a:custGeom>
            <a:solidFill>
              <a:srgbClr val="A00028"/>
            </a:solidFill>
            <a:ln w="76200"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F76F600E-EE83-BF99-FB3F-7EEBBC8D8FA4}"/>
                </a:ext>
              </a:extLst>
            </p:cNvPr>
            <p:cNvSpPr/>
            <p:nvPr/>
          </p:nvSpPr>
          <p:spPr>
            <a:xfrm>
              <a:off x="296438" y="1024844"/>
              <a:ext cx="1828800" cy="1828800"/>
            </a:xfrm>
            <a:custGeom>
              <a:avLst/>
              <a:gdLst>
                <a:gd name="connsiteX0" fmla="*/ 609600 w 1828800"/>
                <a:gd name="connsiteY0" fmla="*/ 1828800 h 1828800"/>
                <a:gd name="connsiteX1" fmla="*/ 0 w 1828800"/>
                <a:gd name="connsiteY1" fmla="*/ 1828800 h 1828800"/>
                <a:gd name="connsiteX2" fmla="*/ 1828800 w 1828800"/>
                <a:gd name="connsiteY2" fmla="*/ 0 h 1828800"/>
                <a:gd name="connsiteX3" fmla="*/ 1828800 w 1828800"/>
                <a:gd name="connsiteY3" fmla="*/ 609600 h 1828800"/>
                <a:gd name="connsiteX4" fmla="*/ 609600 w 1828800"/>
                <a:gd name="connsiteY4" fmla="*/ 182880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828800">
                  <a:moveTo>
                    <a:pt x="609600" y="1828800"/>
                  </a:moveTo>
                  <a:lnTo>
                    <a:pt x="0" y="1828800"/>
                  </a:lnTo>
                  <a:cubicBezTo>
                    <a:pt x="0" y="820369"/>
                    <a:pt x="820445" y="0"/>
                    <a:pt x="1828800" y="0"/>
                  </a:cubicBezTo>
                  <a:lnTo>
                    <a:pt x="1828800" y="609600"/>
                  </a:lnTo>
                  <a:cubicBezTo>
                    <a:pt x="1156564" y="609600"/>
                    <a:pt x="609600" y="1156564"/>
                    <a:pt x="609600" y="1828800"/>
                  </a:cubicBezTo>
                  <a:close/>
                </a:path>
              </a:pathLst>
            </a:custGeom>
            <a:solidFill>
              <a:srgbClr val="FAB400"/>
            </a:solidFill>
            <a:ln w="76200" cap="flat">
              <a:noFill/>
              <a:prstDash val="solid"/>
              <a:miter/>
            </a:ln>
          </p:spPr>
          <p:txBody>
            <a:bodyPr rtlCol="0" anchor="ctr"/>
            <a:lstStyle/>
            <a:p>
              <a:endParaRPr lang="fr-FR"/>
            </a:p>
          </p:txBody>
        </p:sp>
        <p:grpSp>
          <p:nvGrpSpPr>
            <p:cNvPr id="18" name="Graphique 25">
              <a:extLst>
                <a:ext uri="{FF2B5EF4-FFF2-40B4-BE49-F238E27FC236}">
                  <a16:creationId xmlns:a16="http://schemas.microsoft.com/office/drawing/2014/main" id="{36EDF005-8F04-CA44-46F3-88995D6F929B}"/>
                </a:ext>
              </a:extLst>
            </p:cNvPr>
            <p:cNvGrpSpPr/>
            <p:nvPr/>
          </p:nvGrpSpPr>
          <p:grpSpPr>
            <a:xfrm>
              <a:off x="296438" y="2853644"/>
              <a:ext cx="3200400" cy="1828800"/>
              <a:chOff x="296438" y="2853644"/>
              <a:chExt cx="3200400" cy="1828800"/>
            </a:xfrm>
            <a:solidFill>
              <a:srgbClr val="00A0C8"/>
            </a:solidFill>
          </p:grpSpPr>
          <p:sp>
            <p:nvSpPr>
              <p:cNvPr id="26" name="Forme libre : forme 25">
                <a:extLst>
                  <a:ext uri="{FF2B5EF4-FFF2-40B4-BE49-F238E27FC236}">
                    <a16:creationId xmlns:a16="http://schemas.microsoft.com/office/drawing/2014/main" id="{2E1F7DAE-EA60-0074-9D3A-44D909ADB475}"/>
                  </a:ext>
                </a:extLst>
              </p:cNvPr>
              <p:cNvSpPr/>
              <p:nvPr/>
            </p:nvSpPr>
            <p:spPr>
              <a:xfrm>
                <a:off x="296438" y="2853644"/>
                <a:ext cx="1828800" cy="1828800"/>
              </a:xfrm>
              <a:custGeom>
                <a:avLst/>
                <a:gdLst>
                  <a:gd name="connsiteX0" fmla="*/ 1828800 w 1828800"/>
                  <a:gd name="connsiteY0" fmla="*/ 1828800 h 1828800"/>
                  <a:gd name="connsiteX1" fmla="*/ 0 w 1828800"/>
                  <a:gd name="connsiteY1" fmla="*/ 0 h 1828800"/>
                  <a:gd name="connsiteX2" fmla="*/ 609600 w 1828800"/>
                  <a:gd name="connsiteY2" fmla="*/ 0 h 1828800"/>
                  <a:gd name="connsiteX3" fmla="*/ 1828800 w 1828800"/>
                  <a:gd name="connsiteY3" fmla="*/ 121920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1828800" y="1828800"/>
                    </a:moveTo>
                    <a:cubicBezTo>
                      <a:pt x="820445" y="1828800"/>
                      <a:pt x="0" y="1008431"/>
                      <a:pt x="0" y="0"/>
                    </a:cubicBezTo>
                    <a:lnTo>
                      <a:pt x="609600" y="0"/>
                    </a:lnTo>
                    <a:cubicBezTo>
                      <a:pt x="609600" y="672236"/>
                      <a:pt x="1156564" y="1219200"/>
                      <a:pt x="1828800" y="1219200"/>
                    </a:cubicBezTo>
                    <a:close/>
                  </a:path>
                </a:pathLst>
              </a:custGeom>
              <a:solidFill>
                <a:srgbClr val="00A0C8"/>
              </a:solidFill>
              <a:ln w="76200"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6D7D153B-88CE-F318-B009-BB2DC980436C}"/>
                  </a:ext>
                </a:extLst>
              </p:cNvPr>
              <p:cNvSpPr/>
              <p:nvPr/>
            </p:nvSpPr>
            <p:spPr>
              <a:xfrm>
                <a:off x="2125238" y="4072844"/>
                <a:ext cx="1371600" cy="609600"/>
              </a:xfrm>
              <a:custGeom>
                <a:avLst/>
                <a:gdLst>
                  <a:gd name="connsiteX0" fmla="*/ 0 w 1371600"/>
                  <a:gd name="connsiteY0" fmla="*/ 0 h 609600"/>
                  <a:gd name="connsiteX1" fmla="*/ 1371600 w 1371600"/>
                  <a:gd name="connsiteY1" fmla="*/ 0 h 609600"/>
                  <a:gd name="connsiteX2" fmla="*/ 1371600 w 1371600"/>
                  <a:gd name="connsiteY2" fmla="*/ 609600 h 609600"/>
                  <a:gd name="connsiteX3" fmla="*/ 0 w 1371600"/>
                  <a:gd name="connsiteY3" fmla="*/ 609600 h 609600"/>
                </a:gdLst>
                <a:ahLst/>
                <a:cxnLst>
                  <a:cxn ang="0">
                    <a:pos x="connsiteX0" y="connsiteY0"/>
                  </a:cxn>
                  <a:cxn ang="0">
                    <a:pos x="connsiteX1" y="connsiteY1"/>
                  </a:cxn>
                  <a:cxn ang="0">
                    <a:pos x="connsiteX2" y="connsiteY2"/>
                  </a:cxn>
                  <a:cxn ang="0">
                    <a:pos x="connsiteX3" y="connsiteY3"/>
                  </a:cxn>
                </a:cxnLst>
                <a:rect l="l" t="t" r="r" b="b"/>
                <a:pathLst>
                  <a:path w="1371600" h="609600">
                    <a:moveTo>
                      <a:pt x="0" y="0"/>
                    </a:moveTo>
                    <a:lnTo>
                      <a:pt x="1371600" y="0"/>
                    </a:lnTo>
                    <a:lnTo>
                      <a:pt x="1371600" y="609600"/>
                    </a:lnTo>
                    <a:lnTo>
                      <a:pt x="0" y="609600"/>
                    </a:lnTo>
                    <a:close/>
                  </a:path>
                </a:pathLst>
              </a:custGeom>
              <a:solidFill>
                <a:srgbClr val="00A0C8"/>
              </a:solidFill>
              <a:ln w="76200" cap="flat">
                <a:noFill/>
                <a:prstDash val="solid"/>
                <a:miter/>
              </a:ln>
            </p:spPr>
            <p:txBody>
              <a:bodyPr rtlCol="0" anchor="ctr"/>
              <a:lstStyle/>
              <a:p>
                <a:endParaRPr lang="fr-FR"/>
              </a:p>
            </p:txBody>
          </p:sp>
        </p:grpSp>
        <p:sp>
          <p:nvSpPr>
            <p:cNvPr id="19" name="Forme libre : forme 18">
              <a:extLst>
                <a:ext uri="{FF2B5EF4-FFF2-40B4-BE49-F238E27FC236}">
                  <a16:creationId xmlns:a16="http://schemas.microsoft.com/office/drawing/2014/main" id="{10FF278F-1114-8862-8B0A-C95FA07BDF2C}"/>
                </a:ext>
              </a:extLst>
            </p:cNvPr>
            <p:cNvSpPr/>
            <p:nvPr/>
          </p:nvSpPr>
          <p:spPr>
            <a:xfrm>
              <a:off x="1439457" y="1024844"/>
              <a:ext cx="685780" cy="671093"/>
            </a:xfrm>
            <a:custGeom>
              <a:avLst/>
              <a:gdLst>
                <a:gd name="connsiteX0" fmla="*/ 44634 w 685780"/>
                <a:gd name="connsiteY0" fmla="*/ 197053 h 671093"/>
                <a:gd name="connsiteX1" fmla="*/ 44634 w 685780"/>
                <a:gd name="connsiteY1" fmla="*/ 412547 h 671093"/>
                <a:gd name="connsiteX2" fmla="*/ 303181 w 685780"/>
                <a:gd name="connsiteY2" fmla="*/ 671093 h 671093"/>
                <a:gd name="connsiteX3" fmla="*/ 685781 w 685780"/>
                <a:gd name="connsiteY3" fmla="*/ 609600 h 671093"/>
                <a:gd name="connsiteX4" fmla="*/ 685781 w 685780"/>
                <a:gd name="connsiteY4" fmla="*/ 0 h 671093"/>
                <a:gd name="connsiteX5" fmla="*/ 166630 w 685780"/>
                <a:gd name="connsiteY5" fmla="*/ 75057 h 67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80" h="671093">
                  <a:moveTo>
                    <a:pt x="44634" y="197053"/>
                  </a:moveTo>
                  <a:cubicBezTo>
                    <a:pt x="-14878" y="256565"/>
                    <a:pt x="-14878" y="353035"/>
                    <a:pt x="44634" y="412547"/>
                  </a:cubicBezTo>
                  <a:lnTo>
                    <a:pt x="303181" y="671093"/>
                  </a:lnTo>
                  <a:cubicBezTo>
                    <a:pt x="423577" y="631241"/>
                    <a:pt x="552202" y="609600"/>
                    <a:pt x="685781" y="609600"/>
                  </a:cubicBezTo>
                  <a:lnTo>
                    <a:pt x="685781" y="0"/>
                  </a:lnTo>
                  <a:cubicBezTo>
                    <a:pt x="505492" y="0"/>
                    <a:pt x="331299" y="26213"/>
                    <a:pt x="166630" y="75057"/>
                  </a:cubicBezTo>
                  <a:close/>
                </a:path>
              </a:pathLst>
            </a:custGeom>
            <a:solidFill>
              <a:srgbClr val="DC9600"/>
            </a:solidFill>
            <a:ln w="76200" cap="flat">
              <a:noFill/>
              <a:prstDash val="solid"/>
              <a:miter/>
            </a:ln>
          </p:spPr>
          <p:txBody>
            <a:bodyPr rtlCol="0" anchor="ctr"/>
            <a:lstStyle/>
            <a:p>
              <a:endParaRPr lang="fr-FR"/>
            </a:p>
          </p:txBody>
        </p:sp>
        <p:sp>
          <p:nvSpPr>
            <p:cNvPr id="20" name="Forme libre : forme 19">
              <a:extLst>
                <a:ext uri="{FF2B5EF4-FFF2-40B4-BE49-F238E27FC236}">
                  <a16:creationId xmlns:a16="http://schemas.microsoft.com/office/drawing/2014/main" id="{F8043D1A-99C9-6E07-61FF-94002A14E1D2}"/>
                </a:ext>
              </a:extLst>
            </p:cNvPr>
            <p:cNvSpPr/>
            <p:nvPr/>
          </p:nvSpPr>
          <p:spPr>
            <a:xfrm>
              <a:off x="296438" y="2853644"/>
              <a:ext cx="671093" cy="685780"/>
            </a:xfrm>
            <a:custGeom>
              <a:avLst/>
              <a:gdLst>
                <a:gd name="connsiteX0" fmla="*/ 197053 w 671093"/>
                <a:gd name="connsiteY0" fmla="*/ 641147 h 685780"/>
                <a:gd name="connsiteX1" fmla="*/ 412547 w 671093"/>
                <a:gd name="connsiteY1" fmla="*/ 641147 h 685780"/>
                <a:gd name="connsiteX2" fmla="*/ 671093 w 671093"/>
                <a:gd name="connsiteY2" fmla="*/ 382600 h 685780"/>
                <a:gd name="connsiteX3" fmla="*/ 609600 w 671093"/>
                <a:gd name="connsiteY3" fmla="*/ 0 h 685780"/>
                <a:gd name="connsiteX4" fmla="*/ 0 w 671093"/>
                <a:gd name="connsiteY4" fmla="*/ 0 h 685780"/>
                <a:gd name="connsiteX5" fmla="*/ 75057 w 671093"/>
                <a:gd name="connsiteY5" fmla="*/ 519151 h 68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093" h="685780">
                  <a:moveTo>
                    <a:pt x="197053" y="641147"/>
                  </a:moveTo>
                  <a:cubicBezTo>
                    <a:pt x="256565" y="700659"/>
                    <a:pt x="353035" y="700659"/>
                    <a:pt x="412547" y="641147"/>
                  </a:cubicBezTo>
                  <a:lnTo>
                    <a:pt x="671093" y="382600"/>
                  </a:lnTo>
                  <a:cubicBezTo>
                    <a:pt x="631241" y="262204"/>
                    <a:pt x="609600" y="133578"/>
                    <a:pt x="609600" y="0"/>
                  </a:cubicBezTo>
                  <a:lnTo>
                    <a:pt x="0" y="0"/>
                  </a:lnTo>
                  <a:cubicBezTo>
                    <a:pt x="0" y="180289"/>
                    <a:pt x="26213" y="354482"/>
                    <a:pt x="75057" y="519151"/>
                  </a:cubicBezTo>
                  <a:close/>
                </a:path>
              </a:pathLst>
            </a:custGeom>
            <a:solidFill>
              <a:srgbClr val="0082AA"/>
            </a:solidFill>
            <a:ln w="76200" cap="flat">
              <a:noFill/>
              <a:prstDash val="solid"/>
              <a:miter/>
            </a:ln>
          </p:spPr>
          <p:txBody>
            <a:bodyPr rtlCol="0" anchor="ctr"/>
            <a:lstStyle/>
            <a:p>
              <a:endParaRPr lang="fr-FR"/>
            </a:p>
          </p:txBody>
        </p:sp>
        <p:sp>
          <p:nvSpPr>
            <p:cNvPr id="21" name="Forme libre : forme 20">
              <a:extLst>
                <a:ext uri="{FF2B5EF4-FFF2-40B4-BE49-F238E27FC236}">
                  <a16:creationId xmlns:a16="http://schemas.microsoft.com/office/drawing/2014/main" id="{F4CDFB3D-CAD9-5D48-3F5F-206EAF3190D6}"/>
                </a:ext>
              </a:extLst>
            </p:cNvPr>
            <p:cNvSpPr/>
            <p:nvPr/>
          </p:nvSpPr>
          <p:spPr>
            <a:xfrm>
              <a:off x="3282944" y="2167863"/>
              <a:ext cx="671093" cy="685780"/>
            </a:xfrm>
            <a:custGeom>
              <a:avLst/>
              <a:gdLst>
                <a:gd name="connsiteX0" fmla="*/ 474040 w 671093"/>
                <a:gd name="connsiteY0" fmla="*/ 44634 h 685780"/>
                <a:gd name="connsiteX1" fmla="*/ 258546 w 671093"/>
                <a:gd name="connsiteY1" fmla="*/ 44634 h 685780"/>
                <a:gd name="connsiteX2" fmla="*/ 0 w 671093"/>
                <a:gd name="connsiteY2" fmla="*/ 303181 h 685780"/>
                <a:gd name="connsiteX3" fmla="*/ 61493 w 671093"/>
                <a:gd name="connsiteY3" fmla="*/ 685781 h 685780"/>
                <a:gd name="connsiteX4" fmla="*/ 671093 w 671093"/>
                <a:gd name="connsiteY4" fmla="*/ 685781 h 685780"/>
                <a:gd name="connsiteX5" fmla="*/ 596036 w 671093"/>
                <a:gd name="connsiteY5" fmla="*/ 166630 h 68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093" h="685780">
                  <a:moveTo>
                    <a:pt x="474040" y="44634"/>
                  </a:moveTo>
                  <a:cubicBezTo>
                    <a:pt x="414528" y="-14878"/>
                    <a:pt x="318059" y="-14878"/>
                    <a:pt x="258546" y="44634"/>
                  </a:cubicBezTo>
                  <a:lnTo>
                    <a:pt x="0" y="303181"/>
                  </a:lnTo>
                  <a:cubicBezTo>
                    <a:pt x="39853" y="423577"/>
                    <a:pt x="61493" y="552202"/>
                    <a:pt x="61493" y="685781"/>
                  </a:cubicBezTo>
                  <a:lnTo>
                    <a:pt x="671093" y="685781"/>
                  </a:lnTo>
                  <a:cubicBezTo>
                    <a:pt x="671093" y="505492"/>
                    <a:pt x="644880" y="331299"/>
                    <a:pt x="596036" y="166630"/>
                  </a:cubicBezTo>
                  <a:close/>
                </a:path>
              </a:pathLst>
            </a:custGeom>
            <a:solidFill>
              <a:srgbClr val="0082AA"/>
            </a:solidFill>
            <a:ln w="76200"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891D0206-F8C9-E9D9-5539-4DCEEA4B9BC3}"/>
                </a:ext>
              </a:extLst>
            </p:cNvPr>
            <p:cNvSpPr/>
            <p:nvPr/>
          </p:nvSpPr>
          <p:spPr>
            <a:xfrm>
              <a:off x="1515657" y="719964"/>
              <a:ext cx="2438380" cy="2133679"/>
            </a:xfrm>
            <a:custGeom>
              <a:avLst/>
              <a:gdLst>
                <a:gd name="connsiteX0" fmla="*/ 761981 w 2438380"/>
                <a:gd name="connsiteY0" fmla="*/ 311204 h 2133679"/>
                <a:gd name="connsiteX1" fmla="*/ 761981 w 2438380"/>
                <a:gd name="connsiteY1" fmla="*/ 152479 h 2133679"/>
                <a:gd name="connsiteX2" fmla="*/ 667950 w 2438380"/>
                <a:gd name="connsiteY2" fmla="*/ 11662 h 2133679"/>
                <a:gd name="connsiteX3" fmla="*/ 501834 w 2438380"/>
                <a:gd name="connsiteY3" fmla="*/ 44733 h 2133679"/>
                <a:gd name="connsiteX4" fmla="*/ 44634 w 2438380"/>
                <a:gd name="connsiteY4" fmla="*/ 501933 h 2133679"/>
                <a:gd name="connsiteX5" fmla="*/ 44634 w 2438380"/>
                <a:gd name="connsiteY5" fmla="*/ 717426 h 2133679"/>
                <a:gd name="connsiteX6" fmla="*/ 501834 w 2438380"/>
                <a:gd name="connsiteY6" fmla="*/ 1174626 h 2133679"/>
                <a:gd name="connsiteX7" fmla="*/ 609581 w 2438380"/>
                <a:gd name="connsiteY7" fmla="*/ 1219280 h 2133679"/>
                <a:gd name="connsiteX8" fmla="*/ 667950 w 2438380"/>
                <a:gd name="connsiteY8" fmla="*/ 1207697 h 2133679"/>
                <a:gd name="connsiteX9" fmla="*/ 761981 w 2438380"/>
                <a:gd name="connsiteY9" fmla="*/ 1066880 h 2133679"/>
                <a:gd name="connsiteX10" fmla="*/ 761981 w 2438380"/>
                <a:gd name="connsiteY10" fmla="*/ 924004 h 2133679"/>
                <a:gd name="connsiteX11" fmla="*/ 1828781 w 2438380"/>
                <a:gd name="connsiteY11" fmla="*/ 2133680 h 2133679"/>
                <a:gd name="connsiteX12" fmla="*/ 2438381 w 2438380"/>
                <a:gd name="connsiteY12" fmla="*/ 2133680 h 2133679"/>
                <a:gd name="connsiteX13" fmla="*/ 761981 w 2438380"/>
                <a:gd name="connsiteY13" fmla="*/ 311204 h 213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8380" h="2133679">
                  <a:moveTo>
                    <a:pt x="761981" y="311204"/>
                  </a:moveTo>
                  <a:lnTo>
                    <a:pt x="761981" y="152479"/>
                  </a:lnTo>
                  <a:cubicBezTo>
                    <a:pt x="761981" y="90834"/>
                    <a:pt x="724872" y="35284"/>
                    <a:pt x="667950" y="11662"/>
                  </a:cubicBezTo>
                  <a:cubicBezTo>
                    <a:pt x="610876" y="-12036"/>
                    <a:pt x="545497" y="1070"/>
                    <a:pt x="501834" y="44733"/>
                  </a:cubicBezTo>
                  <a:lnTo>
                    <a:pt x="44634" y="501933"/>
                  </a:lnTo>
                  <a:cubicBezTo>
                    <a:pt x="-14878" y="561445"/>
                    <a:pt x="-14878" y="657914"/>
                    <a:pt x="44634" y="717426"/>
                  </a:cubicBezTo>
                  <a:lnTo>
                    <a:pt x="501834" y="1174626"/>
                  </a:lnTo>
                  <a:cubicBezTo>
                    <a:pt x="531019" y="1203811"/>
                    <a:pt x="569881" y="1219280"/>
                    <a:pt x="609581" y="1219280"/>
                  </a:cubicBezTo>
                  <a:cubicBezTo>
                    <a:pt x="629241" y="1219280"/>
                    <a:pt x="649053" y="1215470"/>
                    <a:pt x="667950" y="1207697"/>
                  </a:cubicBezTo>
                  <a:cubicBezTo>
                    <a:pt x="724872" y="1184075"/>
                    <a:pt x="761981" y="1128525"/>
                    <a:pt x="761981" y="1066880"/>
                  </a:cubicBezTo>
                  <a:lnTo>
                    <a:pt x="761981" y="924004"/>
                  </a:lnTo>
                  <a:cubicBezTo>
                    <a:pt x="1362589" y="999214"/>
                    <a:pt x="1828781" y="1513030"/>
                    <a:pt x="1828781" y="2133680"/>
                  </a:cubicBezTo>
                  <a:lnTo>
                    <a:pt x="2438381" y="2133680"/>
                  </a:lnTo>
                  <a:cubicBezTo>
                    <a:pt x="2438381" y="1176608"/>
                    <a:pt x="1699317" y="388928"/>
                    <a:pt x="761981" y="311204"/>
                  </a:cubicBezTo>
                  <a:close/>
                </a:path>
              </a:pathLst>
            </a:custGeom>
            <a:solidFill>
              <a:srgbClr val="00A0C8"/>
            </a:solidFill>
            <a:ln w="76200"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47AADC25-59C6-C1F1-853B-F1AC1134D934}"/>
                </a:ext>
              </a:extLst>
            </p:cNvPr>
            <p:cNvSpPr/>
            <p:nvPr/>
          </p:nvSpPr>
          <p:spPr>
            <a:xfrm>
              <a:off x="-8407" y="2701244"/>
              <a:ext cx="1219240" cy="762000"/>
            </a:xfrm>
            <a:custGeom>
              <a:avLst/>
              <a:gdLst>
                <a:gd name="connsiteX0" fmla="*/ 1207663 w 1219240"/>
                <a:gd name="connsiteY0" fmla="*/ 94107 h 762000"/>
                <a:gd name="connsiteX1" fmla="*/ 1066846 w 1219240"/>
                <a:gd name="connsiteY1" fmla="*/ 0 h 762000"/>
                <a:gd name="connsiteX2" fmla="*/ 152446 w 1219240"/>
                <a:gd name="connsiteY2" fmla="*/ 0 h 762000"/>
                <a:gd name="connsiteX3" fmla="*/ 11628 w 1219240"/>
                <a:gd name="connsiteY3" fmla="*/ 94107 h 762000"/>
                <a:gd name="connsiteX4" fmla="*/ 44699 w 1219240"/>
                <a:gd name="connsiteY4" fmla="*/ 260147 h 762000"/>
                <a:gd name="connsiteX5" fmla="*/ 501899 w 1219240"/>
                <a:gd name="connsiteY5" fmla="*/ 717347 h 762000"/>
                <a:gd name="connsiteX6" fmla="*/ 609646 w 1219240"/>
                <a:gd name="connsiteY6" fmla="*/ 762000 h 762000"/>
                <a:gd name="connsiteX7" fmla="*/ 717392 w 1219240"/>
                <a:gd name="connsiteY7" fmla="*/ 717347 h 762000"/>
                <a:gd name="connsiteX8" fmla="*/ 1174592 w 1219240"/>
                <a:gd name="connsiteY8" fmla="*/ 260147 h 762000"/>
                <a:gd name="connsiteX9" fmla="*/ 1207663 w 1219240"/>
                <a:gd name="connsiteY9" fmla="*/ 94107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40" h="762000">
                  <a:moveTo>
                    <a:pt x="1207663" y="94107"/>
                  </a:moveTo>
                  <a:cubicBezTo>
                    <a:pt x="1184041" y="37109"/>
                    <a:pt x="1128491" y="0"/>
                    <a:pt x="1066846" y="0"/>
                  </a:cubicBezTo>
                  <a:lnTo>
                    <a:pt x="152446" y="0"/>
                  </a:lnTo>
                  <a:cubicBezTo>
                    <a:pt x="90800" y="0"/>
                    <a:pt x="35250" y="37109"/>
                    <a:pt x="11628" y="94107"/>
                  </a:cubicBezTo>
                  <a:cubicBezTo>
                    <a:pt x="-11994" y="151028"/>
                    <a:pt x="1036" y="216560"/>
                    <a:pt x="44699" y="260147"/>
                  </a:cubicBezTo>
                  <a:lnTo>
                    <a:pt x="501899" y="717347"/>
                  </a:lnTo>
                  <a:cubicBezTo>
                    <a:pt x="531693" y="747141"/>
                    <a:pt x="570631" y="762000"/>
                    <a:pt x="609646" y="762000"/>
                  </a:cubicBezTo>
                  <a:cubicBezTo>
                    <a:pt x="648660" y="762000"/>
                    <a:pt x="687598" y="747141"/>
                    <a:pt x="717392" y="717347"/>
                  </a:cubicBezTo>
                  <a:lnTo>
                    <a:pt x="1174592" y="260147"/>
                  </a:lnTo>
                  <a:cubicBezTo>
                    <a:pt x="1218179" y="216560"/>
                    <a:pt x="1231209" y="151028"/>
                    <a:pt x="1207663" y="94107"/>
                  </a:cubicBezTo>
                  <a:close/>
                </a:path>
              </a:pathLst>
            </a:custGeom>
            <a:solidFill>
              <a:srgbClr val="FAB400"/>
            </a:solidFill>
            <a:ln w="76200"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54482221-BB0A-4F8F-7654-F6DBCDBF7F9A}"/>
                </a:ext>
              </a:extLst>
            </p:cNvPr>
            <p:cNvSpPr/>
            <p:nvPr/>
          </p:nvSpPr>
          <p:spPr>
            <a:xfrm>
              <a:off x="2125238" y="2244063"/>
              <a:ext cx="2133645" cy="1828780"/>
            </a:xfrm>
            <a:custGeom>
              <a:avLst/>
              <a:gdLst>
                <a:gd name="connsiteX0" fmla="*/ 1822475 w 2133645"/>
                <a:gd name="connsiteY0" fmla="*/ 761981 h 1828780"/>
                <a:gd name="connsiteX1" fmla="*/ 1981200 w 2133645"/>
                <a:gd name="connsiteY1" fmla="*/ 761981 h 1828780"/>
                <a:gd name="connsiteX2" fmla="*/ 2122018 w 2133645"/>
                <a:gd name="connsiteY2" fmla="*/ 667874 h 1828780"/>
                <a:gd name="connsiteX3" fmla="*/ 2088947 w 2133645"/>
                <a:gd name="connsiteY3" fmla="*/ 501834 h 1828780"/>
                <a:gd name="connsiteX4" fmla="*/ 1631747 w 2133645"/>
                <a:gd name="connsiteY4" fmla="*/ 44634 h 1828780"/>
                <a:gd name="connsiteX5" fmla="*/ 1416253 w 2133645"/>
                <a:gd name="connsiteY5" fmla="*/ 44634 h 1828780"/>
                <a:gd name="connsiteX6" fmla="*/ 959053 w 2133645"/>
                <a:gd name="connsiteY6" fmla="*/ 501834 h 1828780"/>
                <a:gd name="connsiteX7" fmla="*/ 925982 w 2133645"/>
                <a:gd name="connsiteY7" fmla="*/ 667874 h 1828780"/>
                <a:gd name="connsiteX8" fmla="*/ 1066800 w 2133645"/>
                <a:gd name="connsiteY8" fmla="*/ 761981 h 1828780"/>
                <a:gd name="connsiteX9" fmla="*/ 1209675 w 2133645"/>
                <a:gd name="connsiteY9" fmla="*/ 761981 h 1828780"/>
                <a:gd name="connsiteX10" fmla="*/ 0 w 2133645"/>
                <a:gd name="connsiteY10" fmla="*/ 1828781 h 1828780"/>
                <a:gd name="connsiteX11" fmla="*/ 1361923 w 2133645"/>
                <a:gd name="connsiteY11" fmla="*/ 1828781 h 1828780"/>
                <a:gd name="connsiteX12" fmla="*/ 1822475 w 2133645"/>
                <a:gd name="connsiteY12" fmla="*/ 761981 h 182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3645" h="1828780">
                  <a:moveTo>
                    <a:pt x="1822475" y="761981"/>
                  </a:moveTo>
                  <a:lnTo>
                    <a:pt x="1981200" y="761981"/>
                  </a:lnTo>
                  <a:cubicBezTo>
                    <a:pt x="2042846" y="761981"/>
                    <a:pt x="2098396" y="724872"/>
                    <a:pt x="2122018" y="667874"/>
                  </a:cubicBezTo>
                  <a:cubicBezTo>
                    <a:pt x="2145640" y="610953"/>
                    <a:pt x="2132609" y="545421"/>
                    <a:pt x="2088947" y="501834"/>
                  </a:cubicBezTo>
                  <a:lnTo>
                    <a:pt x="1631747" y="44634"/>
                  </a:lnTo>
                  <a:cubicBezTo>
                    <a:pt x="1572235" y="-14878"/>
                    <a:pt x="1475766" y="-14878"/>
                    <a:pt x="1416253" y="44634"/>
                  </a:cubicBezTo>
                  <a:lnTo>
                    <a:pt x="959053" y="501834"/>
                  </a:lnTo>
                  <a:cubicBezTo>
                    <a:pt x="915467" y="545421"/>
                    <a:pt x="902437" y="610953"/>
                    <a:pt x="925982" y="667874"/>
                  </a:cubicBezTo>
                  <a:cubicBezTo>
                    <a:pt x="949605" y="724872"/>
                    <a:pt x="1005154" y="761981"/>
                    <a:pt x="1066800" y="761981"/>
                  </a:cubicBezTo>
                  <a:lnTo>
                    <a:pt x="1209675" y="761981"/>
                  </a:lnTo>
                  <a:cubicBezTo>
                    <a:pt x="1134466" y="1362589"/>
                    <a:pt x="620649" y="1828781"/>
                    <a:pt x="0" y="1828781"/>
                  </a:cubicBezTo>
                  <a:lnTo>
                    <a:pt x="1361923" y="1828781"/>
                  </a:lnTo>
                  <a:cubicBezTo>
                    <a:pt x="1620241" y="1540516"/>
                    <a:pt x="1788643" y="1170032"/>
                    <a:pt x="1822475" y="761981"/>
                  </a:cubicBezTo>
                  <a:close/>
                </a:path>
              </a:pathLst>
            </a:custGeom>
            <a:solidFill>
              <a:srgbClr val="C80A50"/>
            </a:solidFill>
            <a:ln w="76200" cap="flat">
              <a:noFill/>
              <a:prstDash val="solid"/>
              <a:miter/>
            </a:ln>
          </p:spPr>
          <p:txBody>
            <a:bodyPr rtlCol="0" anchor="ctr"/>
            <a:lstStyle/>
            <a:p>
              <a:endParaRPr lang="fr-FR"/>
            </a:p>
          </p:txBody>
        </p:sp>
        <p:sp>
          <p:nvSpPr>
            <p:cNvPr id="25" name="Forme libre : forme 24">
              <a:extLst>
                <a:ext uri="{FF2B5EF4-FFF2-40B4-BE49-F238E27FC236}">
                  <a16:creationId xmlns:a16="http://schemas.microsoft.com/office/drawing/2014/main" id="{DBDB218A-4D34-548C-8030-75FA29C74168}"/>
                </a:ext>
              </a:extLst>
            </p:cNvPr>
            <p:cNvSpPr/>
            <p:nvPr/>
          </p:nvSpPr>
          <p:spPr>
            <a:xfrm>
              <a:off x="2125238" y="3768032"/>
              <a:ext cx="2133580" cy="1219211"/>
            </a:xfrm>
            <a:custGeom>
              <a:avLst/>
              <a:gdLst>
                <a:gd name="connsiteX0" fmla="*/ 2088947 w 2133580"/>
                <a:gd name="connsiteY0" fmla="*/ 501865 h 1219211"/>
                <a:gd name="connsiteX1" fmla="*/ 1631747 w 2133580"/>
                <a:gd name="connsiteY1" fmla="*/ 44665 h 1219211"/>
                <a:gd name="connsiteX2" fmla="*/ 1465631 w 2133580"/>
                <a:gd name="connsiteY2" fmla="*/ 11594 h 1219211"/>
                <a:gd name="connsiteX3" fmla="*/ 1371600 w 2133580"/>
                <a:gd name="connsiteY3" fmla="*/ 152412 h 1219211"/>
                <a:gd name="connsiteX4" fmla="*/ 1371600 w 2133580"/>
                <a:gd name="connsiteY4" fmla="*/ 304812 h 1219211"/>
                <a:gd name="connsiteX5" fmla="*/ 0 w 2133580"/>
                <a:gd name="connsiteY5" fmla="*/ 304812 h 1219211"/>
                <a:gd name="connsiteX6" fmla="*/ 0 w 2133580"/>
                <a:gd name="connsiteY6" fmla="*/ 914412 h 1219211"/>
                <a:gd name="connsiteX7" fmla="*/ 1371600 w 2133580"/>
                <a:gd name="connsiteY7" fmla="*/ 914412 h 1219211"/>
                <a:gd name="connsiteX8" fmla="*/ 1371600 w 2133580"/>
                <a:gd name="connsiteY8" fmla="*/ 1066812 h 1219211"/>
                <a:gd name="connsiteX9" fmla="*/ 1465631 w 2133580"/>
                <a:gd name="connsiteY9" fmla="*/ 1207629 h 1219211"/>
                <a:gd name="connsiteX10" fmla="*/ 1524000 w 2133580"/>
                <a:gd name="connsiteY10" fmla="*/ 1219212 h 1219211"/>
                <a:gd name="connsiteX11" fmla="*/ 1631747 w 2133580"/>
                <a:gd name="connsiteY11" fmla="*/ 1174559 h 1219211"/>
                <a:gd name="connsiteX12" fmla="*/ 2088947 w 2133580"/>
                <a:gd name="connsiteY12" fmla="*/ 717359 h 1219211"/>
                <a:gd name="connsiteX13" fmla="*/ 2088947 w 2133580"/>
                <a:gd name="connsiteY13" fmla="*/ 501865 h 121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3580" h="1219211">
                  <a:moveTo>
                    <a:pt x="2088947" y="501865"/>
                  </a:moveTo>
                  <a:lnTo>
                    <a:pt x="1631747" y="44665"/>
                  </a:lnTo>
                  <a:cubicBezTo>
                    <a:pt x="1588084" y="1002"/>
                    <a:pt x="1522705" y="-11952"/>
                    <a:pt x="1465631" y="11594"/>
                  </a:cubicBezTo>
                  <a:cubicBezTo>
                    <a:pt x="1408709" y="35216"/>
                    <a:pt x="1371600" y="90766"/>
                    <a:pt x="1371600" y="152412"/>
                  </a:cubicBezTo>
                  <a:lnTo>
                    <a:pt x="1371600" y="304812"/>
                  </a:lnTo>
                  <a:lnTo>
                    <a:pt x="0" y="304812"/>
                  </a:lnTo>
                  <a:lnTo>
                    <a:pt x="0" y="914412"/>
                  </a:lnTo>
                  <a:lnTo>
                    <a:pt x="1371600" y="914412"/>
                  </a:lnTo>
                  <a:lnTo>
                    <a:pt x="1371600" y="1066812"/>
                  </a:lnTo>
                  <a:cubicBezTo>
                    <a:pt x="1371600" y="1128457"/>
                    <a:pt x="1408709" y="1184007"/>
                    <a:pt x="1465631" y="1207629"/>
                  </a:cubicBezTo>
                  <a:cubicBezTo>
                    <a:pt x="1484528" y="1215402"/>
                    <a:pt x="1504341" y="1219212"/>
                    <a:pt x="1524000" y="1219212"/>
                  </a:cubicBezTo>
                  <a:cubicBezTo>
                    <a:pt x="1563700" y="1219212"/>
                    <a:pt x="1602562" y="1203743"/>
                    <a:pt x="1631747" y="1174559"/>
                  </a:cubicBezTo>
                  <a:lnTo>
                    <a:pt x="2088947" y="717359"/>
                  </a:lnTo>
                  <a:cubicBezTo>
                    <a:pt x="2148459" y="657846"/>
                    <a:pt x="2148459" y="561377"/>
                    <a:pt x="2088947" y="501865"/>
                  </a:cubicBezTo>
                  <a:close/>
                </a:path>
              </a:pathLst>
            </a:custGeom>
            <a:solidFill>
              <a:srgbClr val="00A0C8"/>
            </a:solidFill>
            <a:ln w="76200" cap="flat">
              <a:noFill/>
              <a:prstDash val="solid"/>
              <a:miter/>
            </a:ln>
          </p:spPr>
          <p:txBody>
            <a:bodyPr rtlCol="0" anchor="ctr"/>
            <a:lstStyle/>
            <a:p>
              <a:endParaRPr lang="fr-FR"/>
            </a:p>
          </p:txBody>
        </p:sp>
      </p:grpSp>
      <p:pic>
        <p:nvPicPr>
          <p:cNvPr id="31" name="Graphique 30">
            <a:extLst>
              <a:ext uri="{FF2B5EF4-FFF2-40B4-BE49-F238E27FC236}">
                <a16:creationId xmlns:a16="http://schemas.microsoft.com/office/drawing/2014/main" id="{B966C2B4-0858-138A-3C7A-97331AB4AE08}"/>
              </a:ext>
            </a:extLst>
          </p:cNvPr>
          <p:cNvPicPr>
            <a:picLocks noChangeAspect="1"/>
          </p:cNvPicPr>
          <p:nvPr>
            <p:custDataLst>
              <p:tags r:id="rId4"/>
            </p:custDataLst>
          </p:nvPr>
        </p:nvPicPr>
        <p:blipFill>
          <a:blip r:embed="rId9">
            <a:extLst>
              <a:ext uri="{96DAC541-7B7A-43D3-8B79-37D633B846F1}">
                <asvg:svgBlip xmlns:asvg="http://schemas.microsoft.com/office/drawing/2016/SVG/main" r:embed="rId10"/>
              </a:ext>
            </a:extLst>
          </a:blip>
          <a:stretch>
            <a:fillRect/>
          </a:stretch>
        </p:blipFill>
        <p:spPr>
          <a:xfrm flipH="1">
            <a:off x="6626621" y="2763187"/>
            <a:ext cx="1706004" cy="1706004"/>
          </a:xfrm>
          <a:prstGeom prst="rect">
            <a:avLst/>
          </a:prstGeom>
        </p:spPr>
      </p:pic>
      <p:pic>
        <p:nvPicPr>
          <p:cNvPr id="29" name="Graphique 28">
            <a:extLst>
              <a:ext uri="{FF2B5EF4-FFF2-40B4-BE49-F238E27FC236}">
                <a16:creationId xmlns:a16="http://schemas.microsoft.com/office/drawing/2014/main" id="{316657A6-B55E-8D98-4912-A79F9A8CC976}"/>
              </a:ext>
            </a:extLst>
          </p:cNvPr>
          <p:cNvPicPr>
            <a:picLocks noChangeAspect="1"/>
          </p:cNvPicPr>
          <p:nvPr>
            <p:custDataLst>
              <p:tags r:id="rId5"/>
            </p:custDataLst>
          </p:nvPr>
        </p:nvPicPr>
        <p:blipFill>
          <a:blip r:embed="rId11">
            <a:extLst>
              <a:ext uri="{96DAC541-7B7A-43D3-8B79-37D633B846F1}">
                <asvg:svgBlip xmlns:asvg="http://schemas.microsoft.com/office/drawing/2016/SVG/main" r:embed="rId12"/>
              </a:ext>
            </a:extLst>
          </a:blip>
          <a:stretch>
            <a:fillRect/>
          </a:stretch>
        </p:blipFill>
        <p:spPr>
          <a:xfrm>
            <a:off x="4759703" y="1483655"/>
            <a:ext cx="1706084" cy="1706084"/>
          </a:xfrm>
          <a:prstGeom prst="rect">
            <a:avLst/>
          </a:prstGeom>
        </p:spPr>
      </p:pic>
      <p:sp>
        <p:nvSpPr>
          <p:cNvPr id="28" name="Espace réservé du numéro de diapositive 27">
            <a:extLst>
              <a:ext uri="{FF2B5EF4-FFF2-40B4-BE49-F238E27FC236}">
                <a16:creationId xmlns:a16="http://schemas.microsoft.com/office/drawing/2014/main" id="{D7D50600-A64C-CAB9-02EE-73C71774E598}"/>
              </a:ext>
            </a:extLst>
          </p:cNvPr>
          <p:cNvSpPr>
            <a:spLocks noGrp="1"/>
          </p:cNvSpPr>
          <p:nvPr>
            <p:ph type="sldNum" sz="quarter" idx="10"/>
            <p:custDataLst>
              <p:tags r:id="rId6"/>
            </p:custDataLst>
          </p:nvPr>
        </p:nvSpPr>
        <p:spPr/>
        <p:txBody>
          <a:bodyPr/>
          <a:lstStyle/>
          <a:p>
            <a:fld id="{B155B846-58B1-4FD9-BD7C-950EBE99AA96}" type="slidenum">
              <a:rPr lang="fr-FR" smtClean="0"/>
              <a:t>40</a:t>
            </a:fld>
            <a:endParaRPr lang="fr-FR"/>
          </a:p>
        </p:txBody>
      </p:sp>
    </p:spTree>
    <p:extLst>
      <p:ext uri="{BB962C8B-B14F-4D97-AF65-F5344CB8AC3E}">
        <p14:creationId xmlns:p14="http://schemas.microsoft.com/office/powerpoint/2010/main" val="356185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L’AVIS DE JULIEN</a:t>
            </a:r>
          </a:p>
        </p:txBody>
      </p:sp>
      <p:pic>
        <p:nvPicPr>
          <p:cNvPr id="1026" name="Picture 2" descr="Solved: Azure Functions Can't Bind Parameter 'data' to Type Error">
            <a:extLst>
              <a:ext uri="{FF2B5EF4-FFF2-40B4-BE49-F238E27FC236}">
                <a16:creationId xmlns:a16="http://schemas.microsoft.com/office/drawing/2014/main" id="{B227B3AF-1A23-9A9F-700C-E38A704785ED}"/>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2806096" y="1845437"/>
            <a:ext cx="3531807" cy="241432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a:extLst>
              <a:ext uri="{FF2B5EF4-FFF2-40B4-BE49-F238E27FC236}">
                <a16:creationId xmlns:a16="http://schemas.microsoft.com/office/drawing/2014/main" id="{AA5665E2-8D7F-3FF9-4207-2E3D935326AB}"/>
              </a:ext>
            </a:extLst>
          </p:cNvPr>
          <p:cNvSpPr>
            <a:spLocks noGrp="1"/>
          </p:cNvSpPr>
          <p:nvPr>
            <p:ph type="sldNum" sz="quarter" idx="10"/>
            <p:custDataLst>
              <p:tags r:id="rId3"/>
            </p:custDataLst>
          </p:nvPr>
        </p:nvSpPr>
        <p:spPr/>
        <p:txBody>
          <a:bodyPr/>
          <a:lstStyle/>
          <a:p>
            <a:fld id="{B155B846-58B1-4FD9-BD7C-950EBE99AA96}" type="slidenum">
              <a:rPr lang="fr-FR" smtClean="0"/>
              <a:t>41</a:t>
            </a:fld>
            <a:endParaRPr lang="fr-FR"/>
          </a:p>
        </p:txBody>
      </p:sp>
    </p:spTree>
    <p:extLst>
      <p:ext uri="{BB962C8B-B14F-4D97-AF65-F5344CB8AC3E}">
        <p14:creationId xmlns:p14="http://schemas.microsoft.com/office/powerpoint/2010/main" val="33275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AZURE</a:t>
            </a:r>
          </a:p>
        </p:txBody>
      </p:sp>
      <p:pic>
        <p:nvPicPr>
          <p:cNvPr id="3" name="Graphique 2">
            <a:extLst>
              <a:ext uri="{FF2B5EF4-FFF2-40B4-BE49-F238E27FC236}">
                <a16:creationId xmlns:a16="http://schemas.microsoft.com/office/drawing/2014/main" id="{9C1EC4C8-2880-C324-4216-366E910A2173}"/>
              </a:ext>
            </a:extLst>
          </p:cNvPr>
          <p:cNvPicPr>
            <a:picLocks noChangeAspect="1"/>
          </p:cNvPicPr>
          <p:nvPr>
            <p:custDataLst>
              <p:tags r:id="rId2"/>
            </p:custDataLst>
          </p:nvPr>
        </p:nvPicPr>
        <p:blipFill>
          <a:blip r:embed="rId7">
            <a:extLst>
              <a:ext uri="{96DAC541-7B7A-43D3-8B79-37D633B846F1}">
                <asvg:svgBlip xmlns:asvg="http://schemas.microsoft.com/office/drawing/2016/SVG/main" r:embed="rId8"/>
              </a:ext>
            </a:extLst>
          </a:blip>
          <a:stretch>
            <a:fillRect/>
          </a:stretch>
        </p:blipFill>
        <p:spPr>
          <a:xfrm>
            <a:off x="2702011" y="1112196"/>
            <a:ext cx="3739978" cy="3739978"/>
          </a:xfrm>
          <a:prstGeom prst="rect">
            <a:avLst/>
          </a:prstGeom>
        </p:spPr>
      </p:pic>
      <p:pic>
        <p:nvPicPr>
          <p:cNvPr id="4" name="Picture 2" descr="Solved: Azure Functions Can't Bind Parameter 'data' to Type Error">
            <a:extLst>
              <a:ext uri="{FF2B5EF4-FFF2-40B4-BE49-F238E27FC236}">
                <a16:creationId xmlns:a16="http://schemas.microsoft.com/office/drawing/2014/main" id="{E77B23AC-E4BD-BF55-C50F-643D54E03C5B}"/>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9287933" y="1977242"/>
            <a:ext cx="3531807" cy="2414321"/>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a:extLst>
              <a:ext uri="{FF2B5EF4-FFF2-40B4-BE49-F238E27FC236}">
                <a16:creationId xmlns:a16="http://schemas.microsoft.com/office/drawing/2014/main" id="{6A0929C1-0570-E1ED-D9D7-2A84A15565BA}"/>
              </a:ext>
            </a:extLst>
          </p:cNvPr>
          <p:cNvSpPr>
            <a:spLocks noGrp="1"/>
          </p:cNvSpPr>
          <p:nvPr>
            <p:ph type="sldNum" sz="quarter" idx="10"/>
            <p:custDataLst>
              <p:tags r:id="rId4"/>
            </p:custDataLst>
          </p:nvPr>
        </p:nvSpPr>
        <p:spPr/>
        <p:txBody>
          <a:bodyPr/>
          <a:lstStyle/>
          <a:p>
            <a:fld id="{B155B846-58B1-4FD9-BD7C-950EBE99AA96}" type="slidenum">
              <a:rPr lang="fr-FR" smtClean="0"/>
              <a:t>42</a:t>
            </a:fld>
            <a:endParaRPr lang="fr-FR"/>
          </a:p>
        </p:txBody>
      </p:sp>
    </p:spTree>
    <p:extLst>
      <p:ext uri="{BB962C8B-B14F-4D97-AF65-F5344CB8AC3E}">
        <p14:creationId xmlns:p14="http://schemas.microsoft.com/office/powerpoint/2010/main" val="332748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AZURE FUNCTIONS</a:t>
            </a:r>
          </a:p>
        </p:txBody>
      </p:sp>
      <p:pic>
        <p:nvPicPr>
          <p:cNvPr id="2" name="Graphique 1">
            <a:extLst>
              <a:ext uri="{FF2B5EF4-FFF2-40B4-BE49-F238E27FC236}">
                <a16:creationId xmlns:a16="http://schemas.microsoft.com/office/drawing/2014/main" id="{43A783BA-EF5A-A546-1317-7A6F64F79272}"/>
              </a:ext>
            </a:extLst>
          </p:cNvPr>
          <p:cNvPicPr>
            <a:picLocks noChangeAspect="1"/>
          </p:cNvPicPr>
          <p:nvPr>
            <p:custDataLst>
              <p:tags r:id="rId2"/>
            </p:custDataLst>
          </p:nvPr>
        </p:nvPicPr>
        <p:blipFill>
          <a:blip r:embed="rId7">
            <a:extLst>
              <a:ext uri="{96DAC541-7B7A-43D3-8B79-37D633B846F1}">
                <asvg:svgBlip xmlns:asvg="http://schemas.microsoft.com/office/drawing/2016/SVG/main" r:embed="rId8"/>
              </a:ext>
            </a:extLst>
          </a:blip>
          <a:stretch>
            <a:fillRect/>
          </a:stretch>
        </p:blipFill>
        <p:spPr>
          <a:xfrm>
            <a:off x="703968" y="1112196"/>
            <a:ext cx="3739978" cy="3739978"/>
          </a:xfrm>
          <a:prstGeom prst="rect">
            <a:avLst/>
          </a:prstGeom>
        </p:spPr>
      </p:pic>
      <p:pic>
        <p:nvPicPr>
          <p:cNvPr id="3" name="Picture 2" descr="Solved: Azure Functions Can't Bind Parameter 'data' to Type Error">
            <a:extLst>
              <a:ext uri="{FF2B5EF4-FFF2-40B4-BE49-F238E27FC236}">
                <a16:creationId xmlns:a16="http://schemas.microsoft.com/office/drawing/2014/main" id="{7B7B6D26-5D9C-52CF-DF81-19E79794F88E}"/>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4908225" y="1775024"/>
            <a:ext cx="3531807" cy="241432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21793CF1-EB84-3F46-B582-9C4858A4E67C}"/>
              </a:ext>
            </a:extLst>
          </p:cNvPr>
          <p:cNvSpPr>
            <a:spLocks noGrp="1"/>
          </p:cNvSpPr>
          <p:nvPr>
            <p:ph type="sldNum" sz="quarter" idx="10"/>
            <p:custDataLst>
              <p:tags r:id="rId4"/>
            </p:custDataLst>
          </p:nvPr>
        </p:nvSpPr>
        <p:spPr/>
        <p:txBody>
          <a:bodyPr/>
          <a:lstStyle/>
          <a:p>
            <a:fld id="{B155B846-58B1-4FD9-BD7C-950EBE99AA96}" type="slidenum">
              <a:rPr lang="fr-FR" smtClean="0"/>
              <a:t>43</a:t>
            </a:fld>
            <a:endParaRPr lang="fr-FR"/>
          </a:p>
        </p:txBody>
      </p:sp>
    </p:spTree>
    <p:extLst>
      <p:ext uri="{BB962C8B-B14F-4D97-AF65-F5344CB8AC3E}">
        <p14:creationId xmlns:p14="http://schemas.microsoft.com/office/powerpoint/2010/main" val="3205880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L’INTÉRÊT</a:t>
            </a:r>
          </a:p>
        </p:txBody>
      </p:sp>
      <p:pic>
        <p:nvPicPr>
          <p:cNvPr id="2" name="Picture 2" descr="Solved: Azure Functions Can't Bind Parameter 'data' to Type Error">
            <a:extLst>
              <a:ext uri="{FF2B5EF4-FFF2-40B4-BE49-F238E27FC236}">
                <a16:creationId xmlns:a16="http://schemas.microsoft.com/office/drawing/2014/main" id="{F389F1C8-9767-096F-BB5A-01A7501DF96C}"/>
              </a:ext>
            </a:extLst>
          </p:cNvPr>
          <p:cNvPicPr>
            <a:picLocks noChangeAspect="1" noChangeArrowheads="1"/>
          </p:cNvPicPr>
          <p:nvPr>
            <p:custDataLst>
              <p:tags r:id="rId2"/>
            </p:custDataLst>
          </p:nvPr>
        </p:nvPicPr>
        <p:blipFill>
          <a:blip r:embed="rId12">
            <a:extLst>
              <a:ext uri="{28A0092B-C50C-407E-A947-70E740481C1C}">
                <a14:useLocalDpi xmlns:a14="http://schemas.microsoft.com/office/drawing/2010/main" val="0"/>
              </a:ext>
            </a:extLst>
          </a:blip>
          <a:srcRect/>
          <a:stretch>
            <a:fillRect/>
          </a:stretch>
        </p:blipFill>
        <p:spPr bwMode="auto">
          <a:xfrm>
            <a:off x="2606512" y="1322918"/>
            <a:ext cx="1542002" cy="1054103"/>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que 3">
            <a:extLst>
              <a:ext uri="{FF2B5EF4-FFF2-40B4-BE49-F238E27FC236}">
                <a16:creationId xmlns:a16="http://schemas.microsoft.com/office/drawing/2014/main" id="{B7D56979-D3AF-6BEC-7318-900165630380}"/>
              </a:ext>
            </a:extLst>
          </p:cNvPr>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a:off x="4995488" y="1123346"/>
            <a:ext cx="1253675" cy="1253675"/>
          </a:xfrm>
          <a:prstGeom prst="rect">
            <a:avLst/>
          </a:prstGeom>
        </p:spPr>
      </p:pic>
      <p:pic>
        <p:nvPicPr>
          <p:cNvPr id="6" name="Graphique 5">
            <a:extLst>
              <a:ext uri="{FF2B5EF4-FFF2-40B4-BE49-F238E27FC236}">
                <a16:creationId xmlns:a16="http://schemas.microsoft.com/office/drawing/2014/main" id="{67D615CE-D808-4028-D7D9-0E3BEC797193}"/>
              </a:ext>
            </a:extLst>
          </p:cNvPr>
          <p:cNvPicPr>
            <a:picLocks noChangeAspect="1"/>
          </p:cNvPicPr>
          <p:nvPr>
            <p:custDataLst>
              <p:tags r:id="rId4"/>
            </p:custDataLst>
          </p:nvPr>
        </p:nvPicPr>
        <p:blipFill>
          <a:blip r:embed="rId15">
            <a:extLst>
              <a:ext uri="{96DAC541-7B7A-43D3-8B79-37D633B846F1}">
                <asvg:svgBlip xmlns:asvg="http://schemas.microsoft.com/office/drawing/2016/SVG/main" r:embed="rId16"/>
              </a:ext>
            </a:extLst>
          </a:blip>
          <a:stretch>
            <a:fillRect/>
          </a:stretch>
        </p:blipFill>
        <p:spPr>
          <a:xfrm>
            <a:off x="1804086" y="3757998"/>
            <a:ext cx="930876" cy="930876"/>
          </a:xfrm>
          <a:prstGeom prst="rect">
            <a:avLst/>
          </a:prstGeom>
        </p:spPr>
      </p:pic>
      <p:pic>
        <p:nvPicPr>
          <p:cNvPr id="8" name="Graphique 7">
            <a:extLst>
              <a:ext uri="{FF2B5EF4-FFF2-40B4-BE49-F238E27FC236}">
                <a16:creationId xmlns:a16="http://schemas.microsoft.com/office/drawing/2014/main" id="{7F241A88-408C-83D8-5FC8-571AD175BE42}"/>
              </a:ext>
            </a:extLst>
          </p:cNvPr>
          <p:cNvPicPr>
            <a:picLocks noChangeAspect="1"/>
          </p:cNvPicPr>
          <p:nvPr>
            <p:custDataLst>
              <p:tags r:id="rId5"/>
            </p:custDataLst>
          </p:nvPr>
        </p:nvPicPr>
        <p:blipFill>
          <a:blip r:embed="rId15">
            <a:extLst>
              <a:ext uri="{96DAC541-7B7A-43D3-8B79-37D633B846F1}">
                <asvg:svgBlip xmlns:asvg="http://schemas.microsoft.com/office/drawing/2016/SVG/main" r:embed="rId16"/>
              </a:ext>
            </a:extLst>
          </a:blip>
          <a:stretch>
            <a:fillRect/>
          </a:stretch>
        </p:blipFill>
        <p:spPr>
          <a:xfrm>
            <a:off x="3298490" y="3757998"/>
            <a:ext cx="930876" cy="930876"/>
          </a:xfrm>
          <a:prstGeom prst="rect">
            <a:avLst/>
          </a:prstGeom>
        </p:spPr>
      </p:pic>
      <p:pic>
        <p:nvPicPr>
          <p:cNvPr id="9" name="Graphique 8">
            <a:extLst>
              <a:ext uri="{FF2B5EF4-FFF2-40B4-BE49-F238E27FC236}">
                <a16:creationId xmlns:a16="http://schemas.microsoft.com/office/drawing/2014/main" id="{7900C425-4FBB-C789-EC82-53475EEA2D4D}"/>
              </a:ext>
            </a:extLst>
          </p:cNvPr>
          <p:cNvPicPr>
            <a:picLocks noChangeAspect="1"/>
          </p:cNvPicPr>
          <p:nvPr>
            <p:custDataLst>
              <p:tags r:id="rId6"/>
            </p:custDataLst>
          </p:nvPr>
        </p:nvPicPr>
        <p:blipFill>
          <a:blip r:embed="rId15">
            <a:extLst>
              <a:ext uri="{96DAC541-7B7A-43D3-8B79-37D633B846F1}">
                <asvg:svgBlip xmlns:asvg="http://schemas.microsoft.com/office/drawing/2016/SVG/main" r:embed="rId16"/>
              </a:ext>
            </a:extLst>
          </a:blip>
          <a:stretch>
            <a:fillRect/>
          </a:stretch>
        </p:blipFill>
        <p:spPr>
          <a:xfrm>
            <a:off x="4798540" y="3757998"/>
            <a:ext cx="930876" cy="930876"/>
          </a:xfrm>
          <a:prstGeom prst="rect">
            <a:avLst/>
          </a:prstGeom>
        </p:spPr>
      </p:pic>
      <p:pic>
        <p:nvPicPr>
          <p:cNvPr id="10" name="Graphique 9">
            <a:extLst>
              <a:ext uri="{FF2B5EF4-FFF2-40B4-BE49-F238E27FC236}">
                <a16:creationId xmlns:a16="http://schemas.microsoft.com/office/drawing/2014/main" id="{5CD6ED4B-E165-6147-0ADF-E46D3BF21BF1}"/>
              </a:ext>
            </a:extLst>
          </p:cNvPr>
          <p:cNvPicPr>
            <a:picLocks noChangeAspect="1"/>
          </p:cNvPicPr>
          <p:nvPr>
            <p:custDataLst>
              <p:tags r:id="rId7"/>
            </p:custDataLst>
          </p:nvPr>
        </p:nvPicPr>
        <p:blipFill>
          <a:blip r:embed="rId15">
            <a:extLst>
              <a:ext uri="{96DAC541-7B7A-43D3-8B79-37D633B846F1}">
                <asvg:svgBlip xmlns:asvg="http://schemas.microsoft.com/office/drawing/2016/SVG/main" r:embed="rId16"/>
              </a:ext>
            </a:extLst>
          </a:blip>
          <a:stretch>
            <a:fillRect/>
          </a:stretch>
        </p:blipFill>
        <p:spPr>
          <a:xfrm>
            <a:off x="6298590" y="3757998"/>
            <a:ext cx="930876" cy="930876"/>
          </a:xfrm>
          <a:prstGeom prst="rect">
            <a:avLst/>
          </a:prstGeom>
        </p:spPr>
      </p:pic>
      <p:pic>
        <p:nvPicPr>
          <p:cNvPr id="12" name="Graphique 11">
            <a:extLst>
              <a:ext uri="{FF2B5EF4-FFF2-40B4-BE49-F238E27FC236}">
                <a16:creationId xmlns:a16="http://schemas.microsoft.com/office/drawing/2014/main" id="{5EC320BC-A298-29F2-EE96-EC643924A2EF}"/>
              </a:ext>
            </a:extLst>
          </p:cNvPr>
          <p:cNvPicPr>
            <a:picLocks noChangeAspect="1"/>
          </p:cNvPicPr>
          <p:nvPr>
            <p:custDataLst>
              <p:tags r:id="rId8"/>
            </p:custDataLst>
          </p:nvPr>
        </p:nvPicPr>
        <p:blipFill>
          <a:blip r:embed="rId17">
            <a:extLst>
              <a:ext uri="{96DAC541-7B7A-43D3-8B79-37D633B846F1}">
                <asvg:svgBlip xmlns:asvg="http://schemas.microsoft.com/office/drawing/2016/SVG/main" r:embed="rId18"/>
              </a:ext>
            </a:extLst>
          </a:blip>
          <a:stretch>
            <a:fillRect/>
          </a:stretch>
        </p:blipFill>
        <p:spPr>
          <a:xfrm>
            <a:off x="3518471" y="1782278"/>
            <a:ext cx="710895" cy="710895"/>
          </a:xfrm>
          <a:prstGeom prst="rect">
            <a:avLst/>
          </a:prstGeom>
        </p:spPr>
      </p:pic>
      <p:sp>
        <p:nvSpPr>
          <p:cNvPr id="3" name="Espace réservé du numéro de diapositive 2">
            <a:extLst>
              <a:ext uri="{FF2B5EF4-FFF2-40B4-BE49-F238E27FC236}">
                <a16:creationId xmlns:a16="http://schemas.microsoft.com/office/drawing/2014/main" id="{9BA1DD29-5681-447A-9CD8-39FDB7789C5D}"/>
              </a:ext>
            </a:extLst>
          </p:cNvPr>
          <p:cNvSpPr>
            <a:spLocks noGrp="1"/>
          </p:cNvSpPr>
          <p:nvPr>
            <p:ph type="sldNum" sz="quarter" idx="10"/>
            <p:custDataLst>
              <p:tags r:id="rId9"/>
            </p:custDataLst>
          </p:nvPr>
        </p:nvSpPr>
        <p:spPr/>
        <p:txBody>
          <a:bodyPr/>
          <a:lstStyle/>
          <a:p>
            <a:fld id="{B155B846-58B1-4FD9-BD7C-950EBE99AA96}" type="slidenum">
              <a:rPr lang="fr-FR" smtClean="0"/>
              <a:t>44</a:t>
            </a:fld>
            <a:endParaRPr lang="fr-FR"/>
          </a:p>
        </p:txBody>
      </p:sp>
    </p:spTree>
    <p:extLst>
      <p:ext uri="{BB962C8B-B14F-4D97-AF65-F5344CB8AC3E}">
        <p14:creationId xmlns:p14="http://schemas.microsoft.com/office/powerpoint/2010/main" val="3232830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childTnLst>
                                </p:cTn>
                              </p:par>
                              <p:par>
                                <p:cTn id="13" presetID="10" presetClass="entr" presetSubtype="0" fill="hold" nodeType="with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par>
                                <p:cTn id="16" presetID="10" presetClass="entr" presetSubtype="0" fill="hold" nodeType="withEffect">
                                  <p:stCondLst>
                                    <p:cond delay="5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750"/>
                                        <p:tgtEl>
                                          <p:spTgt spid="9"/>
                                        </p:tgtEl>
                                      </p:cBhvr>
                                    </p:animEffect>
                                  </p:childTnLst>
                                </p:cTn>
                              </p:par>
                              <p:par>
                                <p:cTn id="19" presetID="10" presetClass="entr" presetSubtype="0" fill="hold" nodeType="withEffect">
                                  <p:stCondLst>
                                    <p:cond delay="75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75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AZURE FUNCTIONS: LE BUDGET</a:t>
            </a:r>
          </a:p>
        </p:txBody>
      </p:sp>
      <p:pic>
        <p:nvPicPr>
          <p:cNvPr id="2" name="Picture 2" descr="Solved: Azure Functions Can't Bind Parameter 'data' to Type Error">
            <a:extLst>
              <a:ext uri="{FF2B5EF4-FFF2-40B4-BE49-F238E27FC236}">
                <a16:creationId xmlns:a16="http://schemas.microsoft.com/office/drawing/2014/main" id="{B1539B75-37DF-35C0-24B7-3F56CD9275B0}"/>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3297032" y="1213977"/>
            <a:ext cx="2549936" cy="1743121"/>
          </a:xfrm>
          <a:prstGeom prst="rect">
            <a:avLst/>
          </a:prstGeom>
          <a:noFill/>
          <a:extLst>
            <a:ext uri="{909E8E84-426E-40DD-AFC4-6F175D3DCCD1}">
              <a14:hiddenFill xmlns:a14="http://schemas.microsoft.com/office/drawing/2010/main">
                <a:solidFill>
                  <a:srgbClr val="FFFFFF"/>
                </a:solidFill>
              </a14:hiddenFill>
            </a:ext>
          </a:extLst>
        </p:spPr>
      </p:pic>
      <p:sp>
        <p:nvSpPr>
          <p:cNvPr id="3" name="Titre 6">
            <a:extLst>
              <a:ext uri="{FF2B5EF4-FFF2-40B4-BE49-F238E27FC236}">
                <a16:creationId xmlns:a16="http://schemas.microsoft.com/office/drawing/2014/main" id="{E1B921C0-7381-303F-1BD4-FB39E7C914FE}"/>
              </a:ext>
            </a:extLst>
          </p:cNvPr>
          <p:cNvSpPr txBox="1">
            <a:spLocks/>
          </p:cNvSpPr>
          <p:nvPr>
            <p:custDataLst>
              <p:tags r:id="rId3"/>
            </p:custDataLst>
          </p:nvPr>
        </p:nvSpPr>
        <p:spPr>
          <a:xfrm>
            <a:off x="703968" y="4014055"/>
            <a:ext cx="2182107" cy="437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000"/>
              <a:t>1 million</a:t>
            </a:r>
          </a:p>
        </p:txBody>
      </p:sp>
      <p:sp>
        <p:nvSpPr>
          <p:cNvPr id="4" name="Titre 6">
            <a:extLst>
              <a:ext uri="{FF2B5EF4-FFF2-40B4-BE49-F238E27FC236}">
                <a16:creationId xmlns:a16="http://schemas.microsoft.com/office/drawing/2014/main" id="{0F9C33D7-E2BA-AE69-8935-85B08CA4E400}"/>
              </a:ext>
            </a:extLst>
          </p:cNvPr>
          <p:cNvSpPr txBox="1">
            <a:spLocks/>
          </p:cNvSpPr>
          <p:nvPr>
            <p:custDataLst>
              <p:tags r:id="rId4"/>
            </p:custDataLst>
          </p:nvPr>
        </p:nvSpPr>
        <p:spPr>
          <a:xfrm>
            <a:off x="6257925" y="4014055"/>
            <a:ext cx="2182107" cy="437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000"/>
              <a:t>400 000 Go</a:t>
            </a:r>
          </a:p>
        </p:txBody>
      </p:sp>
      <p:pic>
        <p:nvPicPr>
          <p:cNvPr id="6" name="Graphique 5">
            <a:extLst>
              <a:ext uri="{FF2B5EF4-FFF2-40B4-BE49-F238E27FC236}">
                <a16:creationId xmlns:a16="http://schemas.microsoft.com/office/drawing/2014/main" id="{73CE30C6-E6D9-1280-2BD2-5ED0BD41204C}"/>
              </a:ext>
            </a:extLst>
          </p:cNvPr>
          <p:cNvPicPr>
            <a:picLocks noChangeAspect="1"/>
          </p:cNvPicPr>
          <p:nvPr>
            <p:custDataLst>
              <p:tags r:id="rId5"/>
            </p:custDataLst>
          </p:nvPr>
        </p:nvPicPr>
        <p:blipFill>
          <a:blip r:embed="rId11">
            <a:extLst>
              <a:ext uri="{96DAC541-7B7A-43D3-8B79-37D633B846F1}">
                <asvg:svgBlip xmlns:asvg="http://schemas.microsoft.com/office/drawing/2016/SVG/main" r:embed="rId12"/>
              </a:ext>
            </a:extLst>
          </a:blip>
          <a:stretch>
            <a:fillRect/>
          </a:stretch>
        </p:blipFill>
        <p:spPr>
          <a:xfrm>
            <a:off x="851463" y="2283459"/>
            <a:ext cx="1887116" cy="1887116"/>
          </a:xfrm>
          <a:prstGeom prst="rect">
            <a:avLst/>
          </a:prstGeom>
        </p:spPr>
      </p:pic>
      <p:pic>
        <p:nvPicPr>
          <p:cNvPr id="9" name="Graphique 8">
            <a:extLst>
              <a:ext uri="{FF2B5EF4-FFF2-40B4-BE49-F238E27FC236}">
                <a16:creationId xmlns:a16="http://schemas.microsoft.com/office/drawing/2014/main" id="{951C9949-24A3-0291-01B2-69F93732A5A3}"/>
              </a:ext>
            </a:extLst>
          </p:cNvPr>
          <p:cNvPicPr>
            <a:picLocks noChangeAspect="1"/>
          </p:cNvPicPr>
          <p:nvPr>
            <p:custDataLst>
              <p:tags r:id="rId6"/>
            </p:custDataLst>
          </p:nvPr>
        </p:nvPicPr>
        <p:blipFill>
          <a:blip r:embed="rId13">
            <a:extLst>
              <a:ext uri="{96DAC541-7B7A-43D3-8B79-37D633B846F1}">
                <asvg:svgBlip xmlns:asvg="http://schemas.microsoft.com/office/drawing/2016/SVG/main" r:embed="rId14"/>
              </a:ext>
            </a:extLst>
          </a:blip>
          <a:stretch>
            <a:fillRect/>
          </a:stretch>
        </p:blipFill>
        <p:spPr>
          <a:xfrm>
            <a:off x="6576931" y="2454970"/>
            <a:ext cx="1544093" cy="1544093"/>
          </a:xfrm>
          <a:prstGeom prst="rect">
            <a:avLst/>
          </a:prstGeom>
        </p:spPr>
      </p:pic>
      <p:sp>
        <p:nvSpPr>
          <p:cNvPr id="5" name="Espace réservé du numéro de diapositive 4">
            <a:extLst>
              <a:ext uri="{FF2B5EF4-FFF2-40B4-BE49-F238E27FC236}">
                <a16:creationId xmlns:a16="http://schemas.microsoft.com/office/drawing/2014/main" id="{516C79B8-6335-9A93-0D0A-EC38F1118EED}"/>
              </a:ext>
            </a:extLst>
          </p:cNvPr>
          <p:cNvSpPr>
            <a:spLocks noGrp="1"/>
          </p:cNvSpPr>
          <p:nvPr>
            <p:ph type="sldNum" sz="quarter" idx="10"/>
            <p:custDataLst>
              <p:tags r:id="rId7"/>
            </p:custDataLst>
          </p:nvPr>
        </p:nvSpPr>
        <p:spPr/>
        <p:txBody>
          <a:bodyPr/>
          <a:lstStyle/>
          <a:p>
            <a:fld id="{B155B846-58B1-4FD9-BD7C-950EBE99AA96}" type="slidenum">
              <a:rPr lang="fr-FR" smtClean="0"/>
              <a:t>45</a:t>
            </a:fld>
            <a:endParaRPr lang="fr-FR"/>
          </a:p>
        </p:txBody>
      </p:sp>
    </p:spTree>
    <p:extLst>
      <p:ext uri="{BB962C8B-B14F-4D97-AF65-F5344CB8AC3E}">
        <p14:creationId xmlns:p14="http://schemas.microsoft.com/office/powerpoint/2010/main" val="1649786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AZURE FUNCTIONS: LE BUDGET</a:t>
            </a:r>
          </a:p>
        </p:txBody>
      </p:sp>
      <p:pic>
        <p:nvPicPr>
          <p:cNvPr id="2" name="Picture 2" descr="Solved: Azure Functions Can't Bind Parameter 'data' to Type Error">
            <a:extLst>
              <a:ext uri="{FF2B5EF4-FFF2-40B4-BE49-F238E27FC236}">
                <a16:creationId xmlns:a16="http://schemas.microsoft.com/office/drawing/2014/main" id="{3CF5AE9D-178D-67A8-B1E3-21149A23B238}"/>
              </a:ext>
            </a:extLst>
          </p:cNvPr>
          <p:cNvPicPr>
            <a:picLocks noChangeAspect="1" noChangeArrowheads="1"/>
          </p:cNvPicPr>
          <p:nvPr>
            <p:custDataLst>
              <p:tags r:id="rId2"/>
            </p:custDataLst>
          </p:nvPr>
        </p:nvPicPr>
        <p:blipFill>
          <a:blip r:embed="rId14">
            <a:extLst>
              <a:ext uri="{28A0092B-C50C-407E-A947-70E740481C1C}">
                <a14:useLocalDpi xmlns:a14="http://schemas.microsoft.com/office/drawing/2010/main" val="0"/>
              </a:ext>
            </a:extLst>
          </a:blip>
          <a:srcRect/>
          <a:stretch>
            <a:fillRect/>
          </a:stretch>
        </p:blipFill>
        <p:spPr bwMode="auto">
          <a:xfrm>
            <a:off x="3297032" y="1213977"/>
            <a:ext cx="2549936" cy="1743121"/>
          </a:xfrm>
          <a:prstGeom prst="rect">
            <a:avLst/>
          </a:prstGeom>
          <a:noFill/>
          <a:extLst>
            <a:ext uri="{909E8E84-426E-40DD-AFC4-6F175D3DCCD1}">
              <a14:hiddenFill xmlns:a14="http://schemas.microsoft.com/office/drawing/2010/main">
                <a:solidFill>
                  <a:srgbClr val="FFFFFF"/>
                </a:solidFill>
              </a14:hiddenFill>
            </a:ext>
          </a:extLst>
        </p:spPr>
      </p:pic>
      <p:sp>
        <p:nvSpPr>
          <p:cNvPr id="3" name="Titre 6">
            <a:extLst>
              <a:ext uri="{FF2B5EF4-FFF2-40B4-BE49-F238E27FC236}">
                <a16:creationId xmlns:a16="http://schemas.microsoft.com/office/drawing/2014/main" id="{9145E18C-E769-BE25-A492-06FAC899EFE9}"/>
              </a:ext>
            </a:extLst>
          </p:cNvPr>
          <p:cNvSpPr txBox="1">
            <a:spLocks/>
          </p:cNvSpPr>
          <p:nvPr>
            <p:custDataLst>
              <p:tags r:id="rId3"/>
            </p:custDataLst>
          </p:nvPr>
        </p:nvSpPr>
        <p:spPr>
          <a:xfrm>
            <a:off x="83114" y="4318855"/>
            <a:ext cx="2182107" cy="437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000"/>
              <a:t>1 Go</a:t>
            </a:r>
          </a:p>
        </p:txBody>
      </p:sp>
      <p:sp>
        <p:nvSpPr>
          <p:cNvPr id="4" name="Titre 6">
            <a:extLst>
              <a:ext uri="{FF2B5EF4-FFF2-40B4-BE49-F238E27FC236}">
                <a16:creationId xmlns:a16="http://schemas.microsoft.com/office/drawing/2014/main" id="{A68DEB0F-C25A-2C38-1B99-B0B28E52B1BD}"/>
              </a:ext>
            </a:extLst>
          </p:cNvPr>
          <p:cNvSpPr txBox="1">
            <a:spLocks/>
          </p:cNvSpPr>
          <p:nvPr>
            <p:custDataLst>
              <p:tags r:id="rId4"/>
            </p:custDataLst>
          </p:nvPr>
        </p:nvSpPr>
        <p:spPr>
          <a:xfrm>
            <a:off x="2348335" y="4318855"/>
            <a:ext cx="2182107" cy="437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000"/>
              <a:t>6 millions</a:t>
            </a:r>
          </a:p>
        </p:txBody>
      </p:sp>
      <p:sp>
        <p:nvSpPr>
          <p:cNvPr id="5" name="Titre 6">
            <a:extLst>
              <a:ext uri="{FF2B5EF4-FFF2-40B4-BE49-F238E27FC236}">
                <a16:creationId xmlns:a16="http://schemas.microsoft.com/office/drawing/2014/main" id="{4CE88007-CD4E-2399-1729-E8A3F3C6F7BF}"/>
              </a:ext>
            </a:extLst>
          </p:cNvPr>
          <p:cNvSpPr txBox="1">
            <a:spLocks/>
          </p:cNvSpPr>
          <p:nvPr>
            <p:custDataLst>
              <p:tags r:id="rId5"/>
            </p:custDataLst>
          </p:nvPr>
        </p:nvSpPr>
        <p:spPr>
          <a:xfrm>
            <a:off x="4613556" y="4318855"/>
            <a:ext cx="2182107" cy="437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000"/>
              <a:t>1 seconde</a:t>
            </a:r>
          </a:p>
        </p:txBody>
      </p:sp>
      <p:sp>
        <p:nvSpPr>
          <p:cNvPr id="6" name="Titre 6">
            <a:extLst>
              <a:ext uri="{FF2B5EF4-FFF2-40B4-BE49-F238E27FC236}">
                <a16:creationId xmlns:a16="http://schemas.microsoft.com/office/drawing/2014/main" id="{1F3EE102-5D13-AD43-0D15-6470F09F6A84}"/>
              </a:ext>
            </a:extLst>
          </p:cNvPr>
          <p:cNvSpPr txBox="1">
            <a:spLocks/>
          </p:cNvSpPr>
          <p:nvPr>
            <p:custDataLst>
              <p:tags r:id="rId6"/>
            </p:custDataLst>
          </p:nvPr>
        </p:nvSpPr>
        <p:spPr>
          <a:xfrm>
            <a:off x="6878777" y="4318855"/>
            <a:ext cx="2182107" cy="437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Candal"/>
                <a:ea typeface="Candal"/>
                <a:cs typeface="Candal"/>
                <a:sym typeface="Candal"/>
              </a:defRPr>
            </a:lvl9pPr>
          </a:lstStyle>
          <a:p>
            <a:r>
              <a:rPr lang="fr-FR" sz="2000"/>
              <a:t>30,20€</a:t>
            </a:r>
          </a:p>
        </p:txBody>
      </p:sp>
      <p:pic>
        <p:nvPicPr>
          <p:cNvPr id="8" name="Graphique 7">
            <a:extLst>
              <a:ext uri="{FF2B5EF4-FFF2-40B4-BE49-F238E27FC236}">
                <a16:creationId xmlns:a16="http://schemas.microsoft.com/office/drawing/2014/main" id="{3D39765B-DB07-0807-39B5-D6DB233DECF7}"/>
              </a:ext>
            </a:extLst>
          </p:cNvPr>
          <p:cNvPicPr>
            <a:picLocks noChangeAspect="1"/>
          </p:cNvPicPr>
          <p:nvPr>
            <p:custDataLst>
              <p:tags r:id="rId7"/>
            </p:custDataLst>
          </p:nvPr>
        </p:nvPicPr>
        <p:blipFill>
          <a:blip r:embed="rId15">
            <a:extLst>
              <a:ext uri="{96DAC541-7B7A-43D3-8B79-37D633B846F1}">
                <asvg:svgBlip xmlns:asvg="http://schemas.microsoft.com/office/drawing/2016/SVG/main" r:embed="rId16"/>
              </a:ext>
            </a:extLst>
          </a:blip>
          <a:stretch>
            <a:fillRect/>
          </a:stretch>
        </p:blipFill>
        <p:spPr>
          <a:xfrm>
            <a:off x="784835" y="3540448"/>
            <a:ext cx="750314" cy="750314"/>
          </a:xfrm>
          <a:prstGeom prst="rect">
            <a:avLst/>
          </a:prstGeom>
        </p:spPr>
      </p:pic>
      <p:pic>
        <p:nvPicPr>
          <p:cNvPr id="9" name="Graphique 8">
            <a:extLst>
              <a:ext uri="{FF2B5EF4-FFF2-40B4-BE49-F238E27FC236}">
                <a16:creationId xmlns:a16="http://schemas.microsoft.com/office/drawing/2014/main" id="{285D03A9-00AC-4027-E2A7-BCB18EA79E20}"/>
              </a:ext>
            </a:extLst>
          </p:cNvPr>
          <p:cNvPicPr>
            <a:picLocks noChangeAspect="1"/>
          </p:cNvPicPr>
          <p:nvPr>
            <p:custDataLst>
              <p:tags r:id="rId8"/>
            </p:custDataLst>
          </p:nvPr>
        </p:nvPicPr>
        <p:blipFill>
          <a:blip r:embed="rId17">
            <a:extLst>
              <a:ext uri="{96DAC541-7B7A-43D3-8B79-37D633B846F1}">
                <asvg:svgBlip xmlns:asvg="http://schemas.microsoft.com/office/drawing/2016/SVG/main" r:embed="rId18"/>
              </a:ext>
            </a:extLst>
          </a:blip>
          <a:stretch>
            <a:fillRect/>
          </a:stretch>
        </p:blipFill>
        <p:spPr>
          <a:xfrm>
            <a:off x="3064231" y="3568541"/>
            <a:ext cx="750314" cy="750314"/>
          </a:xfrm>
          <a:prstGeom prst="rect">
            <a:avLst/>
          </a:prstGeom>
        </p:spPr>
      </p:pic>
      <p:pic>
        <p:nvPicPr>
          <p:cNvPr id="11" name="Graphique 10">
            <a:extLst>
              <a:ext uri="{FF2B5EF4-FFF2-40B4-BE49-F238E27FC236}">
                <a16:creationId xmlns:a16="http://schemas.microsoft.com/office/drawing/2014/main" id="{1192F685-03D1-2FC0-1F1C-CAEC4EC4B747}"/>
              </a:ext>
            </a:extLst>
          </p:cNvPr>
          <p:cNvPicPr>
            <a:picLocks noChangeAspect="1"/>
          </p:cNvPicPr>
          <p:nvPr>
            <p:custDataLst>
              <p:tags r:id="rId9"/>
            </p:custDataLst>
          </p:nvPr>
        </p:nvPicPr>
        <p:blipFill>
          <a:blip r:embed="rId19">
            <a:extLst>
              <a:ext uri="{96DAC541-7B7A-43D3-8B79-37D633B846F1}">
                <asvg:svgBlip xmlns:asvg="http://schemas.microsoft.com/office/drawing/2016/SVG/main" r:embed="rId20"/>
              </a:ext>
            </a:extLst>
          </a:blip>
          <a:stretch>
            <a:fillRect/>
          </a:stretch>
        </p:blipFill>
        <p:spPr>
          <a:xfrm>
            <a:off x="5343627" y="3568541"/>
            <a:ext cx="721964" cy="721964"/>
          </a:xfrm>
          <a:prstGeom prst="rect">
            <a:avLst/>
          </a:prstGeom>
        </p:spPr>
      </p:pic>
      <p:pic>
        <p:nvPicPr>
          <p:cNvPr id="13" name="Graphique 12">
            <a:extLst>
              <a:ext uri="{FF2B5EF4-FFF2-40B4-BE49-F238E27FC236}">
                <a16:creationId xmlns:a16="http://schemas.microsoft.com/office/drawing/2014/main" id="{F78ECB8C-73B9-1447-A4F7-6F0346DCC82C}"/>
              </a:ext>
            </a:extLst>
          </p:cNvPr>
          <p:cNvPicPr>
            <a:picLocks noChangeAspect="1"/>
          </p:cNvPicPr>
          <p:nvPr>
            <p:custDataLst>
              <p:tags r:id="rId10"/>
            </p:custDataLst>
          </p:nvPr>
        </p:nvPicPr>
        <p:blipFill>
          <a:blip r:embed="rId21">
            <a:extLst>
              <a:ext uri="{96DAC541-7B7A-43D3-8B79-37D633B846F1}">
                <asvg:svgBlip xmlns:asvg="http://schemas.microsoft.com/office/drawing/2016/SVG/main" r:embed="rId22"/>
              </a:ext>
            </a:extLst>
          </a:blip>
          <a:stretch>
            <a:fillRect/>
          </a:stretch>
        </p:blipFill>
        <p:spPr>
          <a:xfrm>
            <a:off x="7608848" y="3596891"/>
            <a:ext cx="721964" cy="721964"/>
          </a:xfrm>
          <a:prstGeom prst="rect">
            <a:avLst/>
          </a:prstGeom>
        </p:spPr>
      </p:pic>
      <p:sp>
        <p:nvSpPr>
          <p:cNvPr id="10" name="Espace réservé du numéro de diapositive 9">
            <a:extLst>
              <a:ext uri="{FF2B5EF4-FFF2-40B4-BE49-F238E27FC236}">
                <a16:creationId xmlns:a16="http://schemas.microsoft.com/office/drawing/2014/main" id="{2B7E83F3-E775-5FA1-3A11-CCFFC69F5D4F}"/>
              </a:ext>
            </a:extLst>
          </p:cNvPr>
          <p:cNvSpPr>
            <a:spLocks noGrp="1"/>
          </p:cNvSpPr>
          <p:nvPr>
            <p:ph type="sldNum" sz="quarter" idx="10"/>
            <p:custDataLst>
              <p:tags r:id="rId11"/>
            </p:custDataLst>
          </p:nvPr>
        </p:nvSpPr>
        <p:spPr/>
        <p:txBody>
          <a:bodyPr/>
          <a:lstStyle/>
          <a:p>
            <a:fld id="{B155B846-58B1-4FD9-BD7C-950EBE99AA96}" type="slidenum">
              <a:rPr lang="fr-FR" smtClean="0"/>
              <a:t>46</a:t>
            </a:fld>
            <a:endParaRPr lang="fr-FR"/>
          </a:p>
        </p:txBody>
      </p:sp>
    </p:spTree>
    <p:extLst>
      <p:ext uri="{BB962C8B-B14F-4D97-AF65-F5344CB8AC3E}">
        <p14:creationId xmlns:p14="http://schemas.microsoft.com/office/powerpoint/2010/main" val="33982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iterate type="lt">
                                    <p:tmPct val="10000"/>
                                  </p:iterate>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iterate type="lt">
                                    <p:tmPct val="10000"/>
                                  </p:iterate>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L’ARCHITECTURE DU MVP</a:t>
            </a:r>
          </a:p>
        </p:txBody>
      </p:sp>
      <p:pic>
        <p:nvPicPr>
          <p:cNvPr id="3" name="Image 2">
            <a:extLst>
              <a:ext uri="{FF2B5EF4-FFF2-40B4-BE49-F238E27FC236}">
                <a16:creationId xmlns:a16="http://schemas.microsoft.com/office/drawing/2014/main" id="{76AD70DC-5808-85B2-73B9-87A809215C45}"/>
              </a:ext>
            </a:extLst>
          </p:cNvPr>
          <p:cNvPicPr>
            <a:picLocks noChangeAspect="1"/>
          </p:cNvPicPr>
          <p:nvPr>
            <p:custDataLst>
              <p:tags r:id="rId2"/>
            </p:custDataLst>
          </p:nvPr>
        </p:nvPicPr>
        <p:blipFill>
          <a:blip r:embed="rId6"/>
          <a:stretch>
            <a:fillRect/>
          </a:stretch>
        </p:blipFill>
        <p:spPr>
          <a:xfrm>
            <a:off x="1854526" y="1355358"/>
            <a:ext cx="5434948" cy="3339649"/>
          </a:xfrm>
          <a:prstGeom prst="rect">
            <a:avLst/>
          </a:prstGeom>
        </p:spPr>
      </p:pic>
      <p:sp>
        <p:nvSpPr>
          <p:cNvPr id="2" name="Espace réservé du numéro de diapositive 1">
            <a:extLst>
              <a:ext uri="{FF2B5EF4-FFF2-40B4-BE49-F238E27FC236}">
                <a16:creationId xmlns:a16="http://schemas.microsoft.com/office/drawing/2014/main" id="{453A253D-CD55-E21A-64B1-04B14F782013}"/>
              </a:ext>
            </a:extLst>
          </p:cNvPr>
          <p:cNvSpPr>
            <a:spLocks noGrp="1"/>
          </p:cNvSpPr>
          <p:nvPr>
            <p:ph type="sldNum" sz="quarter" idx="10"/>
            <p:custDataLst>
              <p:tags r:id="rId3"/>
            </p:custDataLst>
          </p:nvPr>
        </p:nvSpPr>
        <p:spPr/>
        <p:txBody>
          <a:bodyPr/>
          <a:lstStyle/>
          <a:p>
            <a:fld id="{B155B846-58B1-4FD9-BD7C-950EBE99AA96}" type="slidenum">
              <a:rPr lang="fr-FR" smtClean="0"/>
              <a:t>47</a:t>
            </a:fld>
            <a:endParaRPr lang="fr-FR"/>
          </a:p>
        </p:txBody>
      </p:sp>
    </p:spTree>
    <p:extLst>
      <p:ext uri="{BB962C8B-B14F-4D97-AF65-F5344CB8AC3E}">
        <p14:creationId xmlns:p14="http://schemas.microsoft.com/office/powerpoint/2010/main" val="2266550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AZURE FUNCTIONS: EN LOCAL</a:t>
            </a:r>
          </a:p>
        </p:txBody>
      </p:sp>
      <p:pic>
        <p:nvPicPr>
          <p:cNvPr id="2050" name="Picture 2" descr="Visual Studio Code — Wikipédia">
            <a:extLst>
              <a:ext uri="{FF2B5EF4-FFF2-40B4-BE49-F238E27FC236}">
                <a16:creationId xmlns:a16="http://schemas.microsoft.com/office/drawing/2014/main" id="{22C38B5E-987A-E268-83C7-B626BDE6CD97}"/>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2787736" y="1237220"/>
            <a:ext cx="3568528" cy="3568528"/>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a:extLst>
              <a:ext uri="{FF2B5EF4-FFF2-40B4-BE49-F238E27FC236}">
                <a16:creationId xmlns:a16="http://schemas.microsoft.com/office/drawing/2014/main" id="{5E4CD132-6429-BA1F-EFE5-FF1CFE61BEAA}"/>
              </a:ext>
            </a:extLst>
          </p:cNvPr>
          <p:cNvSpPr>
            <a:spLocks noGrp="1"/>
          </p:cNvSpPr>
          <p:nvPr>
            <p:ph type="sldNum" sz="quarter" idx="10"/>
            <p:custDataLst>
              <p:tags r:id="rId3"/>
            </p:custDataLst>
          </p:nvPr>
        </p:nvSpPr>
        <p:spPr/>
        <p:txBody>
          <a:bodyPr/>
          <a:lstStyle/>
          <a:p>
            <a:fld id="{B155B846-58B1-4FD9-BD7C-950EBE99AA96}" type="slidenum">
              <a:rPr lang="fr-FR" smtClean="0"/>
              <a:t>48</a:t>
            </a:fld>
            <a:endParaRPr lang="fr-FR"/>
          </a:p>
        </p:txBody>
      </p:sp>
    </p:spTree>
    <p:extLst>
      <p:ext uri="{BB962C8B-B14F-4D97-AF65-F5344CB8AC3E}">
        <p14:creationId xmlns:p14="http://schemas.microsoft.com/office/powerpoint/2010/main" val="2924068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AZURE FUNCTIONS: EN LOCAL</a:t>
            </a:r>
          </a:p>
        </p:txBody>
      </p:sp>
      <p:pic>
        <p:nvPicPr>
          <p:cNvPr id="2" name="Picture 2" descr="Visual Studio Code — Wikipédia">
            <a:extLst>
              <a:ext uri="{FF2B5EF4-FFF2-40B4-BE49-F238E27FC236}">
                <a16:creationId xmlns:a16="http://schemas.microsoft.com/office/drawing/2014/main" id="{3D6BE925-DC57-4F5A-60EE-CDC4A44DD0F8}"/>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341098" y="1237220"/>
            <a:ext cx="3568528" cy="356852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que 3">
            <a:extLst>
              <a:ext uri="{FF2B5EF4-FFF2-40B4-BE49-F238E27FC236}">
                <a16:creationId xmlns:a16="http://schemas.microsoft.com/office/drawing/2014/main" id="{9EBE2270-2C64-DD12-EEE7-5A38C31F31CC}"/>
              </a:ext>
            </a:extLst>
          </p:cNvPr>
          <p:cNvPicPr>
            <a:picLocks noChangeAspect="1"/>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6779741" y="2917739"/>
            <a:ext cx="1756204" cy="1756204"/>
          </a:xfrm>
          <a:prstGeom prst="rect">
            <a:avLst/>
          </a:prstGeom>
        </p:spPr>
      </p:pic>
      <p:pic>
        <p:nvPicPr>
          <p:cNvPr id="6" name="Graphique 5">
            <a:extLst>
              <a:ext uri="{FF2B5EF4-FFF2-40B4-BE49-F238E27FC236}">
                <a16:creationId xmlns:a16="http://schemas.microsoft.com/office/drawing/2014/main" id="{E6D262B3-51A2-2924-43E4-BC7B16B6F565}"/>
              </a:ext>
            </a:extLst>
          </p:cNvPr>
          <p:cNvPicPr>
            <a:picLocks noChangeAspect="1"/>
          </p:cNvPicPr>
          <p:nvPr>
            <p:custDataLst>
              <p:tags r:id="rId4"/>
            </p:custDataLst>
          </p:nvPr>
        </p:nvPicPr>
        <p:blipFill>
          <a:blip r:embed="rId11">
            <a:extLst>
              <a:ext uri="{96DAC541-7B7A-43D3-8B79-37D633B846F1}">
                <asvg:svgBlip xmlns:asvg="http://schemas.microsoft.com/office/drawing/2016/SVG/main" r:embed="rId12"/>
              </a:ext>
            </a:extLst>
          </a:blip>
          <a:srcRect/>
          <a:stretch/>
        </p:blipFill>
        <p:spPr>
          <a:xfrm>
            <a:off x="4957634" y="1451402"/>
            <a:ext cx="1822107" cy="1822107"/>
          </a:xfrm>
          <a:prstGeom prst="rect">
            <a:avLst/>
          </a:prstGeom>
        </p:spPr>
      </p:pic>
      <p:sp>
        <p:nvSpPr>
          <p:cNvPr id="3" name="Espace réservé du numéro de diapositive 2">
            <a:extLst>
              <a:ext uri="{FF2B5EF4-FFF2-40B4-BE49-F238E27FC236}">
                <a16:creationId xmlns:a16="http://schemas.microsoft.com/office/drawing/2014/main" id="{5394F64E-684E-5ADF-9A13-83BC60EB3274}"/>
              </a:ext>
            </a:extLst>
          </p:cNvPr>
          <p:cNvSpPr>
            <a:spLocks noGrp="1"/>
          </p:cNvSpPr>
          <p:nvPr>
            <p:ph type="sldNum" sz="quarter" idx="10"/>
            <p:custDataLst>
              <p:tags r:id="rId5"/>
            </p:custDataLst>
          </p:nvPr>
        </p:nvSpPr>
        <p:spPr/>
        <p:txBody>
          <a:bodyPr/>
          <a:lstStyle/>
          <a:p>
            <a:fld id="{B155B846-58B1-4FD9-BD7C-950EBE99AA96}" type="slidenum">
              <a:rPr lang="fr-FR" smtClean="0"/>
              <a:t>49</a:t>
            </a:fld>
            <a:endParaRPr lang="fr-FR"/>
          </a:p>
        </p:txBody>
      </p:sp>
    </p:spTree>
    <p:extLst>
      <p:ext uri="{BB962C8B-B14F-4D97-AF65-F5344CB8AC3E}">
        <p14:creationId xmlns:p14="http://schemas.microsoft.com/office/powerpoint/2010/main" val="1765472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e 55">
            <a:extLst>
              <a:ext uri="{FF2B5EF4-FFF2-40B4-BE49-F238E27FC236}">
                <a16:creationId xmlns:a16="http://schemas.microsoft.com/office/drawing/2014/main" id="{586AF837-9A78-76C8-FB59-701584F6BB9B}"/>
              </a:ext>
            </a:extLst>
          </p:cNvPr>
          <p:cNvGrpSpPr/>
          <p:nvPr>
            <p:custDataLst>
              <p:tags r:id="rId1"/>
            </p:custDataLst>
          </p:nvPr>
        </p:nvGrpSpPr>
        <p:grpSpPr>
          <a:xfrm>
            <a:off x="1149517" y="2491152"/>
            <a:ext cx="1272419" cy="958422"/>
            <a:chOff x="2469919" y="2718353"/>
            <a:chExt cx="3077690" cy="2318203"/>
          </a:xfrm>
        </p:grpSpPr>
        <p:sp>
          <p:nvSpPr>
            <p:cNvPr id="57" name="Forme libre : forme 56">
              <a:extLst>
                <a:ext uri="{FF2B5EF4-FFF2-40B4-BE49-F238E27FC236}">
                  <a16:creationId xmlns:a16="http://schemas.microsoft.com/office/drawing/2014/main" id="{91A5B383-3D9C-750B-E07F-BADBFEA52D8A}"/>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58" name="Forme libre : forme 57">
              <a:extLst>
                <a:ext uri="{FF2B5EF4-FFF2-40B4-BE49-F238E27FC236}">
                  <a16:creationId xmlns:a16="http://schemas.microsoft.com/office/drawing/2014/main" id="{C8F7F5BB-B375-3482-9FE2-6EEBD8F6A844}"/>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59" name="Graphique 52">
              <a:extLst>
                <a:ext uri="{FF2B5EF4-FFF2-40B4-BE49-F238E27FC236}">
                  <a16:creationId xmlns:a16="http://schemas.microsoft.com/office/drawing/2014/main" id="{11A226C4-88E2-7DE7-B1DD-92FED0440F60}"/>
                </a:ext>
              </a:extLst>
            </p:cNvPr>
            <p:cNvGrpSpPr/>
            <p:nvPr/>
          </p:nvGrpSpPr>
          <p:grpSpPr>
            <a:xfrm>
              <a:off x="2760480" y="3050595"/>
              <a:ext cx="2567412" cy="1536448"/>
              <a:chOff x="2760480" y="3050595"/>
              <a:chExt cx="2567412" cy="1536448"/>
            </a:xfrm>
            <a:solidFill>
              <a:srgbClr val="666666"/>
            </a:solidFill>
          </p:grpSpPr>
          <p:sp>
            <p:nvSpPr>
              <p:cNvPr id="62" name="Forme libre : forme 61">
                <a:extLst>
                  <a:ext uri="{FF2B5EF4-FFF2-40B4-BE49-F238E27FC236}">
                    <a16:creationId xmlns:a16="http://schemas.microsoft.com/office/drawing/2014/main" id="{70E51D32-1AB8-5ECC-1FA1-9E9631557015}"/>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63" name="Forme libre : forme 62">
                <a:extLst>
                  <a:ext uri="{FF2B5EF4-FFF2-40B4-BE49-F238E27FC236}">
                    <a16:creationId xmlns:a16="http://schemas.microsoft.com/office/drawing/2014/main" id="{73EC9419-0D00-F175-6649-1A4ED0256962}"/>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64" name="Forme libre : forme 63">
                <a:extLst>
                  <a:ext uri="{FF2B5EF4-FFF2-40B4-BE49-F238E27FC236}">
                    <a16:creationId xmlns:a16="http://schemas.microsoft.com/office/drawing/2014/main" id="{D1D9851B-C398-7FF3-ACA6-A1F1C8E8586E}"/>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65" name="Forme libre : forme 64">
                <a:extLst>
                  <a:ext uri="{FF2B5EF4-FFF2-40B4-BE49-F238E27FC236}">
                    <a16:creationId xmlns:a16="http://schemas.microsoft.com/office/drawing/2014/main" id="{EA2E698D-4AB4-A777-16C3-0FC1D88D7533}"/>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66" name="Forme libre : forme 65">
                <a:extLst>
                  <a:ext uri="{FF2B5EF4-FFF2-40B4-BE49-F238E27FC236}">
                    <a16:creationId xmlns:a16="http://schemas.microsoft.com/office/drawing/2014/main" id="{A86016B4-B79D-3709-95FA-25B4A88598F3}"/>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67" name="Forme libre : forme 66">
                <a:extLst>
                  <a:ext uri="{FF2B5EF4-FFF2-40B4-BE49-F238E27FC236}">
                    <a16:creationId xmlns:a16="http://schemas.microsoft.com/office/drawing/2014/main" id="{2B5EAD57-17D1-57ED-AF33-F9BFDB6590DC}"/>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60" name="Forme libre : forme 59">
              <a:extLst>
                <a:ext uri="{FF2B5EF4-FFF2-40B4-BE49-F238E27FC236}">
                  <a16:creationId xmlns:a16="http://schemas.microsoft.com/office/drawing/2014/main" id="{56A8DCB4-CB88-C30C-30BA-E2419613CE12}"/>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61" name="Forme libre : forme 60">
              <a:extLst>
                <a:ext uri="{FF2B5EF4-FFF2-40B4-BE49-F238E27FC236}">
                  <a16:creationId xmlns:a16="http://schemas.microsoft.com/office/drawing/2014/main" id="{30699B60-0FA1-7DB2-CD15-607587772CD6}"/>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grpSp>
        <p:nvGrpSpPr>
          <p:cNvPr id="68" name="Groupe 67">
            <a:extLst>
              <a:ext uri="{FF2B5EF4-FFF2-40B4-BE49-F238E27FC236}">
                <a16:creationId xmlns:a16="http://schemas.microsoft.com/office/drawing/2014/main" id="{64D6C6E2-89D8-D2ED-DC78-FC1197C5FFD1}"/>
              </a:ext>
            </a:extLst>
          </p:cNvPr>
          <p:cNvGrpSpPr/>
          <p:nvPr>
            <p:custDataLst>
              <p:tags r:id="rId2"/>
            </p:custDataLst>
          </p:nvPr>
        </p:nvGrpSpPr>
        <p:grpSpPr>
          <a:xfrm>
            <a:off x="1149517" y="2480676"/>
            <a:ext cx="1272419" cy="958422"/>
            <a:chOff x="2469919" y="2718353"/>
            <a:chExt cx="3077690" cy="2318203"/>
          </a:xfrm>
        </p:grpSpPr>
        <p:sp>
          <p:nvSpPr>
            <p:cNvPr id="69" name="Forme libre : forme 68">
              <a:extLst>
                <a:ext uri="{FF2B5EF4-FFF2-40B4-BE49-F238E27FC236}">
                  <a16:creationId xmlns:a16="http://schemas.microsoft.com/office/drawing/2014/main" id="{02912FFB-5FD2-D501-09F6-D58840E51A77}"/>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70" name="Forme libre : forme 69">
              <a:extLst>
                <a:ext uri="{FF2B5EF4-FFF2-40B4-BE49-F238E27FC236}">
                  <a16:creationId xmlns:a16="http://schemas.microsoft.com/office/drawing/2014/main" id="{1331D2AF-5B1E-E20C-07AE-CD11F1F2A383}"/>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71" name="Graphique 52">
              <a:extLst>
                <a:ext uri="{FF2B5EF4-FFF2-40B4-BE49-F238E27FC236}">
                  <a16:creationId xmlns:a16="http://schemas.microsoft.com/office/drawing/2014/main" id="{036E6F64-CC20-7722-0B86-E5FD4738DECE}"/>
                </a:ext>
              </a:extLst>
            </p:cNvPr>
            <p:cNvGrpSpPr/>
            <p:nvPr/>
          </p:nvGrpSpPr>
          <p:grpSpPr>
            <a:xfrm>
              <a:off x="2760480" y="3050595"/>
              <a:ext cx="2567412" cy="1536448"/>
              <a:chOff x="2760480" y="3050595"/>
              <a:chExt cx="2567412" cy="1536448"/>
            </a:xfrm>
            <a:solidFill>
              <a:srgbClr val="666666"/>
            </a:solidFill>
          </p:grpSpPr>
          <p:sp>
            <p:nvSpPr>
              <p:cNvPr id="74" name="Forme libre : forme 73">
                <a:extLst>
                  <a:ext uri="{FF2B5EF4-FFF2-40B4-BE49-F238E27FC236}">
                    <a16:creationId xmlns:a16="http://schemas.microsoft.com/office/drawing/2014/main" id="{ED525BEE-3932-9D13-C223-7E3BEC633C78}"/>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75" name="Forme libre : forme 74">
                <a:extLst>
                  <a:ext uri="{FF2B5EF4-FFF2-40B4-BE49-F238E27FC236}">
                    <a16:creationId xmlns:a16="http://schemas.microsoft.com/office/drawing/2014/main" id="{4B92513E-172D-B1EB-ACEF-C034662DFCFA}"/>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76" name="Forme libre : forme 75">
                <a:extLst>
                  <a:ext uri="{FF2B5EF4-FFF2-40B4-BE49-F238E27FC236}">
                    <a16:creationId xmlns:a16="http://schemas.microsoft.com/office/drawing/2014/main" id="{AD6E51D2-F6C9-63A4-43E9-3FA02E14A607}"/>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77" name="Forme libre : forme 76">
                <a:extLst>
                  <a:ext uri="{FF2B5EF4-FFF2-40B4-BE49-F238E27FC236}">
                    <a16:creationId xmlns:a16="http://schemas.microsoft.com/office/drawing/2014/main" id="{B50201B9-8DFE-F1E6-6B86-9708EAA4F5BB}"/>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78" name="Forme libre : forme 77">
                <a:extLst>
                  <a:ext uri="{FF2B5EF4-FFF2-40B4-BE49-F238E27FC236}">
                    <a16:creationId xmlns:a16="http://schemas.microsoft.com/office/drawing/2014/main" id="{BFD05167-8D64-2425-86A1-D2F13460D58F}"/>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79" name="Forme libre : forme 78">
                <a:extLst>
                  <a:ext uri="{FF2B5EF4-FFF2-40B4-BE49-F238E27FC236}">
                    <a16:creationId xmlns:a16="http://schemas.microsoft.com/office/drawing/2014/main" id="{551BCDF1-EBDC-B271-3094-3589A4858407}"/>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72" name="Forme libre : forme 71">
              <a:extLst>
                <a:ext uri="{FF2B5EF4-FFF2-40B4-BE49-F238E27FC236}">
                  <a16:creationId xmlns:a16="http://schemas.microsoft.com/office/drawing/2014/main" id="{E8CF4414-3ECE-C722-84D2-9735F408FD67}"/>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73" name="Forme libre : forme 72">
              <a:extLst>
                <a:ext uri="{FF2B5EF4-FFF2-40B4-BE49-F238E27FC236}">
                  <a16:creationId xmlns:a16="http://schemas.microsoft.com/office/drawing/2014/main" id="{52D92073-7100-64AB-9752-F4517866811F}"/>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grpSp>
        <p:nvGrpSpPr>
          <p:cNvPr id="80" name="Groupe 79">
            <a:extLst>
              <a:ext uri="{FF2B5EF4-FFF2-40B4-BE49-F238E27FC236}">
                <a16:creationId xmlns:a16="http://schemas.microsoft.com/office/drawing/2014/main" id="{430174E2-31E5-14EA-ED0D-62770066A592}"/>
              </a:ext>
            </a:extLst>
          </p:cNvPr>
          <p:cNvGrpSpPr/>
          <p:nvPr>
            <p:custDataLst>
              <p:tags r:id="rId3"/>
            </p:custDataLst>
          </p:nvPr>
        </p:nvGrpSpPr>
        <p:grpSpPr>
          <a:xfrm>
            <a:off x="1108664" y="2477870"/>
            <a:ext cx="1272419" cy="958422"/>
            <a:chOff x="2469919" y="2718353"/>
            <a:chExt cx="3077690" cy="2318203"/>
          </a:xfrm>
        </p:grpSpPr>
        <p:sp>
          <p:nvSpPr>
            <p:cNvPr id="81" name="Forme libre : forme 80">
              <a:extLst>
                <a:ext uri="{FF2B5EF4-FFF2-40B4-BE49-F238E27FC236}">
                  <a16:creationId xmlns:a16="http://schemas.microsoft.com/office/drawing/2014/main" id="{A8891977-FDE1-2C05-3217-EEE475E2F61B}"/>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82" name="Forme libre : forme 81">
              <a:extLst>
                <a:ext uri="{FF2B5EF4-FFF2-40B4-BE49-F238E27FC236}">
                  <a16:creationId xmlns:a16="http://schemas.microsoft.com/office/drawing/2014/main" id="{FC8557E3-074F-0F1F-9D71-C91A0ADE51A2}"/>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83" name="Graphique 52">
              <a:extLst>
                <a:ext uri="{FF2B5EF4-FFF2-40B4-BE49-F238E27FC236}">
                  <a16:creationId xmlns:a16="http://schemas.microsoft.com/office/drawing/2014/main" id="{72D3886A-65E4-0589-DADD-5BD82893DD28}"/>
                </a:ext>
              </a:extLst>
            </p:cNvPr>
            <p:cNvGrpSpPr/>
            <p:nvPr/>
          </p:nvGrpSpPr>
          <p:grpSpPr>
            <a:xfrm>
              <a:off x="2760480" y="3050595"/>
              <a:ext cx="2567412" cy="1536448"/>
              <a:chOff x="2760480" y="3050595"/>
              <a:chExt cx="2567412" cy="1536448"/>
            </a:xfrm>
            <a:solidFill>
              <a:srgbClr val="666666"/>
            </a:solidFill>
          </p:grpSpPr>
          <p:sp>
            <p:nvSpPr>
              <p:cNvPr id="86" name="Forme libre : forme 85">
                <a:extLst>
                  <a:ext uri="{FF2B5EF4-FFF2-40B4-BE49-F238E27FC236}">
                    <a16:creationId xmlns:a16="http://schemas.microsoft.com/office/drawing/2014/main" id="{CED7CD03-F262-8E58-6C76-F6A1C34BF1CB}"/>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87" name="Forme libre : forme 86">
                <a:extLst>
                  <a:ext uri="{FF2B5EF4-FFF2-40B4-BE49-F238E27FC236}">
                    <a16:creationId xmlns:a16="http://schemas.microsoft.com/office/drawing/2014/main" id="{8483F966-BC9B-1054-29CE-4D2481F5CFAA}"/>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88" name="Forme libre : forme 87">
                <a:extLst>
                  <a:ext uri="{FF2B5EF4-FFF2-40B4-BE49-F238E27FC236}">
                    <a16:creationId xmlns:a16="http://schemas.microsoft.com/office/drawing/2014/main" id="{9E7C94F7-CC77-E702-7F91-92E71DE05048}"/>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89" name="Forme libre : forme 88">
                <a:extLst>
                  <a:ext uri="{FF2B5EF4-FFF2-40B4-BE49-F238E27FC236}">
                    <a16:creationId xmlns:a16="http://schemas.microsoft.com/office/drawing/2014/main" id="{EC46C2F8-9766-46BC-EF77-A64BCF2E0C75}"/>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90" name="Forme libre : forme 89">
                <a:extLst>
                  <a:ext uri="{FF2B5EF4-FFF2-40B4-BE49-F238E27FC236}">
                    <a16:creationId xmlns:a16="http://schemas.microsoft.com/office/drawing/2014/main" id="{713A9C46-1893-036C-FCEA-D12B37A00725}"/>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91" name="Forme libre : forme 90">
                <a:extLst>
                  <a:ext uri="{FF2B5EF4-FFF2-40B4-BE49-F238E27FC236}">
                    <a16:creationId xmlns:a16="http://schemas.microsoft.com/office/drawing/2014/main" id="{E292A4D0-1467-E2DD-0266-3AC65557DB60}"/>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84" name="Forme libre : forme 83">
              <a:extLst>
                <a:ext uri="{FF2B5EF4-FFF2-40B4-BE49-F238E27FC236}">
                  <a16:creationId xmlns:a16="http://schemas.microsoft.com/office/drawing/2014/main" id="{6A2A4480-723E-B119-FC00-07011617BAB5}"/>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85" name="Forme libre : forme 84">
              <a:extLst>
                <a:ext uri="{FF2B5EF4-FFF2-40B4-BE49-F238E27FC236}">
                  <a16:creationId xmlns:a16="http://schemas.microsoft.com/office/drawing/2014/main" id="{3816B54E-11FC-A050-3B36-427DEBD47FFD}"/>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grpSp>
        <p:nvGrpSpPr>
          <p:cNvPr id="92" name="Groupe 91">
            <a:extLst>
              <a:ext uri="{FF2B5EF4-FFF2-40B4-BE49-F238E27FC236}">
                <a16:creationId xmlns:a16="http://schemas.microsoft.com/office/drawing/2014/main" id="{C8290194-4CBD-4D52-2CFA-35F85169EFBA}"/>
              </a:ext>
            </a:extLst>
          </p:cNvPr>
          <p:cNvGrpSpPr/>
          <p:nvPr>
            <p:custDataLst>
              <p:tags r:id="rId4"/>
            </p:custDataLst>
          </p:nvPr>
        </p:nvGrpSpPr>
        <p:grpSpPr>
          <a:xfrm>
            <a:off x="1198262" y="2464144"/>
            <a:ext cx="1272419" cy="958422"/>
            <a:chOff x="2469919" y="2718353"/>
            <a:chExt cx="3077690" cy="2318203"/>
          </a:xfrm>
        </p:grpSpPr>
        <p:sp>
          <p:nvSpPr>
            <p:cNvPr id="93" name="Forme libre : forme 92">
              <a:extLst>
                <a:ext uri="{FF2B5EF4-FFF2-40B4-BE49-F238E27FC236}">
                  <a16:creationId xmlns:a16="http://schemas.microsoft.com/office/drawing/2014/main" id="{C09F72CF-5C06-526E-1B96-B7AEC3D16C4C}"/>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94" name="Forme libre : forme 93">
              <a:extLst>
                <a:ext uri="{FF2B5EF4-FFF2-40B4-BE49-F238E27FC236}">
                  <a16:creationId xmlns:a16="http://schemas.microsoft.com/office/drawing/2014/main" id="{3F9FA26B-13EC-6ED3-1D6E-C77692677616}"/>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95" name="Graphique 52">
              <a:extLst>
                <a:ext uri="{FF2B5EF4-FFF2-40B4-BE49-F238E27FC236}">
                  <a16:creationId xmlns:a16="http://schemas.microsoft.com/office/drawing/2014/main" id="{28D80322-6E14-7A81-DF62-CE02D7B13C04}"/>
                </a:ext>
              </a:extLst>
            </p:cNvPr>
            <p:cNvGrpSpPr/>
            <p:nvPr/>
          </p:nvGrpSpPr>
          <p:grpSpPr>
            <a:xfrm>
              <a:off x="2760480" y="3050595"/>
              <a:ext cx="2567412" cy="1536448"/>
              <a:chOff x="2760480" y="3050595"/>
              <a:chExt cx="2567412" cy="1536448"/>
            </a:xfrm>
            <a:solidFill>
              <a:srgbClr val="666666"/>
            </a:solidFill>
          </p:grpSpPr>
          <p:sp>
            <p:nvSpPr>
              <p:cNvPr id="98" name="Forme libre : forme 97">
                <a:extLst>
                  <a:ext uri="{FF2B5EF4-FFF2-40B4-BE49-F238E27FC236}">
                    <a16:creationId xmlns:a16="http://schemas.microsoft.com/office/drawing/2014/main" id="{A272E2EF-58B8-2606-A702-B4C755766BB4}"/>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99" name="Forme libre : forme 98">
                <a:extLst>
                  <a:ext uri="{FF2B5EF4-FFF2-40B4-BE49-F238E27FC236}">
                    <a16:creationId xmlns:a16="http://schemas.microsoft.com/office/drawing/2014/main" id="{62D50206-B467-D62A-65E4-1362892AB1F4}"/>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100" name="Forme libre : forme 99">
                <a:extLst>
                  <a:ext uri="{FF2B5EF4-FFF2-40B4-BE49-F238E27FC236}">
                    <a16:creationId xmlns:a16="http://schemas.microsoft.com/office/drawing/2014/main" id="{A9BF82A3-DC33-B571-4E7E-7564D4AAD591}"/>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101" name="Forme libre : forme 100">
                <a:extLst>
                  <a:ext uri="{FF2B5EF4-FFF2-40B4-BE49-F238E27FC236}">
                    <a16:creationId xmlns:a16="http://schemas.microsoft.com/office/drawing/2014/main" id="{6C8B6F53-E72A-42C9-5FFB-A14B0C775545}"/>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102" name="Forme libre : forme 101">
                <a:extLst>
                  <a:ext uri="{FF2B5EF4-FFF2-40B4-BE49-F238E27FC236}">
                    <a16:creationId xmlns:a16="http://schemas.microsoft.com/office/drawing/2014/main" id="{71CFA86C-7851-5EB5-344F-D36EB986E471}"/>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103" name="Forme libre : forme 102">
                <a:extLst>
                  <a:ext uri="{FF2B5EF4-FFF2-40B4-BE49-F238E27FC236}">
                    <a16:creationId xmlns:a16="http://schemas.microsoft.com/office/drawing/2014/main" id="{DED1B09A-F7B5-6A5A-20B9-B4FF7DCF1D53}"/>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96" name="Forme libre : forme 95">
              <a:extLst>
                <a:ext uri="{FF2B5EF4-FFF2-40B4-BE49-F238E27FC236}">
                  <a16:creationId xmlns:a16="http://schemas.microsoft.com/office/drawing/2014/main" id="{7F15F652-D4B1-37C8-9ACC-AE73EBB221CC}"/>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97" name="Forme libre : forme 96">
              <a:extLst>
                <a:ext uri="{FF2B5EF4-FFF2-40B4-BE49-F238E27FC236}">
                  <a16:creationId xmlns:a16="http://schemas.microsoft.com/office/drawing/2014/main" id="{07D40D4D-5DF9-CB1B-D58F-F62D9EF2CC35}"/>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5"/>
            </p:custDataLst>
          </p:nvPr>
        </p:nvSpPr>
        <p:spPr/>
        <p:txBody>
          <a:bodyPr/>
          <a:lstStyle/>
          <a:p>
            <a:r>
              <a:rPr lang="fr-FR"/>
              <a:t>LE POURQUOI</a:t>
            </a:r>
          </a:p>
        </p:txBody>
      </p:sp>
      <p:pic>
        <p:nvPicPr>
          <p:cNvPr id="41" name="Graphique 40">
            <a:extLst>
              <a:ext uri="{FF2B5EF4-FFF2-40B4-BE49-F238E27FC236}">
                <a16:creationId xmlns:a16="http://schemas.microsoft.com/office/drawing/2014/main" id="{3671D284-66A7-AC62-168B-DCFDF076828A}"/>
              </a:ext>
            </a:extLst>
          </p:cNvPr>
          <p:cNvPicPr>
            <a:picLocks noChangeAspect="1"/>
          </p:cNvPicPr>
          <p:nvPr>
            <p:custDataLst>
              <p:tags r:id="rId6"/>
            </p:custDataLst>
          </p:nvPr>
        </p:nvPicPr>
        <p:blipFill>
          <a:blip r:embed="rId15">
            <a:extLst>
              <a:ext uri="{96DAC541-7B7A-43D3-8B79-37D633B846F1}">
                <asvg:svgBlip xmlns:asvg="http://schemas.microsoft.com/office/drawing/2016/SVG/main" r:embed="rId16"/>
              </a:ext>
            </a:extLst>
          </a:blip>
          <a:stretch>
            <a:fillRect/>
          </a:stretch>
        </p:blipFill>
        <p:spPr>
          <a:xfrm>
            <a:off x="4144932" y="2234382"/>
            <a:ext cx="1170399" cy="1170399"/>
          </a:xfrm>
          <a:prstGeom prst="rect">
            <a:avLst/>
          </a:prstGeom>
        </p:spPr>
      </p:pic>
      <p:pic>
        <p:nvPicPr>
          <p:cNvPr id="43" name="Graphique 42">
            <a:extLst>
              <a:ext uri="{FF2B5EF4-FFF2-40B4-BE49-F238E27FC236}">
                <a16:creationId xmlns:a16="http://schemas.microsoft.com/office/drawing/2014/main" id="{6F42EE0D-5305-473B-CFE4-C1C93BA3CA50}"/>
              </a:ext>
            </a:extLst>
          </p:cNvPr>
          <p:cNvPicPr>
            <a:picLocks noChangeAspect="1"/>
          </p:cNvPicPr>
          <p:nvPr>
            <p:custDataLst>
              <p:tags r:id="rId7"/>
            </p:custDataLst>
          </p:nvPr>
        </p:nvPicPr>
        <p:blipFill>
          <a:blip r:embed="rId17">
            <a:extLst>
              <a:ext uri="{96DAC541-7B7A-43D3-8B79-37D633B846F1}">
                <asvg:svgBlip xmlns:asvg="http://schemas.microsoft.com/office/drawing/2016/SVG/main" r:embed="rId18"/>
              </a:ext>
            </a:extLst>
          </a:blip>
          <a:stretch>
            <a:fillRect/>
          </a:stretch>
        </p:blipFill>
        <p:spPr>
          <a:xfrm>
            <a:off x="7121576" y="2232791"/>
            <a:ext cx="1170399" cy="1170399"/>
          </a:xfrm>
          <a:prstGeom prst="rect">
            <a:avLst/>
          </a:prstGeom>
        </p:spPr>
      </p:pic>
      <p:grpSp>
        <p:nvGrpSpPr>
          <p:cNvPr id="21" name="Groupe 20">
            <a:extLst>
              <a:ext uri="{FF2B5EF4-FFF2-40B4-BE49-F238E27FC236}">
                <a16:creationId xmlns:a16="http://schemas.microsoft.com/office/drawing/2014/main" id="{739C24D3-1ADE-F53B-91F5-4BDE8866A978}"/>
              </a:ext>
            </a:extLst>
          </p:cNvPr>
          <p:cNvGrpSpPr/>
          <p:nvPr>
            <p:custDataLst>
              <p:tags r:id="rId8"/>
            </p:custDataLst>
          </p:nvPr>
        </p:nvGrpSpPr>
        <p:grpSpPr>
          <a:xfrm>
            <a:off x="514350" y="3381374"/>
            <a:ext cx="2390635" cy="944143"/>
            <a:chOff x="1181100" y="2847136"/>
            <a:chExt cx="2438397" cy="963006"/>
          </a:xfrm>
        </p:grpSpPr>
        <p:sp>
          <p:nvSpPr>
            <p:cNvPr id="5" name="Forme libre : forme 4">
              <a:extLst>
                <a:ext uri="{FF2B5EF4-FFF2-40B4-BE49-F238E27FC236}">
                  <a16:creationId xmlns:a16="http://schemas.microsoft.com/office/drawing/2014/main" id="{CC798C31-34E9-488F-FCC4-5C09761E4912}"/>
                </a:ext>
              </a:extLst>
            </p:cNvPr>
            <p:cNvSpPr/>
            <p:nvPr/>
          </p:nvSpPr>
          <p:spPr>
            <a:xfrm>
              <a:off x="1625065" y="2921131"/>
              <a:ext cx="147985" cy="811772"/>
            </a:xfrm>
            <a:custGeom>
              <a:avLst/>
              <a:gdLst>
                <a:gd name="connsiteX0" fmla="*/ 110990 w 147985"/>
                <a:gd name="connsiteY0" fmla="*/ 0 h 811772"/>
                <a:gd name="connsiteX1" fmla="*/ 0 w 147985"/>
                <a:gd name="connsiteY1" fmla="*/ 0 h 811772"/>
                <a:gd name="connsiteX2" fmla="*/ 0 w 147985"/>
                <a:gd name="connsiteY2" fmla="*/ 811773 h 811772"/>
                <a:gd name="connsiteX3" fmla="*/ 110990 w 147985"/>
                <a:gd name="connsiteY3" fmla="*/ 811773 h 811772"/>
                <a:gd name="connsiteX4" fmla="*/ 147985 w 147985"/>
                <a:gd name="connsiteY4" fmla="*/ 775864 h 811772"/>
                <a:gd name="connsiteX5" fmla="*/ 147985 w 147985"/>
                <a:gd name="connsiteY5" fmla="*/ 702955 h 811772"/>
                <a:gd name="connsiteX6" fmla="*/ 147985 w 147985"/>
                <a:gd name="connsiteY6" fmla="*/ 110990 h 811772"/>
                <a:gd name="connsiteX7" fmla="*/ 147985 w 147985"/>
                <a:gd name="connsiteY7" fmla="*/ 36995 h 811772"/>
                <a:gd name="connsiteX8" fmla="*/ 110990 w 147985"/>
                <a:gd name="connsiteY8" fmla="*/ 0 h 81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85" h="811772">
                  <a:moveTo>
                    <a:pt x="110990" y="0"/>
                  </a:moveTo>
                  <a:lnTo>
                    <a:pt x="0" y="0"/>
                  </a:lnTo>
                  <a:lnTo>
                    <a:pt x="0" y="811773"/>
                  </a:lnTo>
                  <a:lnTo>
                    <a:pt x="110990" y="811773"/>
                  </a:lnTo>
                  <a:cubicBezTo>
                    <a:pt x="131340" y="811773"/>
                    <a:pt x="147985" y="795614"/>
                    <a:pt x="147985" y="775864"/>
                  </a:cubicBezTo>
                  <a:cubicBezTo>
                    <a:pt x="147985" y="756114"/>
                    <a:pt x="147985" y="723305"/>
                    <a:pt x="147985" y="702955"/>
                  </a:cubicBezTo>
                  <a:lnTo>
                    <a:pt x="147985" y="110990"/>
                  </a:lnTo>
                  <a:cubicBezTo>
                    <a:pt x="147985" y="90640"/>
                    <a:pt x="147985" y="57345"/>
                    <a:pt x="147985" y="36995"/>
                  </a:cubicBezTo>
                  <a:cubicBezTo>
                    <a:pt x="147985" y="16645"/>
                    <a:pt x="131340" y="0"/>
                    <a:pt x="110990" y="0"/>
                  </a:cubicBezTo>
                  <a:close/>
                </a:path>
              </a:pathLst>
            </a:custGeom>
            <a:solidFill>
              <a:srgbClr val="E6E9ED"/>
            </a:solidFill>
            <a:ln w="4763" cap="flat">
              <a:noFill/>
              <a:prstDash val="solid"/>
              <a:miter/>
            </a:ln>
          </p:spPr>
          <p:txBody>
            <a:bodyPr rtlCol="0" anchor="ctr"/>
            <a:lstStyle/>
            <a:p>
              <a:endParaRPr lang="fr-FR"/>
            </a:p>
          </p:txBody>
        </p:sp>
        <p:sp>
          <p:nvSpPr>
            <p:cNvPr id="6" name="Forme libre : forme 5">
              <a:extLst>
                <a:ext uri="{FF2B5EF4-FFF2-40B4-BE49-F238E27FC236}">
                  <a16:creationId xmlns:a16="http://schemas.microsoft.com/office/drawing/2014/main" id="{52100F1F-250D-8A28-21FB-106B6D5928B6}"/>
                </a:ext>
              </a:extLst>
            </p:cNvPr>
            <p:cNvSpPr/>
            <p:nvPr/>
          </p:nvSpPr>
          <p:spPr>
            <a:xfrm>
              <a:off x="1181100" y="2847136"/>
              <a:ext cx="443965" cy="961925"/>
            </a:xfrm>
            <a:custGeom>
              <a:avLst/>
              <a:gdLst>
                <a:gd name="connsiteX0" fmla="*/ 443965 w 443965"/>
                <a:gd name="connsiteY0" fmla="*/ 848768 h 961925"/>
                <a:gd name="connsiteX1" fmla="*/ 443965 w 443965"/>
                <a:gd name="connsiteY1" fmla="*/ 922763 h 961925"/>
                <a:gd name="connsiteX2" fmla="*/ 443965 w 443965"/>
                <a:gd name="connsiteY2" fmla="*/ 924930 h 961925"/>
                <a:gd name="connsiteX3" fmla="*/ 406970 w 443965"/>
                <a:gd name="connsiteY3" fmla="*/ 961925 h 961925"/>
                <a:gd name="connsiteX4" fmla="*/ 36995 w 443965"/>
                <a:gd name="connsiteY4" fmla="*/ 961925 h 961925"/>
                <a:gd name="connsiteX5" fmla="*/ 0 w 443965"/>
                <a:gd name="connsiteY5" fmla="*/ 924930 h 961925"/>
                <a:gd name="connsiteX6" fmla="*/ 0 w 443965"/>
                <a:gd name="connsiteY6" fmla="*/ 36995 h 961925"/>
                <a:gd name="connsiteX7" fmla="*/ 36995 w 443965"/>
                <a:gd name="connsiteY7" fmla="*/ 0 h 961925"/>
                <a:gd name="connsiteX8" fmla="*/ 406965 w 443965"/>
                <a:gd name="connsiteY8" fmla="*/ 0 h 961925"/>
                <a:gd name="connsiteX9" fmla="*/ 443960 w 443965"/>
                <a:gd name="connsiteY9" fmla="*/ 36995 h 961925"/>
                <a:gd name="connsiteX10" fmla="*/ 443960 w 443965"/>
                <a:gd name="connsiteY10" fmla="*/ 37000 h 961925"/>
                <a:gd name="connsiteX11" fmla="*/ 443960 w 443965"/>
                <a:gd name="connsiteY11" fmla="*/ 110995 h 961925"/>
                <a:gd name="connsiteX12" fmla="*/ 443960 w 443965"/>
                <a:gd name="connsiteY12" fmla="*/ 848768 h 9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965" h="961925">
                  <a:moveTo>
                    <a:pt x="443965" y="848768"/>
                  </a:moveTo>
                  <a:cubicBezTo>
                    <a:pt x="443965" y="869118"/>
                    <a:pt x="443965" y="902413"/>
                    <a:pt x="443965" y="922763"/>
                  </a:cubicBezTo>
                  <a:lnTo>
                    <a:pt x="443965" y="924930"/>
                  </a:lnTo>
                  <a:cubicBezTo>
                    <a:pt x="443965" y="945280"/>
                    <a:pt x="427315" y="961925"/>
                    <a:pt x="406970" y="961925"/>
                  </a:cubicBezTo>
                  <a:lnTo>
                    <a:pt x="36995" y="961925"/>
                  </a:lnTo>
                  <a:cubicBezTo>
                    <a:pt x="16645" y="961925"/>
                    <a:pt x="0" y="945275"/>
                    <a:pt x="0" y="924930"/>
                  </a:cubicBezTo>
                  <a:lnTo>
                    <a:pt x="0" y="36995"/>
                  </a:lnTo>
                  <a:cubicBezTo>
                    <a:pt x="0" y="16645"/>
                    <a:pt x="16650" y="0"/>
                    <a:pt x="36995" y="0"/>
                  </a:cubicBezTo>
                  <a:lnTo>
                    <a:pt x="406965" y="0"/>
                  </a:lnTo>
                  <a:cubicBezTo>
                    <a:pt x="427315" y="0"/>
                    <a:pt x="443960" y="16650"/>
                    <a:pt x="443960" y="36995"/>
                  </a:cubicBezTo>
                  <a:lnTo>
                    <a:pt x="443960" y="37000"/>
                  </a:lnTo>
                  <a:cubicBezTo>
                    <a:pt x="443960" y="57350"/>
                    <a:pt x="443960" y="90645"/>
                    <a:pt x="443960" y="110995"/>
                  </a:cubicBezTo>
                  <a:lnTo>
                    <a:pt x="443960" y="848768"/>
                  </a:lnTo>
                  <a:close/>
                </a:path>
              </a:pathLst>
            </a:custGeom>
            <a:solidFill>
              <a:srgbClr val="656D78"/>
            </a:solidFill>
            <a:ln w="4763" cap="flat">
              <a:noFill/>
              <a:prstDash val="solid"/>
              <a:miter/>
            </a:ln>
          </p:spPr>
          <p:txBody>
            <a:bodyPr rtlCol="0" anchor="ctr"/>
            <a:lstStyle/>
            <a:p>
              <a:endParaRPr lang="fr-FR"/>
            </a:p>
          </p:txBody>
        </p:sp>
        <p:sp>
          <p:nvSpPr>
            <p:cNvPr id="8" name="Forme libre : forme 7">
              <a:extLst>
                <a:ext uri="{FF2B5EF4-FFF2-40B4-BE49-F238E27FC236}">
                  <a16:creationId xmlns:a16="http://schemas.microsoft.com/office/drawing/2014/main" id="{A0113A4D-A354-6D9A-683E-20897D5D47EA}"/>
                </a:ext>
              </a:extLst>
            </p:cNvPr>
            <p:cNvSpPr/>
            <p:nvPr/>
          </p:nvSpPr>
          <p:spPr>
            <a:xfrm>
              <a:off x="1773050" y="2977845"/>
              <a:ext cx="1846447" cy="832287"/>
            </a:xfrm>
            <a:custGeom>
              <a:avLst/>
              <a:gdLst>
                <a:gd name="connsiteX0" fmla="*/ 1102543 w 1846447"/>
                <a:gd name="connsiteY0" fmla="*/ 277342 h 832287"/>
                <a:gd name="connsiteX1" fmla="*/ 1183915 w 1846447"/>
                <a:gd name="connsiteY1" fmla="*/ 240347 h 832287"/>
                <a:gd name="connsiteX2" fmla="*/ 1627875 w 1846447"/>
                <a:gd name="connsiteY2" fmla="*/ 38379 h 832287"/>
                <a:gd name="connsiteX3" fmla="*/ 1829919 w 1846447"/>
                <a:gd name="connsiteY3" fmla="*/ 92352 h 832287"/>
                <a:gd name="connsiteX4" fmla="*/ 1775870 w 1846447"/>
                <a:gd name="connsiteY4" fmla="*/ 294392 h 832287"/>
                <a:gd name="connsiteX5" fmla="*/ 887930 w 1846447"/>
                <a:gd name="connsiteY5" fmla="*/ 832287 h 832287"/>
                <a:gd name="connsiteX6" fmla="*/ 0 w 1846447"/>
                <a:gd name="connsiteY6" fmla="*/ 684302 h 832287"/>
                <a:gd name="connsiteX7" fmla="*/ 0 w 1846447"/>
                <a:gd name="connsiteY7" fmla="*/ 18362 h 832287"/>
                <a:gd name="connsiteX8" fmla="*/ 1035915 w 1846447"/>
                <a:gd name="connsiteY8" fmla="*/ 227769 h 832287"/>
                <a:gd name="connsiteX9" fmla="*/ 1098061 w 1846447"/>
                <a:gd name="connsiteY9" fmla="*/ 279656 h 832287"/>
                <a:gd name="connsiteX10" fmla="*/ 1102543 w 1846447"/>
                <a:gd name="connsiteY10" fmla="*/ 277342 h 83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6447" h="832287">
                  <a:moveTo>
                    <a:pt x="1102543" y="277342"/>
                  </a:moveTo>
                  <a:lnTo>
                    <a:pt x="1183915" y="240347"/>
                  </a:lnTo>
                  <a:cubicBezTo>
                    <a:pt x="1368900" y="166347"/>
                    <a:pt x="1627875" y="38379"/>
                    <a:pt x="1627875" y="38379"/>
                  </a:cubicBezTo>
                  <a:cubicBezTo>
                    <a:pt x="1698908" y="-2303"/>
                    <a:pt x="1789166" y="21400"/>
                    <a:pt x="1829919" y="92352"/>
                  </a:cubicBezTo>
                  <a:cubicBezTo>
                    <a:pt x="1870596" y="163456"/>
                    <a:pt x="1829919" y="240342"/>
                    <a:pt x="1775870" y="294392"/>
                  </a:cubicBezTo>
                  <a:cubicBezTo>
                    <a:pt x="1775870" y="294392"/>
                    <a:pt x="1109920" y="832287"/>
                    <a:pt x="887930" y="832287"/>
                  </a:cubicBezTo>
                  <a:cubicBezTo>
                    <a:pt x="665950" y="832287"/>
                    <a:pt x="0" y="684302"/>
                    <a:pt x="0" y="684302"/>
                  </a:cubicBezTo>
                  <a:lnTo>
                    <a:pt x="0" y="18362"/>
                  </a:lnTo>
                  <a:cubicBezTo>
                    <a:pt x="369965" y="-43055"/>
                    <a:pt x="496495" y="55357"/>
                    <a:pt x="1035915" y="227769"/>
                  </a:cubicBezTo>
                  <a:cubicBezTo>
                    <a:pt x="1065543" y="240347"/>
                    <a:pt x="1085488" y="258120"/>
                    <a:pt x="1098061" y="279656"/>
                  </a:cubicBezTo>
                  <a:lnTo>
                    <a:pt x="1102543" y="277342"/>
                  </a:lnTo>
                  <a:close/>
                </a:path>
              </a:pathLst>
            </a:custGeom>
            <a:solidFill>
              <a:srgbClr val="FFDECF"/>
            </a:solidFill>
            <a:ln w="4763" cap="flat">
              <a:noFill/>
              <a:prstDash val="solid"/>
              <a:miter/>
            </a:ln>
          </p:spPr>
          <p:txBody>
            <a:bodyPr rtlCol="0" anchor="ctr"/>
            <a:lstStyle/>
            <a:p>
              <a:endParaRPr lang="fr-FR"/>
            </a:p>
          </p:txBody>
        </p:sp>
        <p:grpSp>
          <p:nvGrpSpPr>
            <p:cNvPr id="9" name="Graphique 2">
              <a:extLst>
                <a:ext uri="{FF2B5EF4-FFF2-40B4-BE49-F238E27FC236}">
                  <a16:creationId xmlns:a16="http://schemas.microsoft.com/office/drawing/2014/main" id="{ADFAAA2D-6D33-3AE5-9B35-69E8A94E8555}"/>
                </a:ext>
              </a:extLst>
            </p:cNvPr>
            <p:cNvGrpSpPr/>
            <p:nvPr/>
          </p:nvGrpSpPr>
          <p:grpSpPr>
            <a:xfrm>
              <a:off x="1773050" y="3012324"/>
              <a:ext cx="1846447" cy="797818"/>
              <a:chOff x="1773050" y="3012324"/>
              <a:chExt cx="1846447" cy="797818"/>
            </a:xfrm>
            <a:solidFill>
              <a:srgbClr val="FFCDBE"/>
            </a:solidFill>
          </p:grpSpPr>
          <p:sp>
            <p:nvSpPr>
              <p:cNvPr id="10" name="Forme libre : forme 9">
                <a:extLst>
                  <a:ext uri="{FF2B5EF4-FFF2-40B4-BE49-F238E27FC236}">
                    <a16:creationId xmlns:a16="http://schemas.microsoft.com/office/drawing/2014/main" id="{5F044806-7D05-A290-C400-45564FF83E63}"/>
                  </a:ext>
                </a:extLst>
              </p:cNvPr>
              <p:cNvSpPr/>
              <p:nvPr/>
            </p:nvSpPr>
            <p:spPr>
              <a:xfrm>
                <a:off x="1773050" y="3012324"/>
                <a:ext cx="1846447" cy="797818"/>
              </a:xfrm>
              <a:custGeom>
                <a:avLst/>
                <a:gdLst>
                  <a:gd name="connsiteX0" fmla="*/ 1829919 w 1846447"/>
                  <a:gd name="connsiteY0" fmla="*/ 57879 h 797818"/>
                  <a:gd name="connsiteX1" fmla="*/ 1768712 w 1846447"/>
                  <a:gd name="connsiteY1" fmla="*/ 0 h 797818"/>
                  <a:gd name="connsiteX2" fmla="*/ 1701865 w 1846447"/>
                  <a:gd name="connsiteY2" fmla="*/ 111928 h 797818"/>
                  <a:gd name="connsiteX3" fmla="*/ 887930 w 1846447"/>
                  <a:gd name="connsiteY3" fmla="*/ 636246 h 797818"/>
                  <a:gd name="connsiteX4" fmla="*/ 0 w 1846447"/>
                  <a:gd name="connsiteY4" fmla="*/ 517889 h 797818"/>
                  <a:gd name="connsiteX5" fmla="*/ 0 w 1846447"/>
                  <a:gd name="connsiteY5" fmla="*/ 649834 h 797818"/>
                  <a:gd name="connsiteX6" fmla="*/ 887930 w 1846447"/>
                  <a:gd name="connsiteY6" fmla="*/ 797819 h 797818"/>
                  <a:gd name="connsiteX7" fmla="*/ 1775870 w 1846447"/>
                  <a:gd name="connsiteY7" fmla="*/ 259923 h 797818"/>
                  <a:gd name="connsiteX8" fmla="*/ 1829919 w 1846447"/>
                  <a:gd name="connsiteY8" fmla="*/ 57879 h 79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6447" h="797818">
                    <a:moveTo>
                      <a:pt x="1829919" y="57879"/>
                    </a:moveTo>
                    <a:cubicBezTo>
                      <a:pt x="1815036" y="31937"/>
                      <a:pt x="1793424" y="12502"/>
                      <a:pt x="1768712" y="0"/>
                    </a:cubicBezTo>
                    <a:cubicBezTo>
                      <a:pt x="1759687" y="41258"/>
                      <a:pt x="1733302" y="80496"/>
                      <a:pt x="1701865" y="111928"/>
                    </a:cubicBezTo>
                    <a:cubicBezTo>
                      <a:pt x="1701865" y="111928"/>
                      <a:pt x="1109920" y="636246"/>
                      <a:pt x="887930" y="636246"/>
                    </a:cubicBezTo>
                    <a:cubicBezTo>
                      <a:pt x="711041" y="636246"/>
                      <a:pt x="179060" y="556036"/>
                      <a:pt x="0" y="517889"/>
                    </a:cubicBezTo>
                    <a:lnTo>
                      <a:pt x="0" y="649834"/>
                    </a:lnTo>
                    <a:cubicBezTo>
                      <a:pt x="0" y="649834"/>
                      <a:pt x="665945" y="797819"/>
                      <a:pt x="887930" y="797819"/>
                    </a:cubicBezTo>
                    <a:cubicBezTo>
                      <a:pt x="1109920" y="797819"/>
                      <a:pt x="1775870" y="259923"/>
                      <a:pt x="1775870" y="259923"/>
                    </a:cubicBezTo>
                    <a:cubicBezTo>
                      <a:pt x="1829919" y="205869"/>
                      <a:pt x="1870596" y="128983"/>
                      <a:pt x="1829919" y="57879"/>
                    </a:cubicBezTo>
                    <a:close/>
                  </a:path>
                </a:pathLst>
              </a:custGeom>
              <a:solidFill>
                <a:srgbClr val="FFCDBE"/>
              </a:solidFill>
              <a:ln w="4763"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8A903FEF-5D08-C6F1-5577-9A23CE64E38B}"/>
                  </a:ext>
                </a:extLst>
              </p:cNvPr>
              <p:cNvSpPr/>
              <p:nvPr/>
            </p:nvSpPr>
            <p:spPr>
              <a:xfrm>
                <a:off x="2180036" y="3225993"/>
                <a:ext cx="774334" cy="253988"/>
              </a:xfrm>
              <a:custGeom>
                <a:avLst/>
                <a:gdLst>
                  <a:gd name="connsiteX0" fmla="*/ 577127 w 774334"/>
                  <a:gd name="connsiteY0" fmla="*/ 253989 h 253988"/>
                  <a:gd name="connsiteX1" fmla="*/ 738343 w 774334"/>
                  <a:gd name="connsiteY1" fmla="*/ 163954 h 253988"/>
                  <a:gd name="connsiteX2" fmla="*/ 759945 w 774334"/>
                  <a:gd name="connsiteY2" fmla="*/ 0 h 253988"/>
                  <a:gd name="connsiteX3" fmla="*/ 695556 w 774334"/>
                  <a:gd name="connsiteY3" fmla="*/ 29194 h 253988"/>
                  <a:gd name="connsiteX4" fmla="*/ 692666 w 774334"/>
                  <a:gd name="connsiteY4" fmla="*/ 30637 h 253988"/>
                  <a:gd name="connsiteX5" fmla="*/ 694618 w 774334"/>
                  <a:gd name="connsiteY5" fmla="*/ 33452 h 253988"/>
                  <a:gd name="connsiteX6" fmla="*/ 677997 w 774334"/>
                  <a:gd name="connsiteY6" fmla="*/ 121106 h 253988"/>
                  <a:gd name="connsiteX7" fmla="*/ 561583 w 774334"/>
                  <a:gd name="connsiteY7" fmla="*/ 178622 h 253988"/>
                  <a:gd name="connsiteX8" fmla="*/ 41965 w 774334"/>
                  <a:gd name="connsiteY8" fmla="*/ 104337 h 253988"/>
                  <a:gd name="connsiteX9" fmla="*/ 341 w 774334"/>
                  <a:gd name="connsiteY9" fmla="*/ 135989 h 253988"/>
                  <a:gd name="connsiteX10" fmla="*/ 31993 w 774334"/>
                  <a:gd name="connsiteY10" fmla="*/ 177613 h 253988"/>
                  <a:gd name="connsiteX11" fmla="*/ 548138 w 774334"/>
                  <a:gd name="connsiteY11" fmla="*/ 251317 h 253988"/>
                  <a:gd name="connsiteX12" fmla="*/ 577127 w 774334"/>
                  <a:gd name="connsiteY12" fmla="*/ 253989 h 2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4334" h="253988">
                    <a:moveTo>
                      <a:pt x="577127" y="253989"/>
                    </a:moveTo>
                    <a:cubicBezTo>
                      <a:pt x="637101" y="253989"/>
                      <a:pt x="698014" y="220680"/>
                      <a:pt x="738343" y="163954"/>
                    </a:cubicBezTo>
                    <a:cubicBezTo>
                      <a:pt x="777138" y="109399"/>
                      <a:pt x="784944" y="47182"/>
                      <a:pt x="759945" y="0"/>
                    </a:cubicBezTo>
                    <a:lnTo>
                      <a:pt x="695556" y="29194"/>
                    </a:lnTo>
                    <a:lnTo>
                      <a:pt x="692666" y="30637"/>
                    </a:lnTo>
                    <a:cubicBezTo>
                      <a:pt x="693175" y="31433"/>
                      <a:pt x="694251" y="32876"/>
                      <a:pt x="694618" y="33452"/>
                    </a:cubicBezTo>
                    <a:cubicBezTo>
                      <a:pt x="706982" y="55059"/>
                      <a:pt x="700476" y="89454"/>
                      <a:pt x="677997" y="121106"/>
                    </a:cubicBezTo>
                    <a:cubicBezTo>
                      <a:pt x="653284" y="155939"/>
                      <a:pt x="607683" y="187152"/>
                      <a:pt x="561583" y="178622"/>
                    </a:cubicBezTo>
                    <a:cubicBezTo>
                      <a:pt x="489035" y="165330"/>
                      <a:pt x="60172" y="106794"/>
                      <a:pt x="41965" y="104337"/>
                    </a:cubicBezTo>
                    <a:cubicBezTo>
                      <a:pt x="21944" y="101446"/>
                      <a:pt x="3089" y="115757"/>
                      <a:pt x="341" y="135989"/>
                    </a:cubicBezTo>
                    <a:cubicBezTo>
                      <a:pt x="-2407" y="156224"/>
                      <a:pt x="11757" y="174865"/>
                      <a:pt x="31993" y="177613"/>
                    </a:cubicBezTo>
                    <a:cubicBezTo>
                      <a:pt x="36398" y="178189"/>
                      <a:pt x="477401" y="238377"/>
                      <a:pt x="548138" y="251317"/>
                    </a:cubicBezTo>
                    <a:cubicBezTo>
                      <a:pt x="557758" y="253127"/>
                      <a:pt x="567440" y="253989"/>
                      <a:pt x="577127" y="253989"/>
                    </a:cubicBezTo>
                    <a:close/>
                  </a:path>
                </a:pathLst>
              </a:custGeom>
              <a:solidFill>
                <a:srgbClr val="FFCDBE"/>
              </a:solidFill>
              <a:ln w="4763" cap="flat">
                <a:noFill/>
                <a:prstDash val="solid"/>
                <a:miter/>
              </a:ln>
            </p:spPr>
            <p:txBody>
              <a:bodyPr rtlCol="0" anchor="ctr"/>
              <a:lstStyle/>
              <a:p>
                <a:endParaRPr lang="fr-FR"/>
              </a:p>
            </p:txBody>
          </p:sp>
        </p:grpSp>
        <p:sp>
          <p:nvSpPr>
            <p:cNvPr id="12" name="Forme libre : forme 11">
              <a:extLst>
                <a:ext uri="{FF2B5EF4-FFF2-40B4-BE49-F238E27FC236}">
                  <a16:creationId xmlns:a16="http://schemas.microsoft.com/office/drawing/2014/main" id="{C8956114-2C5E-112C-B53A-D2141F8BBBBB}"/>
                </a:ext>
              </a:extLst>
            </p:cNvPr>
            <p:cNvSpPr/>
            <p:nvPr/>
          </p:nvSpPr>
          <p:spPr>
            <a:xfrm>
              <a:off x="1443542" y="3773147"/>
              <a:ext cx="74361" cy="36995"/>
            </a:xfrm>
            <a:custGeom>
              <a:avLst/>
              <a:gdLst>
                <a:gd name="connsiteX0" fmla="*/ 37362 w 74361"/>
                <a:gd name="connsiteY0" fmla="*/ 0 h 36995"/>
                <a:gd name="connsiteX1" fmla="*/ 36562 w 74361"/>
                <a:gd name="connsiteY1" fmla="*/ 0 h 36995"/>
                <a:gd name="connsiteX2" fmla="*/ 0 w 74361"/>
                <a:gd name="connsiteY2" fmla="*/ 36995 h 36995"/>
                <a:gd name="connsiteX3" fmla="*/ 74362 w 74361"/>
                <a:gd name="connsiteY3" fmla="*/ 36995 h 36995"/>
                <a:gd name="connsiteX4" fmla="*/ 37362 w 74361"/>
                <a:gd name="connsiteY4" fmla="*/ 0 h 3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61" h="36995">
                  <a:moveTo>
                    <a:pt x="37362" y="0"/>
                  </a:moveTo>
                  <a:lnTo>
                    <a:pt x="36562" y="0"/>
                  </a:lnTo>
                  <a:cubicBezTo>
                    <a:pt x="16183" y="0"/>
                    <a:pt x="0" y="16621"/>
                    <a:pt x="0" y="36995"/>
                  </a:cubicBezTo>
                  <a:lnTo>
                    <a:pt x="74362" y="36995"/>
                  </a:lnTo>
                  <a:cubicBezTo>
                    <a:pt x="74362" y="16616"/>
                    <a:pt x="57741" y="0"/>
                    <a:pt x="37362" y="0"/>
                  </a:cubicBezTo>
                  <a:close/>
                </a:path>
              </a:pathLst>
            </a:custGeom>
            <a:solidFill>
              <a:srgbClr val="FFCE54"/>
            </a:solidFill>
            <a:ln w="4763" cap="flat">
              <a:noFill/>
              <a:prstDash val="solid"/>
              <a:miter/>
            </a:ln>
          </p:spPr>
          <p:txBody>
            <a:bodyPr rtlCol="0" anchor="ctr"/>
            <a:lstStyle/>
            <a:p>
              <a:endParaRPr lang="fr-FR"/>
            </a:p>
          </p:txBody>
        </p:sp>
      </p:grpSp>
      <p:grpSp>
        <p:nvGrpSpPr>
          <p:cNvPr id="22" name="Groupe 21">
            <a:extLst>
              <a:ext uri="{FF2B5EF4-FFF2-40B4-BE49-F238E27FC236}">
                <a16:creationId xmlns:a16="http://schemas.microsoft.com/office/drawing/2014/main" id="{C042AA02-4B6D-5B51-1679-8ED1930AE8A6}"/>
              </a:ext>
            </a:extLst>
          </p:cNvPr>
          <p:cNvGrpSpPr/>
          <p:nvPr>
            <p:custDataLst>
              <p:tags r:id="rId9"/>
            </p:custDataLst>
          </p:nvPr>
        </p:nvGrpSpPr>
        <p:grpSpPr>
          <a:xfrm>
            <a:off x="3376682" y="3381374"/>
            <a:ext cx="2390635" cy="944143"/>
            <a:chOff x="1181100" y="2847136"/>
            <a:chExt cx="2438397" cy="963006"/>
          </a:xfrm>
        </p:grpSpPr>
        <p:sp>
          <p:nvSpPr>
            <p:cNvPr id="23" name="Forme libre : forme 22">
              <a:extLst>
                <a:ext uri="{FF2B5EF4-FFF2-40B4-BE49-F238E27FC236}">
                  <a16:creationId xmlns:a16="http://schemas.microsoft.com/office/drawing/2014/main" id="{B8A69AE8-C6FD-2010-5805-2A1F59BA8C51}"/>
                </a:ext>
              </a:extLst>
            </p:cNvPr>
            <p:cNvSpPr/>
            <p:nvPr/>
          </p:nvSpPr>
          <p:spPr>
            <a:xfrm>
              <a:off x="1625065" y="2921131"/>
              <a:ext cx="147985" cy="811772"/>
            </a:xfrm>
            <a:custGeom>
              <a:avLst/>
              <a:gdLst>
                <a:gd name="connsiteX0" fmla="*/ 110990 w 147985"/>
                <a:gd name="connsiteY0" fmla="*/ 0 h 811772"/>
                <a:gd name="connsiteX1" fmla="*/ 0 w 147985"/>
                <a:gd name="connsiteY1" fmla="*/ 0 h 811772"/>
                <a:gd name="connsiteX2" fmla="*/ 0 w 147985"/>
                <a:gd name="connsiteY2" fmla="*/ 811773 h 811772"/>
                <a:gd name="connsiteX3" fmla="*/ 110990 w 147985"/>
                <a:gd name="connsiteY3" fmla="*/ 811773 h 811772"/>
                <a:gd name="connsiteX4" fmla="*/ 147985 w 147985"/>
                <a:gd name="connsiteY4" fmla="*/ 775864 h 811772"/>
                <a:gd name="connsiteX5" fmla="*/ 147985 w 147985"/>
                <a:gd name="connsiteY5" fmla="*/ 702955 h 811772"/>
                <a:gd name="connsiteX6" fmla="*/ 147985 w 147985"/>
                <a:gd name="connsiteY6" fmla="*/ 110990 h 811772"/>
                <a:gd name="connsiteX7" fmla="*/ 147985 w 147985"/>
                <a:gd name="connsiteY7" fmla="*/ 36995 h 811772"/>
                <a:gd name="connsiteX8" fmla="*/ 110990 w 147985"/>
                <a:gd name="connsiteY8" fmla="*/ 0 h 81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85" h="811772">
                  <a:moveTo>
                    <a:pt x="110990" y="0"/>
                  </a:moveTo>
                  <a:lnTo>
                    <a:pt x="0" y="0"/>
                  </a:lnTo>
                  <a:lnTo>
                    <a:pt x="0" y="811773"/>
                  </a:lnTo>
                  <a:lnTo>
                    <a:pt x="110990" y="811773"/>
                  </a:lnTo>
                  <a:cubicBezTo>
                    <a:pt x="131340" y="811773"/>
                    <a:pt x="147985" y="795614"/>
                    <a:pt x="147985" y="775864"/>
                  </a:cubicBezTo>
                  <a:cubicBezTo>
                    <a:pt x="147985" y="756114"/>
                    <a:pt x="147985" y="723305"/>
                    <a:pt x="147985" y="702955"/>
                  </a:cubicBezTo>
                  <a:lnTo>
                    <a:pt x="147985" y="110990"/>
                  </a:lnTo>
                  <a:cubicBezTo>
                    <a:pt x="147985" y="90640"/>
                    <a:pt x="147985" y="57345"/>
                    <a:pt x="147985" y="36995"/>
                  </a:cubicBezTo>
                  <a:cubicBezTo>
                    <a:pt x="147985" y="16645"/>
                    <a:pt x="131340" y="0"/>
                    <a:pt x="110990" y="0"/>
                  </a:cubicBezTo>
                  <a:close/>
                </a:path>
              </a:pathLst>
            </a:custGeom>
            <a:solidFill>
              <a:srgbClr val="E6E9ED"/>
            </a:solidFill>
            <a:ln w="4763"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F4CF793C-9CBE-2BA2-507D-9B3F9F281011}"/>
                </a:ext>
              </a:extLst>
            </p:cNvPr>
            <p:cNvSpPr/>
            <p:nvPr/>
          </p:nvSpPr>
          <p:spPr>
            <a:xfrm>
              <a:off x="1181100" y="2847136"/>
              <a:ext cx="443965" cy="961925"/>
            </a:xfrm>
            <a:custGeom>
              <a:avLst/>
              <a:gdLst>
                <a:gd name="connsiteX0" fmla="*/ 443965 w 443965"/>
                <a:gd name="connsiteY0" fmla="*/ 848768 h 961925"/>
                <a:gd name="connsiteX1" fmla="*/ 443965 w 443965"/>
                <a:gd name="connsiteY1" fmla="*/ 922763 h 961925"/>
                <a:gd name="connsiteX2" fmla="*/ 443965 w 443965"/>
                <a:gd name="connsiteY2" fmla="*/ 924930 h 961925"/>
                <a:gd name="connsiteX3" fmla="*/ 406970 w 443965"/>
                <a:gd name="connsiteY3" fmla="*/ 961925 h 961925"/>
                <a:gd name="connsiteX4" fmla="*/ 36995 w 443965"/>
                <a:gd name="connsiteY4" fmla="*/ 961925 h 961925"/>
                <a:gd name="connsiteX5" fmla="*/ 0 w 443965"/>
                <a:gd name="connsiteY5" fmla="*/ 924930 h 961925"/>
                <a:gd name="connsiteX6" fmla="*/ 0 w 443965"/>
                <a:gd name="connsiteY6" fmla="*/ 36995 h 961925"/>
                <a:gd name="connsiteX7" fmla="*/ 36995 w 443965"/>
                <a:gd name="connsiteY7" fmla="*/ 0 h 961925"/>
                <a:gd name="connsiteX8" fmla="*/ 406965 w 443965"/>
                <a:gd name="connsiteY8" fmla="*/ 0 h 961925"/>
                <a:gd name="connsiteX9" fmla="*/ 443960 w 443965"/>
                <a:gd name="connsiteY9" fmla="*/ 36995 h 961925"/>
                <a:gd name="connsiteX10" fmla="*/ 443960 w 443965"/>
                <a:gd name="connsiteY10" fmla="*/ 37000 h 961925"/>
                <a:gd name="connsiteX11" fmla="*/ 443960 w 443965"/>
                <a:gd name="connsiteY11" fmla="*/ 110995 h 961925"/>
                <a:gd name="connsiteX12" fmla="*/ 443960 w 443965"/>
                <a:gd name="connsiteY12" fmla="*/ 848768 h 9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965" h="961925">
                  <a:moveTo>
                    <a:pt x="443965" y="848768"/>
                  </a:moveTo>
                  <a:cubicBezTo>
                    <a:pt x="443965" y="869118"/>
                    <a:pt x="443965" y="902413"/>
                    <a:pt x="443965" y="922763"/>
                  </a:cubicBezTo>
                  <a:lnTo>
                    <a:pt x="443965" y="924930"/>
                  </a:lnTo>
                  <a:cubicBezTo>
                    <a:pt x="443965" y="945280"/>
                    <a:pt x="427315" y="961925"/>
                    <a:pt x="406970" y="961925"/>
                  </a:cubicBezTo>
                  <a:lnTo>
                    <a:pt x="36995" y="961925"/>
                  </a:lnTo>
                  <a:cubicBezTo>
                    <a:pt x="16645" y="961925"/>
                    <a:pt x="0" y="945275"/>
                    <a:pt x="0" y="924930"/>
                  </a:cubicBezTo>
                  <a:lnTo>
                    <a:pt x="0" y="36995"/>
                  </a:lnTo>
                  <a:cubicBezTo>
                    <a:pt x="0" y="16645"/>
                    <a:pt x="16650" y="0"/>
                    <a:pt x="36995" y="0"/>
                  </a:cubicBezTo>
                  <a:lnTo>
                    <a:pt x="406965" y="0"/>
                  </a:lnTo>
                  <a:cubicBezTo>
                    <a:pt x="427315" y="0"/>
                    <a:pt x="443960" y="16650"/>
                    <a:pt x="443960" y="36995"/>
                  </a:cubicBezTo>
                  <a:lnTo>
                    <a:pt x="443960" y="37000"/>
                  </a:lnTo>
                  <a:cubicBezTo>
                    <a:pt x="443960" y="57350"/>
                    <a:pt x="443960" y="90645"/>
                    <a:pt x="443960" y="110995"/>
                  </a:cubicBezTo>
                  <a:lnTo>
                    <a:pt x="443960" y="848768"/>
                  </a:lnTo>
                  <a:close/>
                </a:path>
              </a:pathLst>
            </a:custGeom>
            <a:solidFill>
              <a:srgbClr val="656D78"/>
            </a:solidFill>
            <a:ln w="4763" cap="flat">
              <a:noFill/>
              <a:prstDash val="solid"/>
              <a:miter/>
            </a:ln>
          </p:spPr>
          <p:txBody>
            <a:bodyPr rtlCol="0" anchor="ctr"/>
            <a:lstStyle/>
            <a:p>
              <a:endParaRPr lang="fr-FR"/>
            </a:p>
          </p:txBody>
        </p:sp>
        <p:sp>
          <p:nvSpPr>
            <p:cNvPr id="25" name="Forme libre : forme 24">
              <a:extLst>
                <a:ext uri="{FF2B5EF4-FFF2-40B4-BE49-F238E27FC236}">
                  <a16:creationId xmlns:a16="http://schemas.microsoft.com/office/drawing/2014/main" id="{9EB05FDB-63AD-783D-8057-0390B3B2BF2B}"/>
                </a:ext>
              </a:extLst>
            </p:cNvPr>
            <p:cNvSpPr/>
            <p:nvPr/>
          </p:nvSpPr>
          <p:spPr>
            <a:xfrm>
              <a:off x="1773050" y="2977845"/>
              <a:ext cx="1846447" cy="832287"/>
            </a:xfrm>
            <a:custGeom>
              <a:avLst/>
              <a:gdLst>
                <a:gd name="connsiteX0" fmla="*/ 1102543 w 1846447"/>
                <a:gd name="connsiteY0" fmla="*/ 277342 h 832287"/>
                <a:gd name="connsiteX1" fmla="*/ 1183915 w 1846447"/>
                <a:gd name="connsiteY1" fmla="*/ 240347 h 832287"/>
                <a:gd name="connsiteX2" fmla="*/ 1627875 w 1846447"/>
                <a:gd name="connsiteY2" fmla="*/ 38379 h 832287"/>
                <a:gd name="connsiteX3" fmla="*/ 1829919 w 1846447"/>
                <a:gd name="connsiteY3" fmla="*/ 92352 h 832287"/>
                <a:gd name="connsiteX4" fmla="*/ 1775870 w 1846447"/>
                <a:gd name="connsiteY4" fmla="*/ 294392 h 832287"/>
                <a:gd name="connsiteX5" fmla="*/ 887930 w 1846447"/>
                <a:gd name="connsiteY5" fmla="*/ 832287 h 832287"/>
                <a:gd name="connsiteX6" fmla="*/ 0 w 1846447"/>
                <a:gd name="connsiteY6" fmla="*/ 684302 h 832287"/>
                <a:gd name="connsiteX7" fmla="*/ 0 w 1846447"/>
                <a:gd name="connsiteY7" fmla="*/ 18362 h 832287"/>
                <a:gd name="connsiteX8" fmla="*/ 1035915 w 1846447"/>
                <a:gd name="connsiteY8" fmla="*/ 227769 h 832287"/>
                <a:gd name="connsiteX9" fmla="*/ 1098061 w 1846447"/>
                <a:gd name="connsiteY9" fmla="*/ 279656 h 832287"/>
                <a:gd name="connsiteX10" fmla="*/ 1102543 w 1846447"/>
                <a:gd name="connsiteY10" fmla="*/ 277342 h 83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6447" h="832287">
                  <a:moveTo>
                    <a:pt x="1102543" y="277342"/>
                  </a:moveTo>
                  <a:lnTo>
                    <a:pt x="1183915" y="240347"/>
                  </a:lnTo>
                  <a:cubicBezTo>
                    <a:pt x="1368900" y="166347"/>
                    <a:pt x="1627875" y="38379"/>
                    <a:pt x="1627875" y="38379"/>
                  </a:cubicBezTo>
                  <a:cubicBezTo>
                    <a:pt x="1698908" y="-2303"/>
                    <a:pt x="1789166" y="21400"/>
                    <a:pt x="1829919" y="92352"/>
                  </a:cubicBezTo>
                  <a:cubicBezTo>
                    <a:pt x="1870596" y="163456"/>
                    <a:pt x="1829919" y="240342"/>
                    <a:pt x="1775870" y="294392"/>
                  </a:cubicBezTo>
                  <a:cubicBezTo>
                    <a:pt x="1775870" y="294392"/>
                    <a:pt x="1109920" y="832287"/>
                    <a:pt x="887930" y="832287"/>
                  </a:cubicBezTo>
                  <a:cubicBezTo>
                    <a:pt x="665950" y="832287"/>
                    <a:pt x="0" y="684302"/>
                    <a:pt x="0" y="684302"/>
                  </a:cubicBezTo>
                  <a:lnTo>
                    <a:pt x="0" y="18362"/>
                  </a:lnTo>
                  <a:cubicBezTo>
                    <a:pt x="369965" y="-43055"/>
                    <a:pt x="496495" y="55357"/>
                    <a:pt x="1035915" y="227769"/>
                  </a:cubicBezTo>
                  <a:cubicBezTo>
                    <a:pt x="1065543" y="240347"/>
                    <a:pt x="1085488" y="258120"/>
                    <a:pt x="1098061" y="279656"/>
                  </a:cubicBezTo>
                  <a:lnTo>
                    <a:pt x="1102543" y="277342"/>
                  </a:lnTo>
                  <a:close/>
                </a:path>
              </a:pathLst>
            </a:custGeom>
            <a:solidFill>
              <a:srgbClr val="FFDECF"/>
            </a:solidFill>
            <a:ln w="4763" cap="flat">
              <a:noFill/>
              <a:prstDash val="solid"/>
              <a:miter/>
            </a:ln>
          </p:spPr>
          <p:txBody>
            <a:bodyPr rtlCol="0" anchor="ctr"/>
            <a:lstStyle/>
            <a:p>
              <a:endParaRPr lang="fr-FR"/>
            </a:p>
          </p:txBody>
        </p:sp>
        <p:grpSp>
          <p:nvGrpSpPr>
            <p:cNvPr id="26" name="Graphique 2">
              <a:extLst>
                <a:ext uri="{FF2B5EF4-FFF2-40B4-BE49-F238E27FC236}">
                  <a16:creationId xmlns:a16="http://schemas.microsoft.com/office/drawing/2014/main" id="{96EA1B38-008F-67FB-4A4A-A58A2C30F7C9}"/>
                </a:ext>
              </a:extLst>
            </p:cNvPr>
            <p:cNvGrpSpPr/>
            <p:nvPr/>
          </p:nvGrpSpPr>
          <p:grpSpPr>
            <a:xfrm>
              <a:off x="1773050" y="3012324"/>
              <a:ext cx="1846447" cy="797818"/>
              <a:chOff x="1773050" y="3012324"/>
              <a:chExt cx="1846447" cy="797818"/>
            </a:xfrm>
            <a:solidFill>
              <a:srgbClr val="FFCDBE"/>
            </a:solidFill>
          </p:grpSpPr>
          <p:sp>
            <p:nvSpPr>
              <p:cNvPr id="28" name="Forme libre : forme 27">
                <a:extLst>
                  <a:ext uri="{FF2B5EF4-FFF2-40B4-BE49-F238E27FC236}">
                    <a16:creationId xmlns:a16="http://schemas.microsoft.com/office/drawing/2014/main" id="{E49D321D-175D-29D1-4B2F-694D87021462}"/>
                  </a:ext>
                </a:extLst>
              </p:cNvPr>
              <p:cNvSpPr/>
              <p:nvPr/>
            </p:nvSpPr>
            <p:spPr>
              <a:xfrm>
                <a:off x="1773050" y="3012324"/>
                <a:ext cx="1846447" cy="797818"/>
              </a:xfrm>
              <a:custGeom>
                <a:avLst/>
                <a:gdLst>
                  <a:gd name="connsiteX0" fmla="*/ 1829919 w 1846447"/>
                  <a:gd name="connsiteY0" fmla="*/ 57879 h 797818"/>
                  <a:gd name="connsiteX1" fmla="*/ 1768712 w 1846447"/>
                  <a:gd name="connsiteY1" fmla="*/ 0 h 797818"/>
                  <a:gd name="connsiteX2" fmla="*/ 1701865 w 1846447"/>
                  <a:gd name="connsiteY2" fmla="*/ 111928 h 797818"/>
                  <a:gd name="connsiteX3" fmla="*/ 887930 w 1846447"/>
                  <a:gd name="connsiteY3" fmla="*/ 636246 h 797818"/>
                  <a:gd name="connsiteX4" fmla="*/ 0 w 1846447"/>
                  <a:gd name="connsiteY4" fmla="*/ 517889 h 797818"/>
                  <a:gd name="connsiteX5" fmla="*/ 0 w 1846447"/>
                  <a:gd name="connsiteY5" fmla="*/ 649834 h 797818"/>
                  <a:gd name="connsiteX6" fmla="*/ 887930 w 1846447"/>
                  <a:gd name="connsiteY6" fmla="*/ 797819 h 797818"/>
                  <a:gd name="connsiteX7" fmla="*/ 1775870 w 1846447"/>
                  <a:gd name="connsiteY7" fmla="*/ 259923 h 797818"/>
                  <a:gd name="connsiteX8" fmla="*/ 1829919 w 1846447"/>
                  <a:gd name="connsiteY8" fmla="*/ 57879 h 79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6447" h="797818">
                    <a:moveTo>
                      <a:pt x="1829919" y="57879"/>
                    </a:moveTo>
                    <a:cubicBezTo>
                      <a:pt x="1815036" y="31937"/>
                      <a:pt x="1793424" y="12502"/>
                      <a:pt x="1768712" y="0"/>
                    </a:cubicBezTo>
                    <a:cubicBezTo>
                      <a:pt x="1759687" y="41258"/>
                      <a:pt x="1733302" y="80496"/>
                      <a:pt x="1701865" y="111928"/>
                    </a:cubicBezTo>
                    <a:cubicBezTo>
                      <a:pt x="1701865" y="111928"/>
                      <a:pt x="1109920" y="636246"/>
                      <a:pt x="887930" y="636246"/>
                    </a:cubicBezTo>
                    <a:cubicBezTo>
                      <a:pt x="711041" y="636246"/>
                      <a:pt x="179060" y="556036"/>
                      <a:pt x="0" y="517889"/>
                    </a:cubicBezTo>
                    <a:lnTo>
                      <a:pt x="0" y="649834"/>
                    </a:lnTo>
                    <a:cubicBezTo>
                      <a:pt x="0" y="649834"/>
                      <a:pt x="665945" y="797819"/>
                      <a:pt x="887930" y="797819"/>
                    </a:cubicBezTo>
                    <a:cubicBezTo>
                      <a:pt x="1109920" y="797819"/>
                      <a:pt x="1775870" y="259923"/>
                      <a:pt x="1775870" y="259923"/>
                    </a:cubicBezTo>
                    <a:cubicBezTo>
                      <a:pt x="1829919" y="205869"/>
                      <a:pt x="1870596" y="128983"/>
                      <a:pt x="1829919" y="57879"/>
                    </a:cubicBezTo>
                    <a:close/>
                  </a:path>
                </a:pathLst>
              </a:custGeom>
              <a:solidFill>
                <a:srgbClr val="FFCDBE"/>
              </a:solidFill>
              <a:ln w="4763" cap="flat">
                <a:noFill/>
                <a:prstDash val="solid"/>
                <a:miter/>
              </a:ln>
            </p:spPr>
            <p:txBody>
              <a:bodyPr rtlCol="0" anchor="ctr"/>
              <a:lstStyle/>
              <a:p>
                <a:endParaRPr lang="fr-FR"/>
              </a:p>
            </p:txBody>
          </p:sp>
          <p:sp>
            <p:nvSpPr>
              <p:cNvPr id="29" name="Forme libre : forme 28">
                <a:extLst>
                  <a:ext uri="{FF2B5EF4-FFF2-40B4-BE49-F238E27FC236}">
                    <a16:creationId xmlns:a16="http://schemas.microsoft.com/office/drawing/2014/main" id="{622EB55E-327E-51CB-9BE2-168D7DCB46C5}"/>
                  </a:ext>
                </a:extLst>
              </p:cNvPr>
              <p:cNvSpPr/>
              <p:nvPr/>
            </p:nvSpPr>
            <p:spPr>
              <a:xfrm>
                <a:off x="2180036" y="3225993"/>
                <a:ext cx="774334" cy="253988"/>
              </a:xfrm>
              <a:custGeom>
                <a:avLst/>
                <a:gdLst>
                  <a:gd name="connsiteX0" fmla="*/ 577127 w 774334"/>
                  <a:gd name="connsiteY0" fmla="*/ 253989 h 253988"/>
                  <a:gd name="connsiteX1" fmla="*/ 738343 w 774334"/>
                  <a:gd name="connsiteY1" fmla="*/ 163954 h 253988"/>
                  <a:gd name="connsiteX2" fmla="*/ 759945 w 774334"/>
                  <a:gd name="connsiteY2" fmla="*/ 0 h 253988"/>
                  <a:gd name="connsiteX3" fmla="*/ 695556 w 774334"/>
                  <a:gd name="connsiteY3" fmla="*/ 29194 h 253988"/>
                  <a:gd name="connsiteX4" fmla="*/ 692666 w 774334"/>
                  <a:gd name="connsiteY4" fmla="*/ 30637 h 253988"/>
                  <a:gd name="connsiteX5" fmla="*/ 694618 w 774334"/>
                  <a:gd name="connsiteY5" fmla="*/ 33452 h 253988"/>
                  <a:gd name="connsiteX6" fmla="*/ 677997 w 774334"/>
                  <a:gd name="connsiteY6" fmla="*/ 121106 h 253988"/>
                  <a:gd name="connsiteX7" fmla="*/ 561583 w 774334"/>
                  <a:gd name="connsiteY7" fmla="*/ 178622 h 253988"/>
                  <a:gd name="connsiteX8" fmla="*/ 41965 w 774334"/>
                  <a:gd name="connsiteY8" fmla="*/ 104337 h 253988"/>
                  <a:gd name="connsiteX9" fmla="*/ 341 w 774334"/>
                  <a:gd name="connsiteY9" fmla="*/ 135989 h 253988"/>
                  <a:gd name="connsiteX10" fmla="*/ 31993 w 774334"/>
                  <a:gd name="connsiteY10" fmla="*/ 177613 h 253988"/>
                  <a:gd name="connsiteX11" fmla="*/ 548138 w 774334"/>
                  <a:gd name="connsiteY11" fmla="*/ 251317 h 253988"/>
                  <a:gd name="connsiteX12" fmla="*/ 577127 w 774334"/>
                  <a:gd name="connsiteY12" fmla="*/ 253989 h 2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4334" h="253988">
                    <a:moveTo>
                      <a:pt x="577127" y="253989"/>
                    </a:moveTo>
                    <a:cubicBezTo>
                      <a:pt x="637101" y="253989"/>
                      <a:pt x="698014" y="220680"/>
                      <a:pt x="738343" y="163954"/>
                    </a:cubicBezTo>
                    <a:cubicBezTo>
                      <a:pt x="777138" y="109399"/>
                      <a:pt x="784944" y="47182"/>
                      <a:pt x="759945" y="0"/>
                    </a:cubicBezTo>
                    <a:lnTo>
                      <a:pt x="695556" y="29194"/>
                    </a:lnTo>
                    <a:lnTo>
                      <a:pt x="692666" y="30637"/>
                    </a:lnTo>
                    <a:cubicBezTo>
                      <a:pt x="693175" y="31433"/>
                      <a:pt x="694251" y="32876"/>
                      <a:pt x="694618" y="33452"/>
                    </a:cubicBezTo>
                    <a:cubicBezTo>
                      <a:pt x="706982" y="55059"/>
                      <a:pt x="700476" y="89454"/>
                      <a:pt x="677997" y="121106"/>
                    </a:cubicBezTo>
                    <a:cubicBezTo>
                      <a:pt x="653284" y="155939"/>
                      <a:pt x="607683" y="187152"/>
                      <a:pt x="561583" y="178622"/>
                    </a:cubicBezTo>
                    <a:cubicBezTo>
                      <a:pt x="489035" y="165330"/>
                      <a:pt x="60172" y="106794"/>
                      <a:pt x="41965" y="104337"/>
                    </a:cubicBezTo>
                    <a:cubicBezTo>
                      <a:pt x="21944" y="101446"/>
                      <a:pt x="3089" y="115757"/>
                      <a:pt x="341" y="135989"/>
                    </a:cubicBezTo>
                    <a:cubicBezTo>
                      <a:pt x="-2407" y="156224"/>
                      <a:pt x="11757" y="174865"/>
                      <a:pt x="31993" y="177613"/>
                    </a:cubicBezTo>
                    <a:cubicBezTo>
                      <a:pt x="36398" y="178189"/>
                      <a:pt x="477401" y="238377"/>
                      <a:pt x="548138" y="251317"/>
                    </a:cubicBezTo>
                    <a:cubicBezTo>
                      <a:pt x="557758" y="253127"/>
                      <a:pt x="567440" y="253989"/>
                      <a:pt x="577127" y="253989"/>
                    </a:cubicBezTo>
                    <a:close/>
                  </a:path>
                </a:pathLst>
              </a:custGeom>
              <a:solidFill>
                <a:srgbClr val="FFCDBE"/>
              </a:solidFill>
              <a:ln w="4763" cap="flat">
                <a:noFill/>
                <a:prstDash val="solid"/>
                <a:miter/>
              </a:ln>
            </p:spPr>
            <p:txBody>
              <a:bodyPr rtlCol="0" anchor="ctr"/>
              <a:lstStyle/>
              <a:p>
                <a:endParaRPr lang="fr-FR"/>
              </a:p>
            </p:txBody>
          </p:sp>
        </p:grpSp>
        <p:sp>
          <p:nvSpPr>
            <p:cNvPr id="27" name="Forme libre : forme 26">
              <a:extLst>
                <a:ext uri="{FF2B5EF4-FFF2-40B4-BE49-F238E27FC236}">
                  <a16:creationId xmlns:a16="http://schemas.microsoft.com/office/drawing/2014/main" id="{B42B1277-5AD7-AA6C-653C-41230D835657}"/>
                </a:ext>
              </a:extLst>
            </p:cNvPr>
            <p:cNvSpPr/>
            <p:nvPr/>
          </p:nvSpPr>
          <p:spPr>
            <a:xfrm>
              <a:off x="1443542" y="3773147"/>
              <a:ext cx="74361" cy="36995"/>
            </a:xfrm>
            <a:custGeom>
              <a:avLst/>
              <a:gdLst>
                <a:gd name="connsiteX0" fmla="*/ 37362 w 74361"/>
                <a:gd name="connsiteY0" fmla="*/ 0 h 36995"/>
                <a:gd name="connsiteX1" fmla="*/ 36562 w 74361"/>
                <a:gd name="connsiteY1" fmla="*/ 0 h 36995"/>
                <a:gd name="connsiteX2" fmla="*/ 0 w 74361"/>
                <a:gd name="connsiteY2" fmla="*/ 36995 h 36995"/>
                <a:gd name="connsiteX3" fmla="*/ 74362 w 74361"/>
                <a:gd name="connsiteY3" fmla="*/ 36995 h 36995"/>
                <a:gd name="connsiteX4" fmla="*/ 37362 w 74361"/>
                <a:gd name="connsiteY4" fmla="*/ 0 h 3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61" h="36995">
                  <a:moveTo>
                    <a:pt x="37362" y="0"/>
                  </a:moveTo>
                  <a:lnTo>
                    <a:pt x="36562" y="0"/>
                  </a:lnTo>
                  <a:cubicBezTo>
                    <a:pt x="16183" y="0"/>
                    <a:pt x="0" y="16621"/>
                    <a:pt x="0" y="36995"/>
                  </a:cubicBezTo>
                  <a:lnTo>
                    <a:pt x="74362" y="36995"/>
                  </a:lnTo>
                  <a:cubicBezTo>
                    <a:pt x="74362" y="16616"/>
                    <a:pt x="57741" y="0"/>
                    <a:pt x="37362" y="0"/>
                  </a:cubicBezTo>
                  <a:close/>
                </a:path>
              </a:pathLst>
            </a:custGeom>
            <a:solidFill>
              <a:srgbClr val="FFCE54"/>
            </a:solidFill>
            <a:ln w="4763" cap="flat">
              <a:noFill/>
              <a:prstDash val="solid"/>
              <a:miter/>
            </a:ln>
          </p:spPr>
          <p:txBody>
            <a:bodyPr rtlCol="0" anchor="ctr"/>
            <a:lstStyle/>
            <a:p>
              <a:endParaRPr lang="fr-FR"/>
            </a:p>
          </p:txBody>
        </p:sp>
      </p:grpSp>
      <p:grpSp>
        <p:nvGrpSpPr>
          <p:cNvPr id="30" name="Groupe 29">
            <a:extLst>
              <a:ext uri="{FF2B5EF4-FFF2-40B4-BE49-F238E27FC236}">
                <a16:creationId xmlns:a16="http://schemas.microsoft.com/office/drawing/2014/main" id="{9CC86A64-271C-071C-F9F8-CD0B1CDDF234}"/>
              </a:ext>
            </a:extLst>
          </p:cNvPr>
          <p:cNvGrpSpPr/>
          <p:nvPr>
            <p:custDataLst>
              <p:tags r:id="rId10"/>
            </p:custDataLst>
          </p:nvPr>
        </p:nvGrpSpPr>
        <p:grpSpPr>
          <a:xfrm>
            <a:off x="6348482" y="3379783"/>
            <a:ext cx="2390635" cy="944143"/>
            <a:chOff x="1181100" y="2847136"/>
            <a:chExt cx="2438397" cy="963006"/>
          </a:xfrm>
        </p:grpSpPr>
        <p:sp>
          <p:nvSpPr>
            <p:cNvPr id="31" name="Forme libre : forme 30">
              <a:extLst>
                <a:ext uri="{FF2B5EF4-FFF2-40B4-BE49-F238E27FC236}">
                  <a16:creationId xmlns:a16="http://schemas.microsoft.com/office/drawing/2014/main" id="{93610BA0-07B7-2192-392D-DE2C64EB4BCD}"/>
                </a:ext>
              </a:extLst>
            </p:cNvPr>
            <p:cNvSpPr/>
            <p:nvPr/>
          </p:nvSpPr>
          <p:spPr>
            <a:xfrm>
              <a:off x="1625065" y="2921131"/>
              <a:ext cx="147985" cy="811772"/>
            </a:xfrm>
            <a:custGeom>
              <a:avLst/>
              <a:gdLst>
                <a:gd name="connsiteX0" fmla="*/ 110990 w 147985"/>
                <a:gd name="connsiteY0" fmla="*/ 0 h 811772"/>
                <a:gd name="connsiteX1" fmla="*/ 0 w 147985"/>
                <a:gd name="connsiteY1" fmla="*/ 0 h 811772"/>
                <a:gd name="connsiteX2" fmla="*/ 0 w 147985"/>
                <a:gd name="connsiteY2" fmla="*/ 811773 h 811772"/>
                <a:gd name="connsiteX3" fmla="*/ 110990 w 147985"/>
                <a:gd name="connsiteY3" fmla="*/ 811773 h 811772"/>
                <a:gd name="connsiteX4" fmla="*/ 147985 w 147985"/>
                <a:gd name="connsiteY4" fmla="*/ 775864 h 811772"/>
                <a:gd name="connsiteX5" fmla="*/ 147985 w 147985"/>
                <a:gd name="connsiteY5" fmla="*/ 702955 h 811772"/>
                <a:gd name="connsiteX6" fmla="*/ 147985 w 147985"/>
                <a:gd name="connsiteY6" fmla="*/ 110990 h 811772"/>
                <a:gd name="connsiteX7" fmla="*/ 147985 w 147985"/>
                <a:gd name="connsiteY7" fmla="*/ 36995 h 811772"/>
                <a:gd name="connsiteX8" fmla="*/ 110990 w 147985"/>
                <a:gd name="connsiteY8" fmla="*/ 0 h 81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85" h="811772">
                  <a:moveTo>
                    <a:pt x="110990" y="0"/>
                  </a:moveTo>
                  <a:lnTo>
                    <a:pt x="0" y="0"/>
                  </a:lnTo>
                  <a:lnTo>
                    <a:pt x="0" y="811773"/>
                  </a:lnTo>
                  <a:lnTo>
                    <a:pt x="110990" y="811773"/>
                  </a:lnTo>
                  <a:cubicBezTo>
                    <a:pt x="131340" y="811773"/>
                    <a:pt x="147985" y="795614"/>
                    <a:pt x="147985" y="775864"/>
                  </a:cubicBezTo>
                  <a:cubicBezTo>
                    <a:pt x="147985" y="756114"/>
                    <a:pt x="147985" y="723305"/>
                    <a:pt x="147985" y="702955"/>
                  </a:cubicBezTo>
                  <a:lnTo>
                    <a:pt x="147985" y="110990"/>
                  </a:lnTo>
                  <a:cubicBezTo>
                    <a:pt x="147985" y="90640"/>
                    <a:pt x="147985" y="57345"/>
                    <a:pt x="147985" y="36995"/>
                  </a:cubicBezTo>
                  <a:cubicBezTo>
                    <a:pt x="147985" y="16645"/>
                    <a:pt x="131340" y="0"/>
                    <a:pt x="110990" y="0"/>
                  </a:cubicBezTo>
                  <a:close/>
                </a:path>
              </a:pathLst>
            </a:custGeom>
            <a:solidFill>
              <a:srgbClr val="E6E9ED"/>
            </a:solidFill>
            <a:ln w="4763" cap="flat">
              <a:noFill/>
              <a:prstDash val="solid"/>
              <a:miter/>
            </a:ln>
          </p:spPr>
          <p:txBody>
            <a:bodyPr rtlCol="0" anchor="ctr"/>
            <a:lstStyle/>
            <a:p>
              <a:endParaRPr lang="fr-FR"/>
            </a:p>
          </p:txBody>
        </p:sp>
        <p:sp>
          <p:nvSpPr>
            <p:cNvPr id="32" name="Forme libre : forme 31">
              <a:extLst>
                <a:ext uri="{FF2B5EF4-FFF2-40B4-BE49-F238E27FC236}">
                  <a16:creationId xmlns:a16="http://schemas.microsoft.com/office/drawing/2014/main" id="{675D7D5B-67DB-C350-F6CD-64C14ADC65D2}"/>
                </a:ext>
              </a:extLst>
            </p:cNvPr>
            <p:cNvSpPr/>
            <p:nvPr/>
          </p:nvSpPr>
          <p:spPr>
            <a:xfrm>
              <a:off x="1181100" y="2847136"/>
              <a:ext cx="443965" cy="961925"/>
            </a:xfrm>
            <a:custGeom>
              <a:avLst/>
              <a:gdLst>
                <a:gd name="connsiteX0" fmla="*/ 443965 w 443965"/>
                <a:gd name="connsiteY0" fmla="*/ 848768 h 961925"/>
                <a:gd name="connsiteX1" fmla="*/ 443965 w 443965"/>
                <a:gd name="connsiteY1" fmla="*/ 922763 h 961925"/>
                <a:gd name="connsiteX2" fmla="*/ 443965 w 443965"/>
                <a:gd name="connsiteY2" fmla="*/ 924930 h 961925"/>
                <a:gd name="connsiteX3" fmla="*/ 406970 w 443965"/>
                <a:gd name="connsiteY3" fmla="*/ 961925 h 961925"/>
                <a:gd name="connsiteX4" fmla="*/ 36995 w 443965"/>
                <a:gd name="connsiteY4" fmla="*/ 961925 h 961925"/>
                <a:gd name="connsiteX5" fmla="*/ 0 w 443965"/>
                <a:gd name="connsiteY5" fmla="*/ 924930 h 961925"/>
                <a:gd name="connsiteX6" fmla="*/ 0 w 443965"/>
                <a:gd name="connsiteY6" fmla="*/ 36995 h 961925"/>
                <a:gd name="connsiteX7" fmla="*/ 36995 w 443965"/>
                <a:gd name="connsiteY7" fmla="*/ 0 h 961925"/>
                <a:gd name="connsiteX8" fmla="*/ 406965 w 443965"/>
                <a:gd name="connsiteY8" fmla="*/ 0 h 961925"/>
                <a:gd name="connsiteX9" fmla="*/ 443960 w 443965"/>
                <a:gd name="connsiteY9" fmla="*/ 36995 h 961925"/>
                <a:gd name="connsiteX10" fmla="*/ 443960 w 443965"/>
                <a:gd name="connsiteY10" fmla="*/ 37000 h 961925"/>
                <a:gd name="connsiteX11" fmla="*/ 443960 w 443965"/>
                <a:gd name="connsiteY11" fmla="*/ 110995 h 961925"/>
                <a:gd name="connsiteX12" fmla="*/ 443960 w 443965"/>
                <a:gd name="connsiteY12" fmla="*/ 848768 h 9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965" h="961925">
                  <a:moveTo>
                    <a:pt x="443965" y="848768"/>
                  </a:moveTo>
                  <a:cubicBezTo>
                    <a:pt x="443965" y="869118"/>
                    <a:pt x="443965" y="902413"/>
                    <a:pt x="443965" y="922763"/>
                  </a:cubicBezTo>
                  <a:lnTo>
                    <a:pt x="443965" y="924930"/>
                  </a:lnTo>
                  <a:cubicBezTo>
                    <a:pt x="443965" y="945280"/>
                    <a:pt x="427315" y="961925"/>
                    <a:pt x="406970" y="961925"/>
                  </a:cubicBezTo>
                  <a:lnTo>
                    <a:pt x="36995" y="961925"/>
                  </a:lnTo>
                  <a:cubicBezTo>
                    <a:pt x="16645" y="961925"/>
                    <a:pt x="0" y="945275"/>
                    <a:pt x="0" y="924930"/>
                  </a:cubicBezTo>
                  <a:lnTo>
                    <a:pt x="0" y="36995"/>
                  </a:lnTo>
                  <a:cubicBezTo>
                    <a:pt x="0" y="16645"/>
                    <a:pt x="16650" y="0"/>
                    <a:pt x="36995" y="0"/>
                  </a:cubicBezTo>
                  <a:lnTo>
                    <a:pt x="406965" y="0"/>
                  </a:lnTo>
                  <a:cubicBezTo>
                    <a:pt x="427315" y="0"/>
                    <a:pt x="443960" y="16650"/>
                    <a:pt x="443960" y="36995"/>
                  </a:cubicBezTo>
                  <a:lnTo>
                    <a:pt x="443960" y="37000"/>
                  </a:lnTo>
                  <a:cubicBezTo>
                    <a:pt x="443960" y="57350"/>
                    <a:pt x="443960" y="90645"/>
                    <a:pt x="443960" y="110995"/>
                  </a:cubicBezTo>
                  <a:lnTo>
                    <a:pt x="443960" y="848768"/>
                  </a:lnTo>
                  <a:close/>
                </a:path>
              </a:pathLst>
            </a:custGeom>
            <a:solidFill>
              <a:srgbClr val="656D78"/>
            </a:solidFill>
            <a:ln w="4763" cap="flat">
              <a:noFill/>
              <a:prstDash val="solid"/>
              <a:miter/>
            </a:ln>
          </p:spPr>
          <p:txBody>
            <a:bodyPr rtlCol="0" anchor="ctr"/>
            <a:lstStyle/>
            <a:p>
              <a:endParaRPr lang="fr-FR"/>
            </a:p>
          </p:txBody>
        </p:sp>
        <p:sp>
          <p:nvSpPr>
            <p:cNvPr id="33" name="Forme libre : forme 32">
              <a:extLst>
                <a:ext uri="{FF2B5EF4-FFF2-40B4-BE49-F238E27FC236}">
                  <a16:creationId xmlns:a16="http://schemas.microsoft.com/office/drawing/2014/main" id="{AF4CD02B-8069-EC84-16B3-5CCAAEEB49F9}"/>
                </a:ext>
              </a:extLst>
            </p:cNvPr>
            <p:cNvSpPr/>
            <p:nvPr/>
          </p:nvSpPr>
          <p:spPr>
            <a:xfrm>
              <a:off x="1773050" y="2977845"/>
              <a:ext cx="1846447" cy="832287"/>
            </a:xfrm>
            <a:custGeom>
              <a:avLst/>
              <a:gdLst>
                <a:gd name="connsiteX0" fmla="*/ 1102543 w 1846447"/>
                <a:gd name="connsiteY0" fmla="*/ 277342 h 832287"/>
                <a:gd name="connsiteX1" fmla="*/ 1183915 w 1846447"/>
                <a:gd name="connsiteY1" fmla="*/ 240347 h 832287"/>
                <a:gd name="connsiteX2" fmla="*/ 1627875 w 1846447"/>
                <a:gd name="connsiteY2" fmla="*/ 38379 h 832287"/>
                <a:gd name="connsiteX3" fmla="*/ 1829919 w 1846447"/>
                <a:gd name="connsiteY3" fmla="*/ 92352 h 832287"/>
                <a:gd name="connsiteX4" fmla="*/ 1775870 w 1846447"/>
                <a:gd name="connsiteY4" fmla="*/ 294392 h 832287"/>
                <a:gd name="connsiteX5" fmla="*/ 887930 w 1846447"/>
                <a:gd name="connsiteY5" fmla="*/ 832287 h 832287"/>
                <a:gd name="connsiteX6" fmla="*/ 0 w 1846447"/>
                <a:gd name="connsiteY6" fmla="*/ 684302 h 832287"/>
                <a:gd name="connsiteX7" fmla="*/ 0 w 1846447"/>
                <a:gd name="connsiteY7" fmla="*/ 18362 h 832287"/>
                <a:gd name="connsiteX8" fmla="*/ 1035915 w 1846447"/>
                <a:gd name="connsiteY8" fmla="*/ 227769 h 832287"/>
                <a:gd name="connsiteX9" fmla="*/ 1098061 w 1846447"/>
                <a:gd name="connsiteY9" fmla="*/ 279656 h 832287"/>
                <a:gd name="connsiteX10" fmla="*/ 1102543 w 1846447"/>
                <a:gd name="connsiteY10" fmla="*/ 277342 h 83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6447" h="832287">
                  <a:moveTo>
                    <a:pt x="1102543" y="277342"/>
                  </a:moveTo>
                  <a:lnTo>
                    <a:pt x="1183915" y="240347"/>
                  </a:lnTo>
                  <a:cubicBezTo>
                    <a:pt x="1368900" y="166347"/>
                    <a:pt x="1627875" y="38379"/>
                    <a:pt x="1627875" y="38379"/>
                  </a:cubicBezTo>
                  <a:cubicBezTo>
                    <a:pt x="1698908" y="-2303"/>
                    <a:pt x="1789166" y="21400"/>
                    <a:pt x="1829919" y="92352"/>
                  </a:cubicBezTo>
                  <a:cubicBezTo>
                    <a:pt x="1870596" y="163456"/>
                    <a:pt x="1829919" y="240342"/>
                    <a:pt x="1775870" y="294392"/>
                  </a:cubicBezTo>
                  <a:cubicBezTo>
                    <a:pt x="1775870" y="294392"/>
                    <a:pt x="1109920" y="832287"/>
                    <a:pt x="887930" y="832287"/>
                  </a:cubicBezTo>
                  <a:cubicBezTo>
                    <a:pt x="665950" y="832287"/>
                    <a:pt x="0" y="684302"/>
                    <a:pt x="0" y="684302"/>
                  </a:cubicBezTo>
                  <a:lnTo>
                    <a:pt x="0" y="18362"/>
                  </a:lnTo>
                  <a:cubicBezTo>
                    <a:pt x="369965" y="-43055"/>
                    <a:pt x="496495" y="55357"/>
                    <a:pt x="1035915" y="227769"/>
                  </a:cubicBezTo>
                  <a:cubicBezTo>
                    <a:pt x="1065543" y="240347"/>
                    <a:pt x="1085488" y="258120"/>
                    <a:pt x="1098061" y="279656"/>
                  </a:cubicBezTo>
                  <a:lnTo>
                    <a:pt x="1102543" y="277342"/>
                  </a:lnTo>
                  <a:close/>
                </a:path>
              </a:pathLst>
            </a:custGeom>
            <a:solidFill>
              <a:srgbClr val="FFDECF"/>
            </a:solidFill>
            <a:ln w="4763" cap="flat">
              <a:noFill/>
              <a:prstDash val="solid"/>
              <a:miter/>
            </a:ln>
          </p:spPr>
          <p:txBody>
            <a:bodyPr rtlCol="0" anchor="ctr"/>
            <a:lstStyle/>
            <a:p>
              <a:endParaRPr lang="fr-FR"/>
            </a:p>
          </p:txBody>
        </p:sp>
        <p:grpSp>
          <p:nvGrpSpPr>
            <p:cNvPr id="34" name="Graphique 2">
              <a:extLst>
                <a:ext uri="{FF2B5EF4-FFF2-40B4-BE49-F238E27FC236}">
                  <a16:creationId xmlns:a16="http://schemas.microsoft.com/office/drawing/2014/main" id="{FCDE78C9-84DF-8B38-6726-CD6A068C598E}"/>
                </a:ext>
              </a:extLst>
            </p:cNvPr>
            <p:cNvGrpSpPr/>
            <p:nvPr/>
          </p:nvGrpSpPr>
          <p:grpSpPr>
            <a:xfrm>
              <a:off x="1773050" y="3012324"/>
              <a:ext cx="1846447" cy="797818"/>
              <a:chOff x="1773050" y="3012324"/>
              <a:chExt cx="1846447" cy="797818"/>
            </a:xfrm>
            <a:solidFill>
              <a:srgbClr val="FFCDBE"/>
            </a:solidFill>
          </p:grpSpPr>
          <p:sp>
            <p:nvSpPr>
              <p:cNvPr id="36" name="Forme libre : forme 35">
                <a:extLst>
                  <a:ext uri="{FF2B5EF4-FFF2-40B4-BE49-F238E27FC236}">
                    <a16:creationId xmlns:a16="http://schemas.microsoft.com/office/drawing/2014/main" id="{5D64577A-4A2F-81E2-BEC9-F5A8BADD1C3B}"/>
                  </a:ext>
                </a:extLst>
              </p:cNvPr>
              <p:cNvSpPr/>
              <p:nvPr/>
            </p:nvSpPr>
            <p:spPr>
              <a:xfrm>
                <a:off x="1773050" y="3012324"/>
                <a:ext cx="1846447" cy="797818"/>
              </a:xfrm>
              <a:custGeom>
                <a:avLst/>
                <a:gdLst>
                  <a:gd name="connsiteX0" fmla="*/ 1829919 w 1846447"/>
                  <a:gd name="connsiteY0" fmla="*/ 57879 h 797818"/>
                  <a:gd name="connsiteX1" fmla="*/ 1768712 w 1846447"/>
                  <a:gd name="connsiteY1" fmla="*/ 0 h 797818"/>
                  <a:gd name="connsiteX2" fmla="*/ 1701865 w 1846447"/>
                  <a:gd name="connsiteY2" fmla="*/ 111928 h 797818"/>
                  <a:gd name="connsiteX3" fmla="*/ 887930 w 1846447"/>
                  <a:gd name="connsiteY3" fmla="*/ 636246 h 797818"/>
                  <a:gd name="connsiteX4" fmla="*/ 0 w 1846447"/>
                  <a:gd name="connsiteY4" fmla="*/ 517889 h 797818"/>
                  <a:gd name="connsiteX5" fmla="*/ 0 w 1846447"/>
                  <a:gd name="connsiteY5" fmla="*/ 649834 h 797818"/>
                  <a:gd name="connsiteX6" fmla="*/ 887930 w 1846447"/>
                  <a:gd name="connsiteY6" fmla="*/ 797819 h 797818"/>
                  <a:gd name="connsiteX7" fmla="*/ 1775870 w 1846447"/>
                  <a:gd name="connsiteY7" fmla="*/ 259923 h 797818"/>
                  <a:gd name="connsiteX8" fmla="*/ 1829919 w 1846447"/>
                  <a:gd name="connsiteY8" fmla="*/ 57879 h 79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6447" h="797818">
                    <a:moveTo>
                      <a:pt x="1829919" y="57879"/>
                    </a:moveTo>
                    <a:cubicBezTo>
                      <a:pt x="1815036" y="31937"/>
                      <a:pt x="1793424" y="12502"/>
                      <a:pt x="1768712" y="0"/>
                    </a:cubicBezTo>
                    <a:cubicBezTo>
                      <a:pt x="1759687" y="41258"/>
                      <a:pt x="1733302" y="80496"/>
                      <a:pt x="1701865" y="111928"/>
                    </a:cubicBezTo>
                    <a:cubicBezTo>
                      <a:pt x="1701865" y="111928"/>
                      <a:pt x="1109920" y="636246"/>
                      <a:pt x="887930" y="636246"/>
                    </a:cubicBezTo>
                    <a:cubicBezTo>
                      <a:pt x="711041" y="636246"/>
                      <a:pt x="179060" y="556036"/>
                      <a:pt x="0" y="517889"/>
                    </a:cubicBezTo>
                    <a:lnTo>
                      <a:pt x="0" y="649834"/>
                    </a:lnTo>
                    <a:cubicBezTo>
                      <a:pt x="0" y="649834"/>
                      <a:pt x="665945" y="797819"/>
                      <a:pt x="887930" y="797819"/>
                    </a:cubicBezTo>
                    <a:cubicBezTo>
                      <a:pt x="1109920" y="797819"/>
                      <a:pt x="1775870" y="259923"/>
                      <a:pt x="1775870" y="259923"/>
                    </a:cubicBezTo>
                    <a:cubicBezTo>
                      <a:pt x="1829919" y="205869"/>
                      <a:pt x="1870596" y="128983"/>
                      <a:pt x="1829919" y="57879"/>
                    </a:cubicBezTo>
                    <a:close/>
                  </a:path>
                </a:pathLst>
              </a:custGeom>
              <a:solidFill>
                <a:srgbClr val="FFCDBE"/>
              </a:solidFill>
              <a:ln w="4763" cap="flat">
                <a:noFill/>
                <a:prstDash val="solid"/>
                <a:miter/>
              </a:ln>
            </p:spPr>
            <p:txBody>
              <a:bodyPr rtlCol="0" anchor="ctr"/>
              <a:lstStyle/>
              <a:p>
                <a:endParaRPr lang="fr-FR"/>
              </a:p>
            </p:txBody>
          </p:sp>
          <p:sp>
            <p:nvSpPr>
              <p:cNvPr id="37" name="Forme libre : forme 36">
                <a:extLst>
                  <a:ext uri="{FF2B5EF4-FFF2-40B4-BE49-F238E27FC236}">
                    <a16:creationId xmlns:a16="http://schemas.microsoft.com/office/drawing/2014/main" id="{9A5FD4EF-B786-9E5A-3D3F-ABF45748BB80}"/>
                  </a:ext>
                </a:extLst>
              </p:cNvPr>
              <p:cNvSpPr/>
              <p:nvPr/>
            </p:nvSpPr>
            <p:spPr>
              <a:xfrm>
                <a:off x="2180036" y="3225993"/>
                <a:ext cx="774334" cy="253988"/>
              </a:xfrm>
              <a:custGeom>
                <a:avLst/>
                <a:gdLst>
                  <a:gd name="connsiteX0" fmla="*/ 577127 w 774334"/>
                  <a:gd name="connsiteY0" fmla="*/ 253989 h 253988"/>
                  <a:gd name="connsiteX1" fmla="*/ 738343 w 774334"/>
                  <a:gd name="connsiteY1" fmla="*/ 163954 h 253988"/>
                  <a:gd name="connsiteX2" fmla="*/ 759945 w 774334"/>
                  <a:gd name="connsiteY2" fmla="*/ 0 h 253988"/>
                  <a:gd name="connsiteX3" fmla="*/ 695556 w 774334"/>
                  <a:gd name="connsiteY3" fmla="*/ 29194 h 253988"/>
                  <a:gd name="connsiteX4" fmla="*/ 692666 w 774334"/>
                  <a:gd name="connsiteY4" fmla="*/ 30637 h 253988"/>
                  <a:gd name="connsiteX5" fmla="*/ 694618 w 774334"/>
                  <a:gd name="connsiteY5" fmla="*/ 33452 h 253988"/>
                  <a:gd name="connsiteX6" fmla="*/ 677997 w 774334"/>
                  <a:gd name="connsiteY6" fmla="*/ 121106 h 253988"/>
                  <a:gd name="connsiteX7" fmla="*/ 561583 w 774334"/>
                  <a:gd name="connsiteY7" fmla="*/ 178622 h 253988"/>
                  <a:gd name="connsiteX8" fmla="*/ 41965 w 774334"/>
                  <a:gd name="connsiteY8" fmla="*/ 104337 h 253988"/>
                  <a:gd name="connsiteX9" fmla="*/ 341 w 774334"/>
                  <a:gd name="connsiteY9" fmla="*/ 135989 h 253988"/>
                  <a:gd name="connsiteX10" fmla="*/ 31993 w 774334"/>
                  <a:gd name="connsiteY10" fmla="*/ 177613 h 253988"/>
                  <a:gd name="connsiteX11" fmla="*/ 548138 w 774334"/>
                  <a:gd name="connsiteY11" fmla="*/ 251317 h 253988"/>
                  <a:gd name="connsiteX12" fmla="*/ 577127 w 774334"/>
                  <a:gd name="connsiteY12" fmla="*/ 253989 h 2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4334" h="253988">
                    <a:moveTo>
                      <a:pt x="577127" y="253989"/>
                    </a:moveTo>
                    <a:cubicBezTo>
                      <a:pt x="637101" y="253989"/>
                      <a:pt x="698014" y="220680"/>
                      <a:pt x="738343" y="163954"/>
                    </a:cubicBezTo>
                    <a:cubicBezTo>
                      <a:pt x="777138" y="109399"/>
                      <a:pt x="784944" y="47182"/>
                      <a:pt x="759945" y="0"/>
                    </a:cubicBezTo>
                    <a:lnTo>
                      <a:pt x="695556" y="29194"/>
                    </a:lnTo>
                    <a:lnTo>
                      <a:pt x="692666" y="30637"/>
                    </a:lnTo>
                    <a:cubicBezTo>
                      <a:pt x="693175" y="31433"/>
                      <a:pt x="694251" y="32876"/>
                      <a:pt x="694618" y="33452"/>
                    </a:cubicBezTo>
                    <a:cubicBezTo>
                      <a:pt x="706982" y="55059"/>
                      <a:pt x="700476" y="89454"/>
                      <a:pt x="677997" y="121106"/>
                    </a:cubicBezTo>
                    <a:cubicBezTo>
                      <a:pt x="653284" y="155939"/>
                      <a:pt x="607683" y="187152"/>
                      <a:pt x="561583" y="178622"/>
                    </a:cubicBezTo>
                    <a:cubicBezTo>
                      <a:pt x="489035" y="165330"/>
                      <a:pt x="60172" y="106794"/>
                      <a:pt x="41965" y="104337"/>
                    </a:cubicBezTo>
                    <a:cubicBezTo>
                      <a:pt x="21944" y="101446"/>
                      <a:pt x="3089" y="115757"/>
                      <a:pt x="341" y="135989"/>
                    </a:cubicBezTo>
                    <a:cubicBezTo>
                      <a:pt x="-2407" y="156224"/>
                      <a:pt x="11757" y="174865"/>
                      <a:pt x="31993" y="177613"/>
                    </a:cubicBezTo>
                    <a:cubicBezTo>
                      <a:pt x="36398" y="178189"/>
                      <a:pt x="477401" y="238377"/>
                      <a:pt x="548138" y="251317"/>
                    </a:cubicBezTo>
                    <a:cubicBezTo>
                      <a:pt x="557758" y="253127"/>
                      <a:pt x="567440" y="253989"/>
                      <a:pt x="577127" y="253989"/>
                    </a:cubicBezTo>
                    <a:close/>
                  </a:path>
                </a:pathLst>
              </a:custGeom>
              <a:solidFill>
                <a:srgbClr val="FFCDBE"/>
              </a:solidFill>
              <a:ln w="4763" cap="flat">
                <a:noFill/>
                <a:prstDash val="solid"/>
                <a:miter/>
              </a:ln>
            </p:spPr>
            <p:txBody>
              <a:bodyPr rtlCol="0" anchor="ctr"/>
              <a:lstStyle/>
              <a:p>
                <a:endParaRPr lang="fr-FR"/>
              </a:p>
            </p:txBody>
          </p:sp>
        </p:grpSp>
        <p:sp>
          <p:nvSpPr>
            <p:cNvPr id="35" name="Forme libre : forme 34">
              <a:extLst>
                <a:ext uri="{FF2B5EF4-FFF2-40B4-BE49-F238E27FC236}">
                  <a16:creationId xmlns:a16="http://schemas.microsoft.com/office/drawing/2014/main" id="{888A1E14-DEFF-1E9A-A8D9-D8E8933C4E5B}"/>
                </a:ext>
              </a:extLst>
            </p:cNvPr>
            <p:cNvSpPr/>
            <p:nvPr/>
          </p:nvSpPr>
          <p:spPr>
            <a:xfrm>
              <a:off x="1443542" y="3773147"/>
              <a:ext cx="74361" cy="36995"/>
            </a:xfrm>
            <a:custGeom>
              <a:avLst/>
              <a:gdLst>
                <a:gd name="connsiteX0" fmla="*/ 37362 w 74361"/>
                <a:gd name="connsiteY0" fmla="*/ 0 h 36995"/>
                <a:gd name="connsiteX1" fmla="*/ 36562 w 74361"/>
                <a:gd name="connsiteY1" fmla="*/ 0 h 36995"/>
                <a:gd name="connsiteX2" fmla="*/ 0 w 74361"/>
                <a:gd name="connsiteY2" fmla="*/ 36995 h 36995"/>
                <a:gd name="connsiteX3" fmla="*/ 74362 w 74361"/>
                <a:gd name="connsiteY3" fmla="*/ 36995 h 36995"/>
                <a:gd name="connsiteX4" fmla="*/ 37362 w 74361"/>
                <a:gd name="connsiteY4" fmla="*/ 0 h 3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61" h="36995">
                  <a:moveTo>
                    <a:pt x="37362" y="0"/>
                  </a:moveTo>
                  <a:lnTo>
                    <a:pt x="36562" y="0"/>
                  </a:lnTo>
                  <a:cubicBezTo>
                    <a:pt x="16183" y="0"/>
                    <a:pt x="0" y="16621"/>
                    <a:pt x="0" y="36995"/>
                  </a:cubicBezTo>
                  <a:lnTo>
                    <a:pt x="74362" y="36995"/>
                  </a:lnTo>
                  <a:cubicBezTo>
                    <a:pt x="74362" y="16616"/>
                    <a:pt x="57741" y="0"/>
                    <a:pt x="37362" y="0"/>
                  </a:cubicBezTo>
                  <a:close/>
                </a:path>
              </a:pathLst>
            </a:custGeom>
            <a:solidFill>
              <a:srgbClr val="FFCE54"/>
            </a:solidFill>
            <a:ln w="4763" cap="flat">
              <a:noFill/>
              <a:prstDash val="solid"/>
              <a:miter/>
            </a:ln>
          </p:spPr>
          <p:txBody>
            <a:bodyPr rtlCol="0" anchor="ctr"/>
            <a:lstStyle/>
            <a:p>
              <a:endParaRPr lang="fr-FR"/>
            </a:p>
          </p:txBody>
        </p:sp>
      </p:grpSp>
      <p:grpSp>
        <p:nvGrpSpPr>
          <p:cNvPr id="44" name="Groupe 43">
            <a:extLst>
              <a:ext uri="{FF2B5EF4-FFF2-40B4-BE49-F238E27FC236}">
                <a16:creationId xmlns:a16="http://schemas.microsoft.com/office/drawing/2014/main" id="{28FEB3D9-2173-0844-C686-55D28FF5F3E5}"/>
              </a:ext>
            </a:extLst>
          </p:cNvPr>
          <p:cNvGrpSpPr/>
          <p:nvPr>
            <p:custDataLst>
              <p:tags r:id="rId11"/>
            </p:custDataLst>
          </p:nvPr>
        </p:nvGrpSpPr>
        <p:grpSpPr>
          <a:xfrm>
            <a:off x="1087725" y="2298284"/>
            <a:ext cx="1571154" cy="1183438"/>
            <a:chOff x="2469919" y="2718353"/>
            <a:chExt cx="3077690" cy="2318203"/>
          </a:xfrm>
        </p:grpSpPr>
        <p:sp>
          <p:nvSpPr>
            <p:cNvPr id="45" name="Forme libre : forme 44">
              <a:extLst>
                <a:ext uri="{FF2B5EF4-FFF2-40B4-BE49-F238E27FC236}">
                  <a16:creationId xmlns:a16="http://schemas.microsoft.com/office/drawing/2014/main" id="{BDDFF5AB-4CB5-4113-0134-C714BB0E8B95}"/>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46" name="Forme libre : forme 45">
              <a:extLst>
                <a:ext uri="{FF2B5EF4-FFF2-40B4-BE49-F238E27FC236}">
                  <a16:creationId xmlns:a16="http://schemas.microsoft.com/office/drawing/2014/main" id="{7D3E6F0D-ECF8-3C45-CC85-5072CACBDCF1}"/>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47" name="Graphique 52">
              <a:extLst>
                <a:ext uri="{FF2B5EF4-FFF2-40B4-BE49-F238E27FC236}">
                  <a16:creationId xmlns:a16="http://schemas.microsoft.com/office/drawing/2014/main" id="{51640E8C-90FE-F7B8-A445-52A9554A54A3}"/>
                </a:ext>
              </a:extLst>
            </p:cNvPr>
            <p:cNvGrpSpPr/>
            <p:nvPr/>
          </p:nvGrpSpPr>
          <p:grpSpPr>
            <a:xfrm>
              <a:off x="2760480" y="3050595"/>
              <a:ext cx="2567412" cy="1536448"/>
              <a:chOff x="2760480" y="3050595"/>
              <a:chExt cx="2567412" cy="1536448"/>
            </a:xfrm>
            <a:solidFill>
              <a:srgbClr val="666666"/>
            </a:solidFill>
          </p:grpSpPr>
          <p:sp>
            <p:nvSpPr>
              <p:cNvPr id="50" name="Forme libre : forme 49">
                <a:extLst>
                  <a:ext uri="{FF2B5EF4-FFF2-40B4-BE49-F238E27FC236}">
                    <a16:creationId xmlns:a16="http://schemas.microsoft.com/office/drawing/2014/main" id="{CA0DE02C-8ED5-A675-CC2F-F46B7C89D887}"/>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51" name="Forme libre : forme 50">
                <a:extLst>
                  <a:ext uri="{FF2B5EF4-FFF2-40B4-BE49-F238E27FC236}">
                    <a16:creationId xmlns:a16="http://schemas.microsoft.com/office/drawing/2014/main" id="{41B19B19-E4C9-A229-19BD-9E4841DDAC8B}"/>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52" name="Forme libre : forme 51">
                <a:extLst>
                  <a:ext uri="{FF2B5EF4-FFF2-40B4-BE49-F238E27FC236}">
                    <a16:creationId xmlns:a16="http://schemas.microsoft.com/office/drawing/2014/main" id="{0111EAD3-A7D2-54E2-3965-76718335C1AF}"/>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53" name="Forme libre : forme 52">
                <a:extLst>
                  <a:ext uri="{FF2B5EF4-FFF2-40B4-BE49-F238E27FC236}">
                    <a16:creationId xmlns:a16="http://schemas.microsoft.com/office/drawing/2014/main" id="{E67A024F-C57E-5EDE-FD4F-7E809727A2A9}"/>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54" name="Forme libre : forme 53">
                <a:extLst>
                  <a:ext uri="{FF2B5EF4-FFF2-40B4-BE49-F238E27FC236}">
                    <a16:creationId xmlns:a16="http://schemas.microsoft.com/office/drawing/2014/main" id="{E78FDB36-D52D-43C5-AA0F-0819ED4BDF9C}"/>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55" name="Forme libre : forme 54">
                <a:extLst>
                  <a:ext uri="{FF2B5EF4-FFF2-40B4-BE49-F238E27FC236}">
                    <a16:creationId xmlns:a16="http://schemas.microsoft.com/office/drawing/2014/main" id="{51E67677-2FB2-B51D-5D1C-3A3A4870C66D}"/>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48" name="Forme libre : forme 47">
              <a:extLst>
                <a:ext uri="{FF2B5EF4-FFF2-40B4-BE49-F238E27FC236}">
                  <a16:creationId xmlns:a16="http://schemas.microsoft.com/office/drawing/2014/main" id="{FCD4FD96-A8A0-FD47-11DD-1A02D5167635}"/>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49" name="Forme libre : forme 48">
              <a:extLst>
                <a:ext uri="{FF2B5EF4-FFF2-40B4-BE49-F238E27FC236}">
                  <a16:creationId xmlns:a16="http://schemas.microsoft.com/office/drawing/2014/main" id="{B2FE244A-054E-8B67-96A2-F3A5AB715E02}"/>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sp>
        <p:nvSpPr>
          <p:cNvPr id="2" name="Espace réservé du numéro de diapositive 1">
            <a:extLst>
              <a:ext uri="{FF2B5EF4-FFF2-40B4-BE49-F238E27FC236}">
                <a16:creationId xmlns:a16="http://schemas.microsoft.com/office/drawing/2014/main" id="{82FFEEF6-1B97-9603-33DD-F902B0C2F4CB}"/>
              </a:ext>
            </a:extLst>
          </p:cNvPr>
          <p:cNvSpPr>
            <a:spLocks noGrp="1"/>
          </p:cNvSpPr>
          <p:nvPr>
            <p:ph type="sldNum" sz="quarter" idx="10"/>
            <p:custDataLst>
              <p:tags r:id="rId12"/>
            </p:custDataLst>
          </p:nvPr>
        </p:nvSpPr>
        <p:spPr/>
        <p:txBody>
          <a:bodyPr/>
          <a:lstStyle/>
          <a:p>
            <a:fld id="{B155B846-58B1-4FD9-BD7C-950EBE99AA96}" type="slidenum">
              <a:rPr lang="fr-FR" smtClean="0"/>
              <a:t>5</a:t>
            </a:fld>
            <a:endParaRPr lang="fr-FR"/>
          </a:p>
        </p:txBody>
      </p:sp>
    </p:spTree>
    <p:extLst>
      <p:ext uri="{BB962C8B-B14F-4D97-AF65-F5344CB8AC3E}">
        <p14:creationId xmlns:p14="http://schemas.microsoft.com/office/powerpoint/2010/main" val="2582007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nodeType="afterEffect">
                                  <p:stCondLst>
                                    <p:cond delay="0"/>
                                  </p:stCondLst>
                                  <p:childTnLst>
                                    <p:set>
                                      <p:cBhvr>
                                        <p:cTn id="25" dur="1" fill="hold">
                                          <p:stCondLst>
                                            <p:cond delay="0"/>
                                          </p:stCondLst>
                                        </p:cTn>
                                        <p:tgtEl>
                                          <p:spTgt spid="68"/>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TEST SERVERLESS</a:t>
            </a:r>
          </a:p>
        </p:txBody>
      </p:sp>
      <p:pic>
        <p:nvPicPr>
          <p:cNvPr id="3" name="Image 2">
            <a:extLst>
              <a:ext uri="{FF2B5EF4-FFF2-40B4-BE49-F238E27FC236}">
                <a16:creationId xmlns:a16="http://schemas.microsoft.com/office/drawing/2014/main" id="{F18EF642-9952-804F-A8B1-AADB499F5C88}"/>
              </a:ext>
            </a:extLst>
          </p:cNvPr>
          <p:cNvPicPr>
            <a:picLocks noChangeAspect="1"/>
          </p:cNvPicPr>
          <p:nvPr>
            <p:custDataLst>
              <p:tags r:id="rId2"/>
            </p:custDataLst>
          </p:nvPr>
        </p:nvPicPr>
        <p:blipFill>
          <a:blip r:embed="rId6"/>
          <a:stretch>
            <a:fillRect/>
          </a:stretch>
        </p:blipFill>
        <p:spPr>
          <a:xfrm>
            <a:off x="2266831" y="1260407"/>
            <a:ext cx="4610337" cy="2622685"/>
          </a:xfrm>
          <a:prstGeom prst="rect">
            <a:avLst/>
          </a:prstGeom>
        </p:spPr>
      </p:pic>
      <p:sp>
        <p:nvSpPr>
          <p:cNvPr id="2" name="Espace réservé du numéro de diapositive 1">
            <a:extLst>
              <a:ext uri="{FF2B5EF4-FFF2-40B4-BE49-F238E27FC236}">
                <a16:creationId xmlns:a16="http://schemas.microsoft.com/office/drawing/2014/main" id="{EB493A8F-BA5B-D592-AFB2-AF75BD1AB1A3}"/>
              </a:ext>
            </a:extLst>
          </p:cNvPr>
          <p:cNvSpPr>
            <a:spLocks noGrp="1"/>
          </p:cNvSpPr>
          <p:nvPr>
            <p:ph type="sldNum" sz="quarter" idx="10"/>
            <p:custDataLst>
              <p:tags r:id="rId3"/>
            </p:custDataLst>
          </p:nvPr>
        </p:nvSpPr>
        <p:spPr/>
        <p:txBody>
          <a:bodyPr/>
          <a:lstStyle/>
          <a:p>
            <a:fld id="{B155B846-58B1-4FD9-BD7C-950EBE99AA96}" type="slidenum">
              <a:rPr lang="fr-FR" smtClean="0"/>
              <a:t>50</a:t>
            </a:fld>
            <a:endParaRPr lang="fr-FR"/>
          </a:p>
        </p:txBody>
      </p:sp>
    </p:spTree>
    <p:extLst>
      <p:ext uri="{BB962C8B-B14F-4D97-AF65-F5344CB8AC3E}">
        <p14:creationId xmlns:p14="http://schemas.microsoft.com/office/powerpoint/2010/main" val="2304828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GIT ET CI/CD</a:t>
            </a:r>
          </a:p>
        </p:txBody>
      </p:sp>
      <p:pic>
        <p:nvPicPr>
          <p:cNvPr id="4" name="Image 3">
            <a:extLst>
              <a:ext uri="{FF2B5EF4-FFF2-40B4-BE49-F238E27FC236}">
                <a16:creationId xmlns:a16="http://schemas.microsoft.com/office/drawing/2014/main" id="{0FAA7E3D-2F8D-9AB7-D412-84410DABECBD}"/>
              </a:ext>
            </a:extLst>
          </p:cNvPr>
          <p:cNvPicPr>
            <a:picLocks noChangeAspect="1"/>
          </p:cNvPicPr>
          <p:nvPr>
            <p:custDataLst>
              <p:tags r:id="rId2"/>
            </p:custDataLst>
          </p:nvPr>
        </p:nvPicPr>
        <p:blipFill>
          <a:blip r:embed="rId6"/>
          <a:stretch>
            <a:fillRect/>
          </a:stretch>
        </p:blipFill>
        <p:spPr>
          <a:xfrm>
            <a:off x="2285955" y="1448362"/>
            <a:ext cx="4572091" cy="3333731"/>
          </a:xfrm>
          <a:prstGeom prst="rect">
            <a:avLst/>
          </a:prstGeom>
        </p:spPr>
      </p:pic>
      <p:sp>
        <p:nvSpPr>
          <p:cNvPr id="2" name="Espace réservé du numéro de diapositive 1">
            <a:extLst>
              <a:ext uri="{FF2B5EF4-FFF2-40B4-BE49-F238E27FC236}">
                <a16:creationId xmlns:a16="http://schemas.microsoft.com/office/drawing/2014/main" id="{AA552200-4337-6483-81EC-AC8982B292DE}"/>
              </a:ext>
            </a:extLst>
          </p:cNvPr>
          <p:cNvSpPr>
            <a:spLocks noGrp="1"/>
          </p:cNvSpPr>
          <p:nvPr>
            <p:ph type="sldNum" sz="quarter" idx="10"/>
            <p:custDataLst>
              <p:tags r:id="rId3"/>
            </p:custDataLst>
          </p:nvPr>
        </p:nvSpPr>
        <p:spPr/>
        <p:txBody>
          <a:bodyPr/>
          <a:lstStyle/>
          <a:p>
            <a:fld id="{B155B846-58B1-4FD9-BD7C-950EBE99AA96}" type="slidenum">
              <a:rPr lang="fr-FR" smtClean="0"/>
              <a:t>51</a:t>
            </a:fld>
            <a:endParaRPr lang="fr-FR"/>
          </a:p>
        </p:txBody>
      </p:sp>
    </p:spTree>
    <p:extLst>
      <p:ext uri="{BB962C8B-B14F-4D97-AF65-F5344CB8AC3E}">
        <p14:creationId xmlns:p14="http://schemas.microsoft.com/office/powerpoint/2010/main" val="942497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dirty="0"/>
              <a:t>GIT </a:t>
            </a:r>
            <a:r>
              <a:rPr lang="fr-FR"/>
              <a:t>ET GITHUB</a:t>
            </a:r>
            <a:endParaRPr lang="fr-FR" dirty="0"/>
          </a:p>
        </p:txBody>
      </p:sp>
      <p:pic>
        <p:nvPicPr>
          <p:cNvPr id="3" name="Graphique 2">
            <a:extLst>
              <a:ext uri="{FF2B5EF4-FFF2-40B4-BE49-F238E27FC236}">
                <a16:creationId xmlns:a16="http://schemas.microsoft.com/office/drawing/2014/main" id="{28653CB0-5EEC-DBBD-074C-19E50B777F14}"/>
              </a:ext>
            </a:extLst>
          </p:cNvPr>
          <p:cNvPicPr>
            <a:picLocks noChangeAspect="1"/>
          </p:cNvPicPr>
          <p:nvPr>
            <p:custDataLst>
              <p:tags r:id="rId2"/>
            </p:custDataLst>
          </p:nvPr>
        </p:nvPicPr>
        <p:blipFill>
          <a:blip r:embed="rId7">
            <a:extLst>
              <a:ext uri="{96DAC541-7B7A-43D3-8B79-37D633B846F1}">
                <asvg:svgBlip xmlns:asvg="http://schemas.microsoft.com/office/drawing/2016/SVG/main" r:embed="rId8"/>
              </a:ext>
            </a:extLst>
          </a:blip>
          <a:stretch>
            <a:fillRect/>
          </a:stretch>
        </p:blipFill>
        <p:spPr>
          <a:xfrm>
            <a:off x="713232" y="1849479"/>
            <a:ext cx="2754525" cy="2754525"/>
          </a:xfrm>
          <a:prstGeom prst="rect">
            <a:avLst/>
          </a:prstGeom>
        </p:spPr>
      </p:pic>
      <p:pic>
        <p:nvPicPr>
          <p:cNvPr id="4098" name="Picture 2" descr="Logo github - Icônes des médias sociaux gratuites">
            <a:extLst>
              <a:ext uri="{FF2B5EF4-FFF2-40B4-BE49-F238E27FC236}">
                <a16:creationId xmlns:a16="http://schemas.microsoft.com/office/drawing/2014/main" id="{1BDD146A-2D4A-057C-E271-998880557FF8}"/>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5676243" y="1849478"/>
            <a:ext cx="2754525" cy="2754525"/>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a:extLst>
              <a:ext uri="{FF2B5EF4-FFF2-40B4-BE49-F238E27FC236}">
                <a16:creationId xmlns:a16="http://schemas.microsoft.com/office/drawing/2014/main" id="{C95AF954-773C-DD34-1DD2-95C06C698EE9}"/>
              </a:ext>
            </a:extLst>
          </p:cNvPr>
          <p:cNvSpPr>
            <a:spLocks noGrp="1"/>
          </p:cNvSpPr>
          <p:nvPr>
            <p:ph type="sldNum" sz="quarter" idx="10"/>
            <p:custDataLst>
              <p:tags r:id="rId4"/>
            </p:custDataLst>
          </p:nvPr>
        </p:nvSpPr>
        <p:spPr/>
        <p:txBody>
          <a:bodyPr/>
          <a:lstStyle/>
          <a:p>
            <a:fld id="{B155B846-58B1-4FD9-BD7C-950EBE99AA96}" type="slidenum">
              <a:rPr lang="fr-FR" smtClean="0"/>
              <a:t>52</a:t>
            </a:fld>
            <a:endParaRPr lang="fr-FR"/>
          </a:p>
        </p:txBody>
      </p:sp>
    </p:spTree>
    <p:extLst>
      <p:ext uri="{BB962C8B-B14F-4D97-AF65-F5344CB8AC3E}">
        <p14:creationId xmlns:p14="http://schemas.microsoft.com/office/powerpoint/2010/main" val="75779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08"/>
        <p:cNvGrpSpPr/>
        <p:nvPr/>
      </p:nvGrpSpPr>
      <p:grpSpPr>
        <a:xfrm>
          <a:off x="0" y="0"/>
          <a:ext cx="0" cy="0"/>
          <a:chOff x="0" y="0"/>
          <a:chExt cx="0" cy="0"/>
        </a:xfrm>
      </p:grpSpPr>
      <p:sp>
        <p:nvSpPr>
          <p:cNvPr id="4009" name="Google Shape;4009;p71"/>
          <p:cNvSpPr/>
          <p:nvPr>
            <p:custDataLst>
              <p:tags r:id="rId1"/>
            </p:custDataLst>
          </p:nvPr>
        </p:nvSpPr>
        <p:spPr>
          <a:xfrm rot="-2172884">
            <a:off x="4726283" y="2895212"/>
            <a:ext cx="243474" cy="592156"/>
          </a:xfrm>
          <a:custGeom>
            <a:avLst/>
            <a:gdLst/>
            <a:ahLst/>
            <a:cxnLst/>
            <a:rect l="l" t="t" r="r" b="b"/>
            <a:pathLst>
              <a:path w="8646" h="21028" extrusionOk="0">
                <a:moveTo>
                  <a:pt x="1822" y="14424"/>
                </a:moveTo>
                <a:cubicBezTo>
                  <a:pt x="1489" y="15580"/>
                  <a:pt x="2091" y="12556"/>
                  <a:pt x="5606" y="4750"/>
                </a:cubicBezTo>
                <a:cubicBezTo>
                  <a:pt x="6033" y="3800"/>
                  <a:pt x="6508" y="2423"/>
                  <a:pt x="7252" y="1393"/>
                </a:cubicBezTo>
                <a:cubicBezTo>
                  <a:pt x="8187" y="0"/>
                  <a:pt x="8646" y="79"/>
                  <a:pt x="7379" y="507"/>
                </a:cubicBezTo>
                <a:cubicBezTo>
                  <a:pt x="460" y="2803"/>
                  <a:pt x="3611" y="649"/>
                  <a:pt x="4007" y="5225"/>
                </a:cubicBezTo>
                <a:cubicBezTo>
                  <a:pt x="4102" y="6191"/>
                  <a:pt x="4117" y="4386"/>
                  <a:pt x="2360" y="2359"/>
                </a:cubicBezTo>
                <a:cubicBezTo>
                  <a:pt x="1" y="4228"/>
                  <a:pt x="2613" y="7838"/>
                  <a:pt x="2471" y="11495"/>
                </a:cubicBezTo>
                <a:cubicBezTo>
                  <a:pt x="2455" y="12319"/>
                  <a:pt x="935" y="15691"/>
                  <a:pt x="777" y="21011"/>
                </a:cubicBezTo>
                <a:cubicBezTo>
                  <a:pt x="1426" y="21027"/>
                  <a:pt x="444" y="19254"/>
                  <a:pt x="2265" y="13142"/>
                </a:cubicBezTo>
                <a:cubicBezTo>
                  <a:pt x="2075" y="13554"/>
                  <a:pt x="1917" y="13981"/>
                  <a:pt x="1822" y="14424"/>
                </a:cubicBezTo>
                <a:close/>
              </a:path>
            </a:pathLst>
          </a:custGeom>
          <a:solidFill>
            <a:srgbClr val="99D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1"/>
          <p:cNvSpPr/>
          <p:nvPr>
            <p:custDataLst>
              <p:tags r:id="rId2"/>
            </p:custDataLst>
          </p:nvPr>
        </p:nvSpPr>
        <p:spPr>
          <a:xfrm rot="-2172884">
            <a:off x="4676016" y="2785473"/>
            <a:ext cx="390612" cy="487371"/>
          </a:xfrm>
          <a:custGeom>
            <a:avLst/>
            <a:gdLst/>
            <a:ahLst/>
            <a:cxnLst/>
            <a:rect l="l" t="t" r="r" b="b"/>
            <a:pathLst>
              <a:path w="13871" h="17307" extrusionOk="0">
                <a:moveTo>
                  <a:pt x="10989" y="174"/>
                </a:moveTo>
                <a:cubicBezTo>
                  <a:pt x="9896" y="349"/>
                  <a:pt x="10261" y="143"/>
                  <a:pt x="10340" y="1663"/>
                </a:cubicBezTo>
                <a:cubicBezTo>
                  <a:pt x="10371" y="2011"/>
                  <a:pt x="10356" y="2375"/>
                  <a:pt x="10261" y="2724"/>
                </a:cubicBezTo>
                <a:cubicBezTo>
                  <a:pt x="10308" y="2185"/>
                  <a:pt x="10102" y="1219"/>
                  <a:pt x="9786" y="475"/>
                </a:cubicBezTo>
                <a:cubicBezTo>
                  <a:pt x="7933" y="1077"/>
                  <a:pt x="6001" y="2692"/>
                  <a:pt x="4703" y="5748"/>
                </a:cubicBezTo>
                <a:cubicBezTo>
                  <a:pt x="840" y="14567"/>
                  <a:pt x="0" y="17306"/>
                  <a:pt x="808" y="15454"/>
                </a:cubicBezTo>
                <a:cubicBezTo>
                  <a:pt x="2565" y="11400"/>
                  <a:pt x="6223" y="9231"/>
                  <a:pt x="8614" y="6793"/>
                </a:cubicBezTo>
                <a:cubicBezTo>
                  <a:pt x="11021" y="4529"/>
                  <a:pt x="10910" y="1789"/>
                  <a:pt x="13871" y="507"/>
                </a:cubicBezTo>
                <a:cubicBezTo>
                  <a:pt x="13301" y="222"/>
                  <a:pt x="12050" y="0"/>
                  <a:pt x="10989" y="174"/>
                </a:cubicBezTo>
                <a:close/>
              </a:path>
            </a:pathLst>
          </a:custGeom>
          <a:solidFill>
            <a:srgbClr val="8D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1"/>
          <p:cNvSpPr/>
          <p:nvPr>
            <p:custDataLst>
              <p:tags r:id="rId3"/>
            </p:custDataLst>
          </p:nvPr>
        </p:nvSpPr>
        <p:spPr>
          <a:xfrm rot="-2172884">
            <a:off x="4529059" y="3049400"/>
            <a:ext cx="321056" cy="604180"/>
          </a:xfrm>
          <a:custGeom>
            <a:avLst/>
            <a:gdLst/>
            <a:ahLst/>
            <a:cxnLst/>
            <a:rect l="l" t="t" r="r" b="b"/>
            <a:pathLst>
              <a:path w="11401" h="21455" extrusionOk="0">
                <a:moveTo>
                  <a:pt x="3325" y="3880"/>
                </a:moveTo>
                <a:cubicBezTo>
                  <a:pt x="0" y="808"/>
                  <a:pt x="792" y="0"/>
                  <a:pt x="871" y="2613"/>
                </a:cubicBezTo>
                <a:cubicBezTo>
                  <a:pt x="903" y="4355"/>
                  <a:pt x="681" y="5146"/>
                  <a:pt x="713" y="6286"/>
                </a:cubicBezTo>
                <a:cubicBezTo>
                  <a:pt x="1821" y="6065"/>
                  <a:pt x="2961" y="6160"/>
                  <a:pt x="4022" y="6571"/>
                </a:cubicBezTo>
                <a:cubicBezTo>
                  <a:pt x="4893" y="6951"/>
                  <a:pt x="3404" y="6001"/>
                  <a:pt x="776" y="6888"/>
                </a:cubicBezTo>
                <a:cubicBezTo>
                  <a:pt x="1378" y="9564"/>
                  <a:pt x="5684" y="8551"/>
                  <a:pt x="8297" y="12034"/>
                </a:cubicBezTo>
                <a:cubicBezTo>
                  <a:pt x="11195" y="18858"/>
                  <a:pt x="10830" y="21455"/>
                  <a:pt x="11400" y="21344"/>
                </a:cubicBezTo>
                <a:cubicBezTo>
                  <a:pt x="10276" y="15723"/>
                  <a:pt x="7474" y="7854"/>
                  <a:pt x="3325" y="38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1"/>
          <p:cNvSpPr/>
          <p:nvPr>
            <p:custDataLst>
              <p:tags r:id="rId4"/>
            </p:custDataLst>
          </p:nvPr>
        </p:nvSpPr>
        <p:spPr>
          <a:xfrm rot="-2172884">
            <a:off x="4378775" y="2929540"/>
            <a:ext cx="323281" cy="615360"/>
          </a:xfrm>
          <a:custGeom>
            <a:avLst/>
            <a:gdLst/>
            <a:ahLst/>
            <a:cxnLst/>
            <a:rect l="l" t="t" r="r" b="b"/>
            <a:pathLst>
              <a:path w="11480" h="21852" extrusionOk="0">
                <a:moveTo>
                  <a:pt x="8946" y="15549"/>
                </a:moveTo>
                <a:cubicBezTo>
                  <a:pt x="10720" y="18732"/>
                  <a:pt x="11480" y="21851"/>
                  <a:pt x="10941" y="19856"/>
                </a:cubicBezTo>
                <a:cubicBezTo>
                  <a:pt x="9785" y="15597"/>
                  <a:pt x="9580" y="10736"/>
                  <a:pt x="7379" y="6936"/>
                </a:cubicBezTo>
                <a:cubicBezTo>
                  <a:pt x="5020" y="3057"/>
                  <a:pt x="2375" y="3247"/>
                  <a:pt x="95" y="1"/>
                </a:cubicBezTo>
                <a:cubicBezTo>
                  <a:pt x="0" y="777"/>
                  <a:pt x="48" y="1584"/>
                  <a:pt x="206" y="2360"/>
                </a:cubicBezTo>
                <a:cubicBezTo>
                  <a:pt x="634" y="4466"/>
                  <a:pt x="444" y="3785"/>
                  <a:pt x="1979" y="3785"/>
                </a:cubicBezTo>
                <a:cubicBezTo>
                  <a:pt x="2375" y="3785"/>
                  <a:pt x="2755" y="3848"/>
                  <a:pt x="3120" y="3991"/>
                </a:cubicBezTo>
                <a:cubicBezTo>
                  <a:pt x="2312" y="3880"/>
                  <a:pt x="1504" y="4007"/>
                  <a:pt x="776" y="4323"/>
                </a:cubicBezTo>
                <a:cubicBezTo>
                  <a:pt x="3072" y="9818"/>
                  <a:pt x="5621" y="9438"/>
                  <a:pt x="8946" y="15549"/>
                </a:cubicBezTo>
                <a:close/>
              </a:path>
            </a:pathLst>
          </a:custGeom>
          <a:solidFill>
            <a:srgbClr val="8D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1"/>
          <p:cNvSpPr txBox="1">
            <a:spLocks noGrp="1"/>
          </p:cNvSpPr>
          <p:nvPr>
            <p:ph type="title"/>
            <p:custDataLst>
              <p:tags r:id="rId5"/>
            </p:custDataLst>
          </p:nvPr>
        </p:nvSpPr>
        <p:spPr>
          <a:xfrm>
            <a:off x="716775" y="1250293"/>
            <a:ext cx="3470074" cy="9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DÉMONSTRATION</a:t>
            </a:r>
            <a:br>
              <a:rPr lang="fr-FR"/>
            </a:br>
            <a:r>
              <a:rPr lang="fr-FR"/>
              <a:t>DU MVP</a:t>
            </a:r>
          </a:p>
        </p:txBody>
      </p:sp>
      <p:grpSp>
        <p:nvGrpSpPr>
          <p:cNvPr id="4015" name="Google Shape;4015;p71"/>
          <p:cNvGrpSpPr/>
          <p:nvPr>
            <p:custDataLst>
              <p:tags r:id="rId6"/>
            </p:custDataLst>
          </p:nvPr>
        </p:nvGrpSpPr>
        <p:grpSpPr>
          <a:xfrm>
            <a:off x="4552602" y="1531850"/>
            <a:ext cx="3910175" cy="2079800"/>
            <a:chOff x="4139775" y="1270525"/>
            <a:chExt cx="3910175" cy="2079800"/>
          </a:xfrm>
        </p:grpSpPr>
        <p:sp>
          <p:nvSpPr>
            <p:cNvPr id="4016" name="Google Shape;4016;p71"/>
            <p:cNvSpPr/>
            <p:nvPr/>
          </p:nvSpPr>
          <p:spPr>
            <a:xfrm>
              <a:off x="4544325" y="1270525"/>
              <a:ext cx="3101050" cy="1957050"/>
            </a:xfrm>
            <a:custGeom>
              <a:avLst/>
              <a:gdLst/>
              <a:ahLst/>
              <a:cxnLst/>
              <a:rect l="l" t="t" r="r" b="b"/>
              <a:pathLst>
                <a:path w="124042" h="78282" extrusionOk="0">
                  <a:moveTo>
                    <a:pt x="5028" y="0"/>
                  </a:moveTo>
                  <a:cubicBezTo>
                    <a:pt x="2240" y="0"/>
                    <a:pt x="1" y="2435"/>
                    <a:pt x="1" y="5421"/>
                  </a:cubicBezTo>
                  <a:lnTo>
                    <a:pt x="1" y="78282"/>
                  </a:lnTo>
                  <a:lnTo>
                    <a:pt x="124042" y="78282"/>
                  </a:lnTo>
                  <a:lnTo>
                    <a:pt x="124042" y="5421"/>
                  </a:lnTo>
                  <a:cubicBezTo>
                    <a:pt x="124042" y="2435"/>
                    <a:pt x="121803" y="0"/>
                    <a:pt x="119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1"/>
            <p:cNvSpPr/>
            <p:nvPr/>
          </p:nvSpPr>
          <p:spPr>
            <a:xfrm>
              <a:off x="6030025" y="1305800"/>
              <a:ext cx="59925" cy="50175"/>
            </a:xfrm>
            <a:custGeom>
              <a:avLst/>
              <a:gdLst/>
              <a:ahLst/>
              <a:cxnLst/>
              <a:rect l="l" t="t" r="r" b="b"/>
              <a:pathLst>
                <a:path w="2397" h="2007" extrusionOk="0">
                  <a:moveTo>
                    <a:pt x="1440" y="1"/>
                  </a:moveTo>
                  <a:cubicBezTo>
                    <a:pt x="1418" y="1"/>
                    <a:pt x="1397" y="2"/>
                    <a:pt x="1376" y="3"/>
                  </a:cubicBezTo>
                  <a:cubicBezTo>
                    <a:pt x="472" y="3"/>
                    <a:pt x="1" y="1064"/>
                    <a:pt x="669" y="1692"/>
                  </a:cubicBezTo>
                  <a:cubicBezTo>
                    <a:pt x="874" y="1910"/>
                    <a:pt x="1129" y="2007"/>
                    <a:pt x="1379" y="2007"/>
                  </a:cubicBezTo>
                  <a:cubicBezTo>
                    <a:pt x="1897" y="2007"/>
                    <a:pt x="2397" y="1594"/>
                    <a:pt x="2397" y="985"/>
                  </a:cubicBezTo>
                  <a:cubicBezTo>
                    <a:pt x="2397" y="457"/>
                    <a:pt x="1962" y="1"/>
                    <a:pt x="1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1"/>
            <p:cNvSpPr/>
            <p:nvPr/>
          </p:nvSpPr>
          <p:spPr>
            <a:xfrm>
              <a:off x="4139775" y="3292375"/>
              <a:ext cx="3910175" cy="57950"/>
            </a:xfrm>
            <a:custGeom>
              <a:avLst/>
              <a:gdLst/>
              <a:ahLst/>
              <a:cxnLst/>
              <a:rect l="l" t="t" r="r" b="b"/>
              <a:pathLst>
                <a:path w="156407" h="2318" extrusionOk="0">
                  <a:moveTo>
                    <a:pt x="0" y="0"/>
                  </a:moveTo>
                  <a:lnTo>
                    <a:pt x="15829" y="2318"/>
                  </a:lnTo>
                  <a:lnTo>
                    <a:pt x="140538" y="2318"/>
                  </a:lnTo>
                  <a:lnTo>
                    <a:pt x="156406" y="0"/>
                  </a:ln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1"/>
            <p:cNvSpPr/>
            <p:nvPr/>
          </p:nvSpPr>
          <p:spPr>
            <a:xfrm>
              <a:off x="4139775" y="3220675"/>
              <a:ext cx="3909200" cy="79575"/>
            </a:xfrm>
            <a:custGeom>
              <a:avLst/>
              <a:gdLst/>
              <a:ahLst/>
              <a:cxnLst/>
              <a:rect l="l" t="t" r="r" b="b"/>
              <a:pathLst>
                <a:path w="156368" h="3183" extrusionOk="0">
                  <a:moveTo>
                    <a:pt x="0" y="1"/>
                  </a:moveTo>
                  <a:lnTo>
                    <a:pt x="0" y="3182"/>
                  </a:lnTo>
                  <a:lnTo>
                    <a:pt x="156367" y="3182"/>
                  </a:lnTo>
                  <a:lnTo>
                    <a:pt x="156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1"/>
            <p:cNvSpPr/>
            <p:nvPr/>
          </p:nvSpPr>
          <p:spPr>
            <a:xfrm>
              <a:off x="5626450" y="3220675"/>
              <a:ext cx="935825" cy="36375"/>
            </a:xfrm>
            <a:custGeom>
              <a:avLst/>
              <a:gdLst/>
              <a:ahLst/>
              <a:cxnLst/>
              <a:rect l="l" t="t" r="r" b="b"/>
              <a:pathLst>
                <a:path w="37433" h="1455" extrusionOk="0">
                  <a:moveTo>
                    <a:pt x="0" y="1"/>
                  </a:moveTo>
                  <a:cubicBezTo>
                    <a:pt x="0" y="786"/>
                    <a:pt x="668" y="1454"/>
                    <a:pt x="1454" y="1454"/>
                  </a:cubicBezTo>
                  <a:lnTo>
                    <a:pt x="36019" y="1454"/>
                  </a:lnTo>
                  <a:cubicBezTo>
                    <a:pt x="36804" y="1454"/>
                    <a:pt x="37433" y="786"/>
                    <a:pt x="37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1"/>
            <p:cNvSpPr/>
            <p:nvPr/>
          </p:nvSpPr>
          <p:spPr>
            <a:xfrm>
              <a:off x="4139775" y="3292375"/>
              <a:ext cx="3910175" cy="57950"/>
            </a:xfrm>
            <a:custGeom>
              <a:avLst/>
              <a:gdLst/>
              <a:ahLst/>
              <a:cxnLst/>
              <a:rect l="l" t="t" r="r" b="b"/>
              <a:pathLst>
                <a:path w="156407" h="2318" extrusionOk="0">
                  <a:moveTo>
                    <a:pt x="0" y="0"/>
                  </a:moveTo>
                  <a:lnTo>
                    <a:pt x="15829" y="2318"/>
                  </a:lnTo>
                  <a:lnTo>
                    <a:pt x="140538" y="2318"/>
                  </a:lnTo>
                  <a:lnTo>
                    <a:pt x="156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22" name="Google Shape;4022;p71">
            <a:hlinkClick r:id="rId20"/>
          </p:cNvPr>
          <p:cNvPicPr preferRelativeResize="0"/>
          <p:nvPr>
            <p:custDataLst>
              <p:tags r:id="rId7"/>
            </p:custDataLst>
          </p:nvPr>
        </p:nvPicPr>
        <p:blipFill>
          <a:blip r:embed="rId21"/>
          <a:srcRect l="6468" r="6468"/>
          <a:stretch/>
        </p:blipFill>
        <p:spPr>
          <a:xfrm>
            <a:off x="5113838" y="1674617"/>
            <a:ext cx="2787677" cy="1711849"/>
          </a:xfrm>
          <a:prstGeom prst="rect">
            <a:avLst/>
          </a:prstGeom>
          <a:noFill/>
          <a:ln>
            <a:noFill/>
          </a:ln>
        </p:spPr>
      </p:pic>
      <p:sp>
        <p:nvSpPr>
          <p:cNvPr id="4023" name="Google Shape;4023;p71"/>
          <p:cNvSpPr/>
          <p:nvPr>
            <p:custDataLst>
              <p:tags r:id="rId8"/>
            </p:custDataLst>
          </p:nvPr>
        </p:nvSpPr>
        <p:spPr>
          <a:xfrm>
            <a:off x="300404" y="178924"/>
            <a:ext cx="832747" cy="228176"/>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1"/>
          <p:cNvSpPr/>
          <p:nvPr>
            <p:custDataLst>
              <p:tags r:id="rId9"/>
            </p:custDataLst>
          </p:nvPr>
        </p:nvSpPr>
        <p:spPr>
          <a:xfrm>
            <a:off x="8116333" y="503137"/>
            <a:ext cx="647137" cy="177333"/>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1"/>
          <p:cNvSpPr/>
          <p:nvPr>
            <p:custDataLst>
              <p:tags r:id="rId10"/>
            </p:custDataLst>
          </p:nvPr>
        </p:nvSpPr>
        <p:spPr>
          <a:xfrm>
            <a:off x="7582008" y="4216950"/>
            <a:ext cx="647137" cy="177333"/>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1"/>
          <p:cNvSpPr/>
          <p:nvPr>
            <p:custDataLst>
              <p:tags r:id="rId11"/>
            </p:custDataLst>
          </p:nvPr>
        </p:nvSpPr>
        <p:spPr>
          <a:xfrm>
            <a:off x="934925" y="4625985"/>
            <a:ext cx="780615" cy="213853"/>
          </a:xfrm>
          <a:custGeom>
            <a:avLst/>
            <a:gdLst/>
            <a:ahLst/>
            <a:cxnLst/>
            <a:rect l="l" t="t" r="r" b="b"/>
            <a:pathLst>
              <a:path w="27366" h="7499" extrusionOk="0">
                <a:moveTo>
                  <a:pt x="13854" y="0"/>
                </a:moveTo>
                <a:cubicBezTo>
                  <a:pt x="13531" y="0"/>
                  <a:pt x="13192" y="94"/>
                  <a:pt x="12862" y="310"/>
                </a:cubicBezTo>
                <a:cubicBezTo>
                  <a:pt x="12029" y="850"/>
                  <a:pt x="11541" y="2292"/>
                  <a:pt x="10447" y="2292"/>
                </a:cubicBezTo>
                <a:cubicBezTo>
                  <a:pt x="10419" y="2292"/>
                  <a:pt x="10390" y="2291"/>
                  <a:pt x="10360" y="2289"/>
                </a:cubicBezTo>
                <a:cubicBezTo>
                  <a:pt x="9394" y="2225"/>
                  <a:pt x="8967" y="990"/>
                  <a:pt x="8080" y="595"/>
                </a:cubicBezTo>
                <a:cubicBezTo>
                  <a:pt x="7890" y="511"/>
                  <a:pt x="7692" y="473"/>
                  <a:pt x="7492" y="473"/>
                </a:cubicBezTo>
                <a:cubicBezTo>
                  <a:pt x="6860" y="473"/>
                  <a:pt x="6221" y="856"/>
                  <a:pt x="5847" y="1386"/>
                </a:cubicBezTo>
                <a:cubicBezTo>
                  <a:pt x="5341" y="2083"/>
                  <a:pt x="5182" y="2970"/>
                  <a:pt x="5072" y="3809"/>
                </a:cubicBezTo>
                <a:cubicBezTo>
                  <a:pt x="4375" y="3033"/>
                  <a:pt x="3472" y="2463"/>
                  <a:pt x="2475" y="2178"/>
                </a:cubicBezTo>
                <a:cubicBezTo>
                  <a:pt x="2332" y="2140"/>
                  <a:pt x="2195" y="2122"/>
                  <a:pt x="2063" y="2122"/>
                </a:cubicBezTo>
                <a:cubicBezTo>
                  <a:pt x="680" y="2122"/>
                  <a:pt x="1" y="4119"/>
                  <a:pt x="1462" y="5218"/>
                </a:cubicBezTo>
                <a:cubicBezTo>
                  <a:pt x="2190" y="5767"/>
                  <a:pt x="3110" y="5938"/>
                  <a:pt x="3973" y="5938"/>
                </a:cubicBezTo>
                <a:cubicBezTo>
                  <a:pt x="5399" y="5938"/>
                  <a:pt x="6671" y="5471"/>
                  <a:pt x="6671" y="5471"/>
                </a:cubicBezTo>
                <a:cubicBezTo>
                  <a:pt x="6695" y="6416"/>
                  <a:pt x="7525" y="6888"/>
                  <a:pt x="8615" y="6888"/>
                </a:cubicBezTo>
                <a:cubicBezTo>
                  <a:pt x="8950" y="6888"/>
                  <a:pt x="9310" y="6843"/>
                  <a:pt x="9679" y="6754"/>
                </a:cubicBezTo>
                <a:cubicBezTo>
                  <a:pt x="10696" y="6506"/>
                  <a:pt x="11819" y="5637"/>
                  <a:pt x="12944" y="5637"/>
                </a:cubicBezTo>
                <a:cubicBezTo>
                  <a:pt x="13186" y="5637"/>
                  <a:pt x="13428" y="5677"/>
                  <a:pt x="13669" y="5772"/>
                </a:cubicBezTo>
                <a:cubicBezTo>
                  <a:pt x="13214" y="6621"/>
                  <a:pt x="14623" y="7499"/>
                  <a:pt x="16782" y="7499"/>
                </a:cubicBezTo>
                <a:cubicBezTo>
                  <a:pt x="17401" y="7499"/>
                  <a:pt x="18083" y="7426"/>
                  <a:pt x="18799" y="7261"/>
                </a:cubicBezTo>
                <a:cubicBezTo>
                  <a:pt x="19844" y="7007"/>
                  <a:pt x="20114" y="6010"/>
                  <a:pt x="19559" y="5566"/>
                </a:cubicBezTo>
                <a:lnTo>
                  <a:pt x="19559" y="5566"/>
                </a:lnTo>
                <a:cubicBezTo>
                  <a:pt x="19733" y="5601"/>
                  <a:pt x="19912" y="5617"/>
                  <a:pt x="20093" y="5617"/>
                </a:cubicBezTo>
                <a:cubicBezTo>
                  <a:pt x="20740" y="5617"/>
                  <a:pt x="21420" y="5418"/>
                  <a:pt x="22014" y="5171"/>
                </a:cubicBezTo>
                <a:cubicBezTo>
                  <a:pt x="22914" y="4792"/>
                  <a:pt x="23846" y="4306"/>
                  <a:pt x="24793" y="4306"/>
                </a:cubicBezTo>
                <a:cubicBezTo>
                  <a:pt x="24995" y="4306"/>
                  <a:pt x="25198" y="4329"/>
                  <a:pt x="25402" y="4379"/>
                </a:cubicBezTo>
                <a:cubicBezTo>
                  <a:pt x="25690" y="4451"/>
                  <a:pt x="26139" y="4650"/>
                  <a:pt x="26549" y="4650"/>
                </a:cubicBezTo>
                <a:cubicBezTo>
                  <a:pt x="26769" y="4650"/>
                  <a:pt x="26978" y="4592"/>
                  <a:pt x="27144" y="4426"/>
                </a:cubicBezTo>
                <a:cubicBezTo>
                  <a:pt x="27365" y="4189"/>
                  <a:pt x="27365" y="3761"/>
                  <a:pt x="27096" y="3619"/>
                </a:cubicBezTo>
                <a:cubicBezTo>
                  <a:pt x="26983" y="3578"/>
                  <a:pt x="26855" y="3561"/>
                  <a:pt x="26713" y="3561"/>
                </a:cubicBezTo>
                <a:cubicBezTo>
                  <a:pt x="25929" y="3561"/>
                  <a:pt x="24710" y="4082"/>
                  <a:pt x="23025" y="4082"/>
                </a:cubicBezTo>
                <a:cubicBezTo>
                  <a:pt x="21780" y="4082"/>
                  <a:pt x="20281" y="3798"/>
                  <a:pt x="18514" y="2811"/>
                </a:cubicBezTo>
                <a:cubicBezTo>
                  <a:pt x="18090" y="2573"/>
                  <a:pt x="17512" y="2444"/>
                  <a:pt x="16939" y="2444"/>
                </a:cubicBezTo>
                <a:cubicBezTo>
                  <a:pt x="16291" y="2444"/>
                  <a:pt x="15648" y="2609"/>
                  <a:pt x="15237" y="2970"/>
                </a:cubicBezTo>
                <a:cubicBezTo>
                  <a:pt x="16299" y="1677"/>
                  <a:pt x="15219" y="0"/>
                  <a:pt x="13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1"/>
          <p:cNvSpPr/>
          <p:nvPr>
            <p:custDataLst>
              <p:tags r:id="rId12"/>
            </p:custDataLst>
          </p:nvPr>
        </p:nvSpPr>
        <p:spPr>
          <a:xfrm>
            <a:off x="4228216" y="4199276"/>
            <a:ext cx="278008" cy="278738"/>
          </a:xfrm>
          <a:custGeom>
            <a:avLst/>
            <a:gdLst/>
            <a:ahLst/>
            <a:cxnLst/>
            <a:rect l="l" t="t" r="r" b="b"/>
            <a:pathLst>
              <a:path w="6097" h="6113" extrusionOk="0">
                <a:moveTo>
                  <a:pt x="3040" y="1"/>
                </a:moveTo>
                <a:cubicBezTo>
                  <a:pt x="1362" y="1"/>
                  <a:pt x="0" y="1378"/>
                  <a:pt x="0" y="3057"/>
                </a:cubicBezTo>
                <a:cubicBezTo>
                  <a:pt x="0" y="4751"/>
                  <a:pt x="1362" y="6113"/>
                  <a:pt x="3040" y="6113"/>
                </a:cubicBezTo>
                <a:cubicBezTo>
                  <a:pt x="4735" y="6113"/>
                  <a:pt x="6096" y="4751"/>
                  <a:pt x="6096" y="3057"/>
                </a:cubicBezTo>
                <a:cubicBezTo>
                  <a:pt x="6096" y="1378"/>
                  <a:pt x="4735" y="1"/>
                  <a:pt x="3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1"/>
          <p:cNvSpPr/>
          <p:nvPr>
            <p:custDataLst>
              <p:tags r:id="rId13"/>
            </p:custDataLst>
          </p:nvPr>
        </p:nvSpPr>
        <p:spPr>
          <a:xfrm>
            <a:off x="4119963" y="3486670"/>
            <a:ext cx="394983" cy="382210"/>
          </a:xfrm>
          <a:custGeom>
            <a:avLst/>
            <a:gdLst/>
            <a:ahLst/>
            <a:cxnLst/>
            <a:rect l="l" t="t" r="r" b="b"/>
            <a:pathLst>
              <a:path w="13080" h="12657" extrusionOk="0">
                <a:moveTo>
                  <a:pt x="9362" y="1"/>
                </a:moveTo>
                <a:cubicBezTo>
                  <a:pt x="7980" y="1"/>
                  <a:pt x="6750" y="892"/>
                  <a:pt x="6286" y="2204"/>
                </a:cubicBezTo>
                <a:cubicBezTo>
                  <a:pt x="6246" y="2326"/>
                  <a:pt x="6139" y="2396"/>
                  <a:pt x="6030" y="2396"/>
                </a:cubicBezTo>
                <a:cubicBezTo>
                  <a:pt x="5970" y="2396"/>
                  <a:pt x="5909" y="2375"/>
                  <a:pt x="5859" y="2330"/>
                </a:cubicBezTo>
                <a:cubicBezTo>
                  <a:pt x="5257" y="1847"/>
                  <a:pt x="4529" y="1605"/>
                  <a:pt x="3800" y="1605"/>
                </a:cubicBezTo>
                <a:cubicBezTo>
                  <a:pt x="3166" y="1605"/>
                  <a:pt x="2532" y="1788"/>
                  <a:pt x="1980" y="2156"/>
                </a:cubicBezTo>
                <a:cubicBezTo>
                  <a:pt x="317" y="3217"/>
                  <a:pt x="1" y="5750"/>
                  <a:pt x="1552" y="7745"/>
                </a:cubicBezTo>
                <a:cubicBezTo>
                  <a:pt x="3452" y="10200"/>
                  <a:pt x="7886" y="12195"/>
                  <a:pt x="8883" y="12638"/>
                </a:cubicBezTo>
                <a:cubicBezTo>
                  <a:pt x="8917" y="12651"/>
                  <a:pt x="8952" y="12657"/>
                  <a:pt x="8987" y="12657"/>
                </a:cubicBezTo>
                <a:cubicBezTo>
                  <a:pt x="9081" y="12657"/>
                  <a:pt x="9169" y="12613"/>
                  <a:pt x="9216" y="12543"/>
                </a:cubicBezTo>
                <a:cubicBezTo>
                  <a:pt x="9849" y="11640"/>
                  <a:pt x="12509" y="7587"/>
                  <a:pt x="12826" y="4500"/>
                </a:cubicBezTo>
                <a:cubicBezTo>
                  <a:pt x="13079" y="1982"/>
                  <a:pt x="11448" y="3"/>
                  <a:pt x="9469" y="3"/>
                </a:cubicBezTo>
                <a:cubicBezTo>
                  <a:pt x="9433" y="2"/>
                  <a:pt x="9397" y="1"/>
                  <a:pt x="9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1"/>
          <p:cNvSpPr/>
          <p:nvPr>
            <p:custDataLst>
              <p:tags r:id="rId14"/>
            </p:custDataLst>
          </p:nvPr>
        </p:nvSpPr>
        <p:spPr>
          <a:xfrm>
            <a:off x="3485933" y="3932650"/>
            <a:ext cx="200036" cy="199991"/>
          </a:xfrm>
          <a:custGeom>
            <a:avLst/>
            <a:gdLst/>
            <a:ahLst/>
            <a:cxnLst/>
            <a:rect l="l" t="t" r="r" b="b"/>
            <a:pathLst>
              <a:path w="4387" h="4386" extrusionOk="0">
                <a:moveTo>
                  <a:pt x="1140" y="0"/>
                </a:moveTo>
                <a:lnTo>
                  <a:pt x="0" y="3262"/>
                </a:lnTo>
                <a:lnTo>
                  <a:pt x="3262" y="4386"/>
                </a:lnTo>
                <a:lnTo>
                  <a:pt x="4386" y="1140"/>
                </a:lnTo>
                <a:lnTo>
                  <a:pt x="1140" y="0"/>
                </a:lnTo>
                <a:close/>
              </a:path>
            </a:pathLst>
          </a:custGeom>
          <a:solidFill>
            <a:srgbClr val="FDB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1"/>
          <p:cNvSpPr/>
          <p:nvPr>
            <p:custDataLst>
              <p:tags r:id="rId15"/>
            </p:custDataLst>
          </p:nvPr>
        </p:nvSpPr>
        <p:spPr>
          <a:xfrm rot="526347">
            <a:off x="6217800" y="861423"/>
            <a:ext cx="468389" cy="470795"/>
          </a:xfrm>
          <a:custGeom>
            <a:avLst/>
            <a:gdLst/>
            <a:ahLst/>
            <a:cxnLst/>
            <a:rect l="l" t="t" r="r" b="b"/>
            <a:pathLst>
              <a:path w="13626" h="13696" extrusionOk="0">
                <a:moveTo>
                  <a:pt x="5592" y="0"/>
                </a:moveTo>
                <a:cubicBezTo>
                  <a:pt x="5282" y="0"/>
                  <a:pt x="4976" y="230"/>
                  <a:pt x="4957" y="609"/>
                </a:cubicBezTo>
                <a:lnTo>
                  <a:pt x="4782" y="4425"/>
                </a:lnTo>
                <a:cubicBezTo>
                  <a:pt x="4767" y="4694"/>
                  <a:pt x="4577" y="4948"/>
                  <a:pt x="4323" y="5011"/>
                </a:cubicBezTo>
                <a:lnTo>
                  <a:pt x="634" y="6040"/>
                </a:lnTo>
                <a:cubicBezTo>
                  <a:pt x="32" y="6199"/>
                  <a:pt x="1" y="7038"/>
                  <a:pt x="587" y="7244"/>
                </a:cubicBezTo>
                <a:lnTo>
                  <a:pt x="4165" y="8590"/>
                </a:lnTo>
                <a:cubicBezTo>
                  <a:pt x="4418" y="8685"/>
                  <a:pt x="4592" y="8938"/>
                  <a:pt x="4577" y="9207"/>
                </a:cubicBezTo>
                <a:lnTo>
                  <a:pt x="4402" y="13023"/>
                </a:lnTo>
                <a:cubicBezTo>
                  <a:pt x="4382" y="13427"/>
                  <a:pt x="4713" y="13695"/>
                  <a:pt x="5051" y="13695"/>
                </a:cubicBezTo>
                <a:cubicBezTo>
                  <a:pt x="5230" y="13695"/>
                  <a:pt x="5411" y="13620"/>
                  <a:pt x="5542" y="13450"/>
                </a:cubicBezTo>
                <a:lnTo>
                  <a:pt x="7917" y="10474"/>
                </a:lnTo>
                <a:cubicBezTo>
                  <a:pt x="8043" y="10314"/>
                  <a:pt x="8226" y="10228"/>
                  <a:pt x="8419" y="10228"/>
                </a:cubicBezTo>
                <a:cubicBezTo>
                  <a:pt x="8494" y="10228"/>
                  <a:pt x="8571" y="10241"/>
                  <a:pt x="8646" y="10268"/>
                </a:cubicBezTo>
                <a:lnTo>
                  <a:pt x="12208" y="11598"/>
                </a:lnTo>
                <a:cubicBezTo>
                  <a:pt x="12288" y="11628"/>
                  <a:pt x="12366" y="11642"/>
                  <a:pt x="12442" y="11642"/>
                </a:cubicBezTo>
                <a:cubicBezTo>
                  <a:pt x="12920" y="11642"/>
                  <a:pt x="13269" y="11086"/>
                  <a:pt x="12968" y="10648"/>
                </a:cubicBezTo>
                <a:lnTo>
                  <a:pt x="10863" y="7465"/>
                </a:lnTo>
                <a:cubicBezTo>
                  <a:pt x="10720" y="7228"/>
                  <a:pt x="10736" y="6927"/>
                  <a:pt x="10894" y="6705"/>
                </a:cubicBezTo>
                <a:lnTo>
                  <a:pt x="13269" y="3729"/>
                </a:lnTo>
                <a:cubicBezTo>
                  <a:pt x="13625" y="3287"/>
                  <a:pt x="13290" y="2692"/>
                  <a:pt x="12781" y="2692"/>
                </a:cubicBezTo>
                <a:cubicBezTo>
                  <a:pt x="12724" y="2692"/>
                  <a:pt x="12665" y="2699"/>
                  <a:pt x="12604" y="2715"/>
                </a:cubicBezTo>
                <a:lnTo>
                  <a:pt x="8931" y="3729"/>
                </a:lnTo>
                <a:cubicBezTo>
                  <a:pt x="8872" y="3746"/>
                  <a:pt x="8813" y="3754"/>
                  <a:pt x="8754" y="3754"/>
                </a:cubicBezTo>
                <a:cubicBezTo>
                  <a:pt x="8543" y="3754"/>
                  <a:pt x="8342" y="3649"/>
                  <a:pt x="8218" y="3475"/>
                </a:cubicBezTo>
                <a:lnTo>
                  <a:pt x="6112" y="293"/>
                </a:lnTo>
                <a:cubicBezTo>
                  <a:pt x="5984" y="91"/>
                  <a:pt x="5787" y="0"/>
                  <a:pt x="5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1"/>
          <p:cNvSpPr/>
          <p:nvPr>
            <p:custDataLst>
              <p:tags r:id="rId16"/>
            </p:custDataLst>
          </p:nvPr>
        </p:nvSpPr>
        <p:spPr>
          <a:xfrm rot="526347">
            <a:off x="5370194" y="4284131"/>
            <a:ext cx="228351" cy="240038"/>
          </a:xfrm>
          <a:custGeom>
            <a:avLst/>
            <a:gdLst/>
            <a:ahLst/>
            <a:cxnLst/>
            <a:rect l="l" t="t" r="r" b="b"/>
            <a:pathLst>
              <a:path w="6643" h="6983" extrusionOk="0">
                <a:moveTo>
                  <a:pt x="6196" y="1"/>
                </a:moveTo>
                <a:cubicBezTo>
                  <a:pt x="6147" y="1"/>
                  <a:pt x="6098" y="9"/>
                  <a:pt x="6049" y="28"/>
                </a:cubicBezTo>
                <a:lnTo>
                  <a:pt x="349" y="2467"/>
                </a:lnTo>
                <a:cubicBezTo>
                  <a:pt x="48" y="2593"/>
                  <a:pt x="0" y="2973"/>
                  <a:pt x="254" y="3163"/>
                </a:cubicBezTo>
                <a:lnTo>
                  <a:pt x="5210" y="6900"/>
                </a:lnTo>
                <a:cubicBezTo>
                  <a:pt x="5285" y="6956"/>
                  <a:pt x="5370" y="6982"/>
                  <a:pt x="5453" y="6982"/>
                </a:cubicBezTo>
                <a:cubicBezTo>
                  <a:pt x="5650" y="6982"/>
                  <a:pt x="5837" y="6838"/>
                  <a:pt x="5859" y="6615"/>
                </a:cubicBezTo>
                <a:lnTo>
                  <a:pt x="6603" y="456"/>
                </a:lnTo>
                <a:cubicBezTo>
                  <a:pt x="6642" y="206"/>
                  <a:pt x="6432" y="1"/>
                  <a:pt x="61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0978BA90-80B7-DF5C-4BA4-BA918BCA4483}"/>
              </a:ext>
            </a:extLst>
          </p:cNvPr>
          <p:cNvSpPr>
            <a:spLocks noGrp="1"/>
          </p:cNvSpPr>
          <p:nvPr>
            <p:ph type="sldNum" sz="quarter" idx="10"/>
            <p:custDataLst>
              <p:tags r:id="rId17"/>
            </p:custDataLst>
          </p:nvPr>
        </p:nvSpPr>
        <p:spPr/>
        <p:txBody>
          <a:bodyPr/>
          <a:lstStyle/>
          <a:p>
            <a:fld id="{B155B846-58B1-4FD9-BD7C-950EBE99AA96}" type="slidenum">
              <a:rPr lang="fr-FR" smtClean="0"/>
              <a:t>53</a:t>
            </a:fld>
            <a:endParaRPr lang="fr-FR"/>
          </a:p>
        </p:txBody>
      </p:sp>
    </p:spTree>
    <p:extLst>
      <p:ext uri="{BB962C8B-B14F-4D97-AF65-F5344CB8AC3E}">
        <p14:creationId xmlns:p14="http://schemas.microsoft.com/office/powerpoint/2010/main" val="3867945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L’ARCHITECTURE CIBLE</a:t>
            </a:r>
          </a:p>
        </p:txBody>
      </p:sp>
      <p:pic>
        <p:nvPicPr>
          <p:cNvPr id="4" name="Image 3">
            <a:extLst>
              <a:ext uri="{FF2B5EF4-FFF2-40B4-BE49-F238E27FC236}">
                <a16:creationId xmlns:a16="http://schemas.microsoft.com/office/drawing/2014/main" id="{5344F13E-A0DC-03AC-EEC8-2D10CE24A907}"/>
              </a:ext>
            </a:extLst>
          </p:cNvPr>
          <p:cNvPicPr>
            <a:picLocks noChangeAspect="1"/>
          </p:cNvPicPr>
          <p:nvPr>
            <p:custDataLst>
              <p:tags r:id="rId2"/>
            </p:custDataLst>
          </p:nvPr>
        </p:nvPicPr>
        <p:blipFill>
          <a:blip r:embed="rId6"/>
          <a:stretch>
            <a:fillRect/>
          </a:stretch>
        </p:blipFill>
        <p:spPr>
          <a:xfrm>
            <a:off x="2159420" y="1377031"/>
            <a:ext cx="4825161" cy="3479086"/>
          </a:xfrm>
          <a:prstGeom prst="rect">
            <a:avLst/>
          </a:prstGeom>
        </p:spPr>
      </p:pic>
      <p:sp>
        <p:nvSpPr>
          <p:cNvPr id="2" name="Espace réservé du numéro de diapositive 1">
            <a:extLst>
              <a:ext uri="{FF2B5EF4-FFF2-40B4-BE49-F238E27FC236}">
                <a16:creationId xmlns:a16="http://schemas.microsoft.com/office/drawing/2014/main" id="{8796E64D-D1C0-00B7-CC7A-7AF0CE305C55}"/>
              </a:ext>
            </a:extLst>
          </p:cNvPr>
          <p:cNvSpPr>
            <a:spLocks noGrp="1"/>
          </p:cNvSpPr>
          <p:nvPr>
            <p:ph type="sldNum" sz="quarter" idx="10"/>
            <p:custDataLst>
              <p:tags r:id="rId3"/>
            </p:custDataLst>
          </p:nvPr>
        </p:nvSpPr>
        <p:spPr/>
        <p:txBody>
          <a:bodyPr/>
          <a:lstStyle/>
          <a:p>
            <a:fld id="{B155B846-58B1-4FD9-BD7C-950EBE99AA96}" type="slidenum">
              <a:rPr lang="fr-FR" smtClean="0"/>
              <a:t>54</a:t>
            </a:fld>
            <a:endParaRPr lang="fr-FR"/>
          </a:p>
        </p:txBody>
      </p:sp>
    </p:spTree>
    <p:extLst>
      <p:ext uri="{BB962C8B-B14F-4D97-AF65-F5344CB8AC3E}">
        <p14:creationId xmlns:p14="http://schemas.microsoft.com/office/powerpoint/2010/main" val="4194095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60"/>
        <p:cNvGrpSpPr/>
        <p:nvPr/>
      </p:nvGrpSpPr>
      <p:grpSpPr>
        <a:xfrm>
          <a:off x="0" y="0"/>
          <a:ext cx="0" cy="0"/>
          <a:chOff x="0" y="0"/>
          <a:chExt cx="0" cy="0"/>
        </a:xfrm>
      </p:grpSpPr>
      <p:sp>
        <p:nvSpPr>
          <p:cNvPr id="3561" name="Google Shape;3561;p56"/>
          <p:cNvSpPr txBox="1">
            <a:spLocks noGrp="1"/>
          </p:cNvSpPr>
          <p:nvPr>
            <p:ph type="title"/>
            <p:custDataLst>
              <p:tags r:id="rId1"/>
            </p:custDataLst>
          </p:nvPr>
        </p:nvSpPr>
        <p:spPr>
          <a:xfrm>
            <a:off x="2024000" y="2565400"/>
            <a:ext cx="50961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a:t>LA CONCLUSION</a:t>
            </a:r>
          </a:p>
        </p:txBody>
      </p:sp>
      <p:sp>
        <p:nvSpPr>
          <p:cNvPr id="3563" name="Google Shape;3563;p56"/>
          <p:cNvSpPr txBox="1">
            <a:spLocks noGrp="1"/>
          </p:cNvSpPr>
          <p:nvPr>
            <p:ph type="title" idx="2"/>
            <p:custDataLst>
              <p:tags r:id="rId2"/>
            </p:custDataLst>
          </p:nvPr>
        </p:nvSpPr>
        <p:spPr>
          <a:xfrm>
            <a:off x="3185400" y="1630976"/>
            <a:ext cx="2773200" cy="66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 name="Espace réservé du numéro de diapositive 1">
            <a:extLst>
              <a:ext uri="{FF2B5EF4-FFF2-40B4-BE49-F238E27FC236}">
                <a16:creationId xmlns:a16="http://schemas.microsoft.com/office/drawing/2014/main" id="{FF9939CC-56E6-543E-4FA3-74D851C5F9E6}"/>
              </a:ext>
            </a:extLst>
          </p:cNvPr>
          <p:cNvSpPr>
            <a:spLocks noGrp="1"/>
          </p:cNvSpPr>
          <p:nvPr>
            <p:ph type="sldNum" sz="quarter" idx="10"/>
            <p:custDataLst>
              <p:tags r:id="rId3"/>
            </p:custDataLst>
          </p:nvPr>
        </p:nvSpPr>
        <p:spPr/>
        <p:txBody>
          <a:bodyPr/>
          <a:lstStyle/>
          <a:p>
            <a:fld id="{B155B846-58B1-4FD9-BD7C-950EBE99AA96}" type="slidenum">
              <a:rPr lang="fr-FR" smtClean="0"/>
              <a:t>55</a:t>
            </a:fld>
            <a:endParaRPr lang="fr-FR"/>
          </a:p>
        </p:txBody>
      </p:sp>
    </p:spTree>
    <p:extLst>
      <p:ext uri="{BB962C8B-B14F-4D97-AF65-F5344CB8AC3E}">
        <p14:creationId xmlns:p14="http://schemas.microsoft.com/office/powerpoint/2010/main" val="2408798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AXES D’AMÉLIORATIONS</a:t>
            </a:r>
          </a:p>
        </p:txBody>
      </p:sp>
      <p:pic>
        <p:nvPicPr>
          <p:cNvPr id="3" name="Graphique 2">
            <a:extLst>
              <a:ext uri="{FF2B5EF4-FFF2-40B4-BE49-F238E27FC236}">
                <a16:creationId xmlns:a16="http://schemas.microsoft.com/office/drawing/2014/main" id="{D99A941A-DC8E-E438-458F-FDBE96B1080D}"/>
              </a:ext>
            </a:extLst>
          </p:cNvPr>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034919" y="1582046"/>
            <a:ext cx="1668108" cy="1668108"/>
          </a:xfrm>
          <a:prstGeom prst="rect">
            <a:avLst/>
          </a:prstGeom>
        </p:spPr>
      </p:pic>
      <p:pic>
        <p:nvPicPr>
          <p:cNvPr id="8" name="Graphique 7">
            <a:extLst>
              <a:ext uri="{FF2B5EF4-FFF2-40B4-BE49-F238E27FC236}">
                <a16:creationId xmlns:a16="http://schemas.microsoft.com/office/drawing/2014/main" id="{4895300C-C21D-2FCD-C6B1-F35A7357E851}"/>
              </a:ext>
            </a:extLst>
          </p:cNvPr>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a:off x="3737946" y="1582046"/>
            <a:ext cx="1668108" cy="1668108"/>
          </a:xfrm>
          <a:prstGeom prst="rect">
            <a:avLst/>
          </a:prstGeom>
        </p:spPr>
      </p:pic>
      <p:pic>
        <p:nvPicPr>
          <p:cNvPr id="10" name="Graphique 9">
            <a:extLst>
              <a:ext uri="{FF2B5EF4-FFF2-40B4-BE49-F238E27FC236}">
                <a16:creationId xmlns:a16="http://schemas.microsoft.com/office/drawing/2014/main" id="{E2800E36-AD46-1F81-36F7-0946FAD8D570}"/>
              </a:ext>
            </a:extLst>
          </p:cNvPr>
          <p:cNvPicPr>
            <a:picLocks noChangeAspect="1"/>
          </p:cNvPicPr>
          <p:nvPr>
            <p:custDataLst>
              <p:tags r:id="rId4"/>
            </p:custDataLst>
          </p:nvPr>
        </p:nvPicPr>
        <p:blipFill>
          <a:blip r:embed="rId14">
            <a:extLst>
              <a:ext uri="{96DAC541-7B7A-43D3-8B79-37D633B846F1}">
                <asvg:svgBlip xmlns:asvg="http://schemas.microsoft.com/office/drawing/2016/SVG/main" r:embed="rId15"/>
              </a:ext>
            </a:extLst>
          </a:blip>
          <a:stretch>
            <a:fillRect/>
          </a:stretch>
        </p:blipFill>
        <p:spPr>
          <a:xfrm>
            <a:off x="6440973" y="1582046"/>
            <a:ext cx="1668109" cy="1668109"/>
          </a:xfrm>
          <a:prstGeom prst="rect">
            <a:avLst/>
          </a:prstGeom>
        </p:spPr>
      </p:pic>
      <p:pic>
        <p:nvPicPr>
          <p:cNvPr id="12" name="Graphique 11">
            <a:extLst>
              <a:ext uri="{FF2B5EF4-FFF2-40B4-BE49-F238E27FC236}">
                <a16:creationId xmlns:a16="http://schemas.microsoft.com/office/drawing/2014/main" id="{FBD39457-DE8C-C471-DC66-34DF667D56D5}"/>
              </a:ext>
            </a:extLst>
          </p:cNvPr>
          <p:cNvPicPr>
            <a:picLocks noChangeAspect="1"/>
          </p:cNvPicPr>
          <p:nvPr>
            <p:custDataLst>
              <p:tags r:id="rId5"/>
            </p:custDataLst>
          </p:nvPr>
        </p:nvPicPr>
        <p:blipFill>
          <a:blip r:embed="rId16">
            <a:extLst>
              <a:ext uri="{96DAC541-7B7A-43D3-8B79-37D633B846F1}">
                <asvg:svgBlip xmlns:asvg="http://schemas.microsoft.com/office/drawing/2016/SVG/main" r:embed="rId17"/>
              </a:ext>
            </a:extLst>
          </a:blip>
          <a:stretch>
            <a:fillRect/>
          </a:stretch>
        </p:blipFill>
        <p:spPr>
          <a:xfrm>
            <a:off x="1935927" y="3331282"/>
            <a:ext cx="1668109" cy="1668109"/>
          </a:xfrm>
          <a:prstGeom prst="rect">
            <a:avLst/>
          </a:prstGeom>
        </p:spPr>
      </p:pic>
      <p:pic>
        <p:nvPicPr>
          <p:cNvPr id="2" name="Graphique 1">
            <a:extLst>
              <a:ext uri="{FF2B5EF4-FFF2-40B4-BE49-F238E27FC236}">
                <a16:creationId xmlns:a16="http://schemas.microsoft.com/office/drawing/2014/main" id="{E15E0906-DCE9-CCC1-C791-FA7A61E69782}"/>
              </a:ext>
            </a:extLst>
          </p:cNvPr>
          <p:cNvPicPr>
            <a:picLocks noChangeAspect="1"/>
          </p:cNvPicPr>
          <p:nvPr>
            <p:custDataLst>
              <p:tags r:id="rId6"/>
            </p:custDataLst>
          </p:nvPr>
        </p:nvPicPr>
        <p:blipFill>
          <a:blip r:embed="rId18">
            <a:extLst>
              <a:ext uri="{96DAC541-7B7A-43D3-8B79-37D633B846F1}">
                <asvg:svgBlip xmlns:asvg="http://schemas.microsoft.com/office/drawing/2016/SVG/main" r:embed="rId19"/>
              </a:ext>
            </a:extLst>
          </a:blip>
          <a:srcRect/>
          <a:stretch/>
        </p:blipFill>
        <p:spPr>
          <a:xfrm>
            <a:off x="5539963" y="3331282"/>
            <a:ext cx="1668109" cy="1668109"/>
          </a:xfrm>
          <a:prstGeom prst="rect">
            <a:avLst/>
          </a:prstGeom>
        </p:spPr>
      </p:pic>
      <p:sp>
        <p:nvSpPr>
          <p:cNvPr id="4" name="Espace réservé du numéro de diapositive 3">
            <a:extLst>
              <a:ext uri="{FF2B5EF4-FFF2-40B4-BE49-F238E27FC236}">
                <a16:creationId xmlns:a16="http://schemas.microsoft.com/office/drawing/2014/main" id="{DB041DA2-C5B5-56F0-6E8F-483131D32770}"/>
              </a:ext>
            </a:extLst>
          </p:cNvPr>
          <p:cNvSpPr>
            <a:spLocks noGrp="1"/>
          </p:cNvSpPr>
          <p:nvPr>
            <p:ph type="sldNum" sz="quarter" idx="10"/>
            <p:custDataLst>
              <p:tags r:id="rId7"/>
            </p:custDataLst>
          </p:nvPr>
        </p:nvSpPr>
        <p:spPr/>
        <p:txBody>
          <a:bodyPr/>
          <a:lstStyle/>
          <a:p>
            <a:fld id="{B155B846-58B1-4FD9-BD7C-950EBE99AA96}" type="slidenum">
              <a:rPr lang="fr-FR" smtClean="0"/>
              <a:t>56</a:t>
            </a:fld>
            <a:endParaRPr lang="fr-FR"/>
          </a:p>
        </p:txBody>
      </p:sp>
    </p:spTree>
    <p:extLst>
      <p:ext uri="{BB962C8B-B14F-4D97-AF65-F5344CB8AC3E}">
        <p14:creationId xmlns:p14="http://schemas.microsoft.com/office/powerpoint/2010/main" val="374623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5">
            <a:lum/>
            <a:extLst>
              <a:ext uri="{BEBA8EAE-BF5A-486C-A8C5-ECC9F3942E4B}">
                <a14:imgProps xmlns:a14="http://schemas.microsoft.com/office/drawing/2010/main">
                  <a14:imgLayer r:embed="rId6">
                    <a14:imgEffect>
                      <a14:sharpenSoften amount="-10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9" name="Graphique 8">
            <a:extLst>
              <a:ext uri="{FF2B5EF4-FFF2-40B4-BE49-F238E27FC236}">
                <a16:creationId xmlns:a16="http://schemas.microsoft.com/office/drawing/2014/main" id="{F24EB3BB-A805-4DB5-BB4B-2167DE84F7C8}"/>
              </a:ext>
            </a:extLst>
          </p:cNvPr>
          <p:cNvPicPr>
            <a:picLocks noChangeAspect="1"/>
          </p:cNvPicPr>
          <p:nvPr>
            <p:custDataLst>
              <p:tags r:id="rId1"/>
            </p:custDataLst>
          </p:nvPr>
        </p:nvPicPr>
        <p:blipFill>
          <a:blip r:embed="rId7">
            <a:extLst>
              <a:ext uri="{96DAC541-7B7A-43D3-8B79-37D633B846F1}">
                <asvg:svgBlip xmlns:asvg="http://schemas.microsoft.com/office/drawing/2016/SVG/main" r:embed="rId8"/>
              </a:ext>
            </a:extLst>
          </a:blip>
          <a:stretch>
            <a:fillRect/>
          </a:stretch>
        </p:blipFill>
        <p:spPr>
          <a:xfrm>
            <a:off x="2133600" y="133350"/>
            <a:ext cx="4876800" cy="4876800"/>
          </a:xfrm>
          <a:prstGeom prst="rect">
            <a:avLst/>
          </a:prstGeom>
        </p:spPr>
      </p:pic>
      <p:sp>
        <p:nvSpPr>
          <p:cNvPr id="2" name="Espace réservé du numéro de diapositive 1">
            <a:extLst>
              <a:ext uri="{FF2B5EF4-FFF2-40B4-BE49-F238E27FC236}">
                <a16:creationId xmlns:a16="http://schemas.microsoft.com/office/drawing/2014/main" id="{4664A7F6-5CC0-F9B5-B427-8A82EF035265}"/>
              </a:ext>
            </a:extLst>
          </p:cNvPr>
          <p:cNvSpPr>
            <a:spLocks noGrp="1"/>
          </p:cNvSpPr>
          <p:nvPr>
            <p:ph type="sldNum" sz="quarter" idx="10"/>
            <p:custDataLst>
              <p:tags r:id="rId2"/>
            </p:custDataLst>
          </p:nvPr>
        </p:nvSpPr>
        <p:spPr/>
        <p:txBody>
          <a:bodyPr/>
          <a:lstStyle/>
          <a:p>
            <a:fld id="{B155B846-58B1-4FD9-BD7C-950EBE99AA96}" type="slidenum">
              <a:rPr lang="fr-FR" smtClean="0"/>
              <a:t>57</a:t>
            </a:fld>
            <a:endParaRPr lang="fr-FR"/>
          </a:p>
        </p:txBody>
      </p:sp>
    </p:spTree>
    <p:extLst>
      <p:ext uri="{BB962C8B-B14F-4D97-AF65-F5344CB8AC3E}">
        <p14:creationId xmlns:p14="http://schemas.microsoft.com/office/powerpoint/2010/main" val="792937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ÉTHIQUE</a:t>
            </a:r>
          </a:p>
        </p:txBody>
      </p:sp>
      <p:grpSp>
        <p:nvGrpSpPr>
          <p:cNvPr id="8" name="Graphique 2">
            <a:extLst>
              <a:ext uri="{FF2B5EF4-FFF2-40B4-BE49-F238E27FC236}">
                <a16:creationId xmlns:a16="http://schemas.microsoft.com/office/drawing/2014/main" id="{1FD17C36-6E0F-DFE2-9636-39099510B9CC}"/>
              </a:ext>
            </a:extLst>
          </p:cNvPr>
          <p:cNvGrpSpPr/>
          <p:nvPr>
            <p:custDataLst>
              <p:tags r:id="rId2"/>
            </p:custDataLst>
          </p:nvPr>
        </p:nvGrpSpPr>
        <p:grpSpPr>
          <a:xfrm>
            <a:off x="4054189" y="1759881"/>
            <a:ext cx="895069" cy="1193426"/>
            <a:chOff x="4054189" y="1640083"/>
            <a:chExt cx="895069" cy="1193426"/>
          </a:xfrm>
        </p:grpSpPr>
        <p:sp>
          <p:nvSpPr>
            <p:cNvPr id="9" name="Forme libre : forme 8">
              <a:extLst>
                <a:ext uri="{FF2B5EF4-FFF2-40B4-BE49-F238E27FC236}">
                  <a16:creationId xmlns:a16="http://schemas.microsoft.com/office/drawing/2014/main" id="{430A0E8B-D79E-2E69-D967-C5AC9F6B9082}"/>
                </a:ext>
              </a:extLst>
            </p:cNvPr>
            <p:cNvSpPr/>
            <p:nvPr/>
          </p:nvSpPr>
          <p:spPr>
            <a:xfrm>
              <a:off x="4054189" y="2236796"/>
              <a:ext cx="895069" cy="596713"/>
            </a:xfrm>
            <a:custGeom>
              <a:avLst/>
              <a:gdLst>
                <a:gd name="connsiteX0" fmla="*/ 447535 w 895069"/>
                <a:gd name="connsiteY0" fmla="*/ 0 h 596713"/>
                <a:gd name="connsiteX1" fmla="*/ 0 w 895069"/>
                <a:gd name="connsiteY1" fmla="*/ 447535 h 596713"/>
                <a:gd name="connsiteX2" fmla="*/ 0 w 895069"/>
                <a:gd name="connsiteY2" fmla="*/ 522124 h 596713"/>
                <a:gd name="connsiteX3" fmla="*/ 74589 w 895069"/>
                <a:gd name="connsiteY3" fmla="*/ 596713 h 596713"/>
                <a:gd name="connsiteX4" fmla="*/ 447535 w 895069"/>
                <a:gd name="connsiteY4" fmla="*/ 596713 h 596713"/>
                <a:gd name="connsiteX5" fmla="*/ 820481 w 895069"/>
                <a:gd name="connsiteY5" fmla="*/ 596713 h 596713"/>
                <a:gd name="connsiteX6" fmla="*/ 895070 w 895069"/>
                <a:gd name="connsiteY6" fmla="*/ 522124 h 596713"/>
                <a:gd name="connsiteX7" fmla="*/ 895070 w 895069"/>
                <a:gd name="connsiteY7" fmla="*/ 447535 h 596713"/>
                <a:gd name="connsiteX8" fmla="*/ 447535 w 895069"/>
                <a:gd name="connsiteY8" fmla="*/ 0 h 59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069" h="596713">
                  <a:moveTo>
                    <a:pt x="447535" y="0"/>
                  </a:moveTo>
                  <a:cubicBezTo>
                    <a:pt x="200749" y="0"/>
                    <a:pt x="0" y="200749"/>
                    <a:pt x="0" y="447535"/>
                  </a:cubicBezTo>
                  <a:lnTo>
                    <a:pt x="0" y="522124"/>
                  </a:lnTo>
                  <a:cubicBezTo>
                    <a:pt x="0" y="563352"/>
                    <a:pt x="33361" y="596713"/>
                    <a:pt x="74589" y="596713"/>
                  </a:cubicBezTo>
                  <a:lnTo>
                    <a:pt x="447535" y="596713"/>
                  </a:lnTo>
                  <a:lnTo>
                    <a:pt x="820481" y="596713"/>
                  </a:lnTo>
                  <a:cubicBezTo>
                    <a:pt x="861708" y="596713"/>
                    <a:pt x="895070" y="563352"/>
                    <a:pt x="895070" y="522124"/>
                  </a:cubicBezTo>
                  <a:lnTo>
                    <a:pt x="895070" y="447535"/>
                  </a:lnTo>
                  <a:cubicBezTo>
                    <a:pt x="895070" y="200749"/>
                    <a:pt x="694320" y="0"/>
                    <a:pt x="447535" y="0"/>
                  </a:cubicBezTo>
                  <a:close/>
                </a:path>
              </a:pathLst>
            </a:custGeom>
            <a:solidFill>
              <a:srgbClr val="FF6E7C"/>
            </a:solidFill>
            <a:ln w="4967"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897E5CF8-7399-45A8-7B5E-01518F052D42}"/>
                </a:ext>
              </a:extLst>
            </p:cNvPr>
            <p:cNvSpPr/>
            <p:nvPr/>
          </p:nvSpPr>
          <p:spPr>
            <a:xfrm>
              <a:off x="4501724" y="2236796"/>
              <a:ext cx="447534" cy="596713"/>
            </a:xfrm>
            <a:custGeom>
              <a:avLst/>
              <a:gdLst>
                <a:gd name="connsiteX0" fmla="*/ 447535 w 447534"/>
                <a:gd name="connsiteY0" fmla="*/ 522124 h 596713"/>
                <a:gd name="connsiteX1" fmla="*/ 447535 w 447534"/>
                <a:gd name="connsiteY1" fmla="*/ 447535 h 596713"/>
                <a:gd name="connsiteX2" fmla="*/ 0 w 447534"/>
                <a:gd name="connsiteY2" fmla="*/ 0 h 596713"/>
                <a:gd name="connsiteX3" fmla="*/ 0 w 447534"/>
                <a:gd name="connsiteY3" fmla="*/ 596713 h 596713"/>
                <a:gd name="connsiteX4" fmla="*/ 372946 w 447534"/>
                <a:gd name="connsiteY4" fmla="*/ 596713 h 596713"/>
                <a:gd name="connsiteX5" fmla="*/ 447535 w 447534"/>
                <a:gd name="connsiteY5" fmla="*/ 522124 h 59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34" h="596713">
                  <a:moveTo>
                    <a:pt x="447535" y="522124"/>
                  </a:moveTo>
                  <a:lnTo>
                    <a:pt x="447535" y="447535"/>
                  </a:lnTo>
                  <a:cubicBezTo>
                    <a:pt x="447535" y="200749"/>
                    <a:pt x="246786" y="0"/>
                    <a:pt x="0" y="0"/>
                  </a:cubicBezTo>
                  <a:lnTo>
                    <a:pt x="0" y="596713"/>
                  </a:lnTo>
                  <a:lnTo>
                    <a:pt x="372946" y="596713"/>
                  </a:lnTo>
                  <a:cubicBezTo>
                    <a:pt x="414174" y="596713"/>
                    <a:pt x="447535" y="563352"/>
                    <a:pt x="447535" y="522124"/>
                  </a:cubicBezTo>
                  <a:close/>
                </a:path>
              </a:pathLst>
            </a:custGeom>
            <a:solidFill>
              <a:srgbClr val="FF468C"/>
            </a:solidFill>
            <a:ln w="4967"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2BA2E43D-A46B-5825-545B-14B1EE7AC8CE}"/>
                </a:ext>
              </a:extLst>
            </p:cNvPr>
            <p:cNvSpPr/>
            <p:nvPr/>
          </p:nvSpPr>
          <p:spPr>
            <a:xfrm>
              <a:off x="4203367" y="1640083"/>
              <a:ext cx="596713" cy="596713"/>
            </a:xfrm>
            <a:custGeom>
              <a:avLst/>
              <a:gdLst>
                <a:gd name="connsiteX0" fmla="*/ 596713 w 596713"/>
                <a:gd name="connsiteY0" fmla="*/ 298357 h 596713"/>
                <a:gd name="connsiteX1" fmla="*/ 298357 w 596713"/>
                <a:gd name="connsiteY1" fmla="*/ 596713 h 596713"/>
                <a:gd name="connsiteX2" fmla="*/ 0 w 596713"/>
                <a:gd name="connsiteY2" fmla="*/ 298357 h 596713"/>
                <a:gd name="connsiteX3" fmla="*/ 298357 w 596713"/>
                <a:gd name="connsiteY3" fmla="*/ 0 h 596713"/>
                <a:gd name="connsiteX4" fmla="*/ 596713 w 596713"/>
                <a:gd name="connsiteY4" fmla="*/ 298357 h 59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13" h="596713">
                  <a:moveTo>
                    <a:pt x="596713" y="298357"/>
                  </a:moveTo>
                  <a:cubicBezTo>
                    <a:pt x="596713" y="463134"/>
                    <a:pt x="463134" y="596713"/>
                    <a:pt x="298357" y="596713"/>
                  </a:cubicBezTo>
                  <a:cubicBezTo>
                    <a:pt x="133579" y="596713"/>
                    <a:pt x="0" y="463134"/>
                    <a:pt x="0" y="298357"/>
                  </a:cubicBezTo>
                  <a:cubicBezTo>
                    <a:pt x="0" y="133579"/>
                    <a:pt x="133579" y="0"/>
                    <a:pt x="298357" y="0"/>
                  </a:cubicBezTo>
                  <a:cubicBezTo>
                    <a:pt x="463134" y="0"/>
                    <a:pt x="596713" y="133579"/>
                    <a:pt x="596713" y="298357"/>
                  </a:cubicBezTo>
                  <a:close/>
                </a:path>
              </a:pathLst>
            </a:custGeom>
            <a:solidFill>
              <a:srgbClr val="FFE1BA"/>
            </a:solidFill>
            <a:ln w="4967"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F736EF2F-4FC6-B0B1-4FCB-F21D5567AB2F}"/>
                </a:ext>
              </a:extLst>
            </p:cNvPr>
            <p:cNvSpPr/>
            <p:nvPr/>
          </p:nvSpPr>
          <p:spPr>
            <a:xfrm>
              <a:off x="4501724" y="1640083"/>
              <a:ext cx="298356" cy="596713"/>
            </a:xfrm>
            <a:custGeom>
              <a:avLst/>
              <a:gdLst>
                <a:gd name="connsiteX0" fmla="*/ 298357 w 298356"/>
                <a:gd name="connsiteY0" fmla="*/ 298357 h 596713"/>
                <a:gd name="connsiteX1" fmla="*/ 0 w 298356"/>
                <a:gd name="connsiteY1" fmla="*/ 0 h 596713"/>
                <a:gd name="connsiteX2" fmla="*/ 0 w 298356"/>
                <a:gd name="connsiteY2" fmla="*/ 596713 h 596713"/>
                <a:gd name="connsiteX3" fmla="*/ 298357 w 298356"/>
                <a:gd name="connsiteY3" fmla="*/ 298357 h 596713"/>
              </a:gdLst>
              <a:ahLst/>
              <a:cxnLst>
                <a:cxn ang="0">
                  <a:pos x="connsiteX0" y="connsiteY0"/>
                </a:cxn>
                <a:cxn ang="0">
                  <a:pos x="connsiteX1" y="connsiteY1"/>
                </a:cxn>
                <a:cxn ang="0">
                  <a:pos x="connsiteX2" y="connsiteY2"/>
                </a:cxn>
                <a:cxn ang="0">
                  <a:pos x="connsiteX3" y="connsiteY3"/>
                </a:cxn>
              </a:cxnLst>
              <a:rect l="l" t="t" r="r" b="b"/>
              <a:pathLst>
                <a:path w="298356" h="596713">
                  <a:moveTo>
                    <a:pt x="298357" y="298357"/>
                  </a:moveTo>
                  <a:cubicBezTo>
                    <a:pt x="298357" y="133808"/>
                    <a:pt x="164549" y="0"/>
                    <a:pt x="0" y="0"/>
                  </a:cubicBezTo>
                  <a:lnTo>
                    <a:pt x="0" y="596713"/>
                  </a:lnTo>
                  <a:cubicBezTo>
                    <a:pt x="164549" y="596713"/>
                    <a:pt x="298357" y="462905"/>
                    <a:pt x="298357" y="298357"/>
                  </a:cubicBezTo>
                  <a:close/>
                </a:path>
              </a:pathLst>
            </a:custGeom>
            <a:solidFill>
              <a:srgbClr val="FFBFAB"/>
            </a:solidFill>
            <a:ln w="4967" cap="flat">
              <a:noFill/>
              <a:prstDash val="solid"/>
              <a:miter/>
            </a:ln>
          </p:spPr>
          <p:txBody>
            <a:bodyPr rtlCol="0" anchor="ctr"/>
            <a:lstStyle/>
            <a:p>
              <a:endParaRPr lang="fr-FR"/>
            </a:p>
          </p:txBody>
        </p:sp>
      </p:grpSp>
      <p:grpSp>
        <p:nvGrpSpPr>
          <p:cNvPr id="18" name="Groupe 17">
            <a:extLst>
              <a:ext uri="{FF2B5EF4-FFF2-40B4-BE49-F238E27FC236}">
                <a16:creationId xmlns:a16="http://schemas.microsoft.com/office/drawing/2014/main" id="{3D86F6EA-357F-C703-CD14-BD5B0FEF045A}"/>
              </a:ext>
            </a:extLst>
          </p:cNvPr>
          <p:cNvGrpSpPr/>
          <p:nvPr>
            <p:custDataLst>
              <p:tags r:id="rId3"/>
            </p:custDataLst>
          </p:nvPr>
        </p:nvGrpSpPr>
        <p:grpSpPr>
          <a:xfrm>
            <a:off x="3004969" y="3146240"/>
            <a:ext cx="2545979" cy="1044274"/>
            <a:chOff x="3004969" y="2982688"/>
            <a:chExt cx="2545979" cy="1044274"/>
          </a:xfrm>
        </p:grpSpPr>
        <p:sp>
          <p:nvSpPr>
            <p:cNvPr id="5" name="Forme libre : forme 4">
              <a:extLst>
                <a:ext uri="{FF2B5EF4-FFF2-40B4-BE49-F238E27FC236}">
                  <a16:creationId xmlns:a16="http://schemas.microsoft.com/office/drawing/2014/main" id="{5429EDEA-C48A-A88C-A7AE-45113675F612}"/>
                </a:ext>
              </a:extLst>
            </p:cNvPr>
            <p:cNvSpPr/>
            <p:nvPr/>
          </p:nvSpPr>
          <p:spPr>
            <a:xfrm>
              <a:off x="4178310" y="3242367"/>
              <a:ext cx="1066813" cy="635390"/>
            </a:xfrm>
            <a:custGeom>
              <a:avLst/>
              <a:gdLst>
                <a:gd name="connsiteX0" fmla="*/ 832589 w 1066813"/>
                <a:gd name="connsiteY0" fmla="*/ 187855 h 635390"/>
                <a:gd name="connsiteX1" fmla="*/ 323414 w 1066813"/>
                <a:gd name="connsiteY1" fmla="*/ 69353 h 635390"/>
                <a:gd name="connsiteX2" fmla="*/ 28334 w 1066813"/>
                <a:gd name="connsiteY2" fmla="*/ 0 h 635390"/>
                <a:gd name="connsiteX3" fmla="*/ 0 w 1066813"/>
                <a:gd name="connsiteY3" fmla="*/ 411260 h 635390"/>
                <a:gd name="connsiteX4" fmla="*/ 323414 w 1066813"/>
                <a:gd name="connsiteY4" fmla="*/ 548215 h 635390"/>
                <a:gd name="connsiteX5" fmla="*/ 529260 w 1066813"/>
                <a:gd name="connsiteY5" fmla="*/ 635390 h 635390"/>
                <a:gd name="connsiteX6" fmla="*/ 930758 w 1066813"/>
                <a:gd name="connsiteY6" fmla="*/ 486212 h 635390"/>
                <a:gd name="connsiteX7" fmla="*/ 1066814 w 1066813"/>
                <a:gd name="connsiteY7" fmla="*/ 337033 h 63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13" h="635390">
                  <a:moveTo>
                    <a:pt x="832589" y="187855"/>
                  </a:moveTo>
                  <a:lnTo>
                    <a:pt x="323414" y="69353"/>
                  </a:lnTo>
                  <a:lnTo>
                    <a:pt x="28334" y="0"/>
                  </a:lnTo>
                  <a:lnTo>
                    <a:pt x="0" y="411260"/>
                  </a:lnTo>
                  <a:lnTo>
                    <a:pt x="323414" y="548215"/>
                  </a:lnTo>
                  <a:lnTo>
                    <a:pt x="529260" y="635390"/>
                  </a:lnTo>
                  <a:lnTo>
                    <a:pt x="930758" y="486212"/>
                  </a:lnTo>
                  <a:cubicBezTo>
                    <a:pt x="983383" y="431061"/>
                    <a:pt x="1031140" y="377307"/>
                    <a:pt x="1066814" y="337033"/>
                  </a:cubicBezTo>
                  <a:close/>
                </a:path>
              </a:pathLst>
            </a:custGeom>
            <a:solidFill>
              <a:srgbClr val="FF8945"/>
            </a:solidFill>
            <a:ln w="4967" cap="flat">
              <a:noFill/>
              <a:prstDash val="solid"/>
              <a:miter/>
            </a:ln>
          </p:spPr>
          <p:txBody>
            <a:bodyPr rtlCol="0" anchor="ctr"/>
            <a:lstStyle/>
            <a:p>
              <a:endParaRPr lang="fr-FR"/>
            </a:p>
          </p:txBody>
        </p:sp>
        <p:sp>
          <p:nvSpPr>
            <p:cNvPr id="6" name="Forme libre : forme 5">
              <a:extLst>
                <a:ext uri="{FF2B5EF4-FFF2-40B4-BE49-F238E27FC236}">
                  <a16:creationId xmlns:a16="http://schemas.microsoft.com/office/drawing/2014/main" id="{B3A38F8C-E9CB-07C1-D972-D8B447556B61}"/>
                </a:ext>
              </a:extLst>
            </p:cNvPr>
            <p:cNvSpPr/>
            <p:nvPr/>
          </p:nvSpPr>
          <p:spPr>
            <a:xfrm>
              <a:off x="4501724" y="3311720"/>
              <a:ext cx="743405" cy="566042"/>
            </a:xfrm>
            <a:custGeom>
              <a:avLst/>
              <a:gdLst>
                <a:gd name="connsiteX0" fmla="*/ 607350 w 743405"/>
                <a:gd name="connsiteY0" fmla="*/ 416859 h 566042"/>
                <a:gd name="connsiteX1" fmla="*/ 743405 w 743405"/>
                <a:gd name="connsiteY1" fmla="*/ 267681 h 566042"/>
                <a:gd name="connsiteX2" fmla="*/ 509175 w 743405"/>
                <a:gd name="connsiteY2" fmla="*/ 118502 h 566042"/>
                <a:gd name="connsiteX3" fmla="*/ 0 w 743405"/>
                <a:gd name="connsiteY3" fmla="*/ 0 h 566042"/>
                <a:gd name="connsiteX4" fmla="*/ 0 w 743405"/>
                <a:gd name="connsiteY4" fmla="*/ 478867 h 566042"/>
                <a:gd name="connsiteX5" fmla="*/ 205846 w 743405"/>
                <a:gd name="connsiteY5" fmla="*/ 566042 h 56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05" h="566042">
                  <a:moveTo>
                    <a:pt x="607350" y="416859"/>
                  </a:moveTo>
                  <a:cubicBezTo>
                    <a:pt x="659975" y="361708"/>
                    <a:pt x="707732" y="307954"/>
                    <a:pt x="743405" y="267681"/>
                  </a:cubicBezTo>
                  <a:lnTo>
                    <a:pt x="509175" y="118502"/>
                  </a:lnTo>
                  <a:lnTo>
                    <a:pt x="0" y="0"/>
                  </a:lnTo>
                  <a:lnTo>
                    <a:pt x="0" y="478867"/>
                  </a:lnTo>
                  <a:lnTo>
                    <a:pt x="205846" y="566042"/>
                  </a:lnTo>
                  <a:close/>
                </a:path>
              </a:pathLst>
            </a:custGeom>
            <a:solidFill>
              <a:srgbClr val="D76E19"/>
            </a:solidFill>
            <a:ln w="4967" cap="flat">
              <a:noFill/>
              <a:prstDash val="solid"/>
              <a:miter/>
            </a:ln>
          </p:spPr>
          <p:txBody>
            <a:bodyPr rtlCol="0" anchor="ctr"/>
            <a:lstStyle/>
            <a:p>
              <a:endParaRPr lang="fr-FR"/>
            </a:p>
          </p:txBody>
        </p:sp>
        <p:sp>
          <p:nvSpPr>
            <p:cNvPr id="13" name="Forme libre : forme 12">
              <a:extLst>
                <a:ext uri="{FF2B5EF4-FFF2-40B4-BE49-F238E27FC236}">
                  <a16:creationId xmlns:a16="http://schemas.microsoft.com/office/drawing/2014/main" id="{D9E29368-D31B-9F3C-83A7-95258C13089B}"/>
                </a:ext>
              </a:extLst>
            </p:cNvPr>
            <p:cNvSpPr/>
            <p:nvPr/>
          </p:nvSpPr>
          <p:spPr>
            <a:xfrm>
              <a:off x="5033564" y="3087110"/>
              <a:ext cx="517384" cy="391317"/>
            </a:xfrm>
            <a:custGeom>
              <a:avLst/>
              <a:gdLst>
                <a:gd name="connsiteX0" fmla="*/ 470916 w 517384"/>
                <a:gd name="connsiteY0" fmla="*/ 20664 h 391317"/>
                <a:gd name="connsiteX1" fmla="*/ 138616 w 517384"/>
                <a:gd name="connsiteY1" fmla="*/ 105158 h 391317"/>
                <a:gd name="connsiteX2" fmla="*/ 0 w 517384"/>
                <a:gd name="connsiteY2" fmla="*/ 264754 h 391317"/>
                <a:gd name="connsiteX3" fmla="*/ 296770 w 517384"/>
                <a:gd name="connsiteY3" fmla="*/ 391317 h 391317"/>
                <a:gd name="connsiteX4" fmla="*/ 501582 w 517384"/>
                <a:gd name="connsiteY4" fmla="*/ 135611 h 391317"/>
                <a:gd name="connsiteX5" fmla="*/ 470916 w 517384"/>
                <a:gd name="connsiteY5" fmla="*/ 20664 h 39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7384" h="391317">
                  <a:moveTo>
                    <a:pt x="470916" y="20664"/>
                  </a:moveTo>
                  <a:cubicBezTo>
                    <a:pt x="355243" y="-26611"/>
                    <a:pt x="216701" y="9590"/>
                    <a:pt x="138616" y="105158"/>
                  </a:cubicBezTo>
                  <a:lnTo>
                    <a:pt x="0" y="264754"/>
                  </a:lnTo>
                  <a:lnTo>
                    <a:pt x="296770" y="391317"/>
                  </a:lnTo>
                  <a:cubicBezTo>
                    <a:pt x="374701" y="297290"/>
                    <a:pt x="447376" y="205118"/>
                    <a:pt x="501582" y="135611"/>
                  </a:cubicBezTo>
                  <a:cubicBezTo>
                    <a:pt x="532004" y="96735"/>
                    <a:pt x="516734" y="39172"/>
                    <a:pt x="470916" y="20664"/>
                  </a:cubicBezTo>
                  <a:close/>
                </a:path>
              </a:pathLst>
            </a:custGeom>
            <a:solidFill>
              <a:srgbClr val="D76E19"/>
            </a:solidFill>
            <a:ln w="4967"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2C25234C-D3F6-5C76-3007-14EEB6DEA439}"/>
                </a:ext>
              </a:extLst>
            </p:cNvPr>
            <p:cNvSpPr/>
            <p:nvPr/>
          </p:nvSpPr>
          <p:spPr>
            <a:xfrm>
              <a:off x="3303325" y="2982688"/>
              <a:ext cx="2098441" cy="1044274"/>
            </a:xfrm>
            <a:custGeom>
              <a:avLst/>
              <a:gdLst>
                <a:gd name="connsiteX0" fmla="*/ 1949263 w 2098441"/>
                <a:gd name="connsiteY0" fmla="*/ 298357 h 1044274"/>
                <a:gd name="connsiteX1" fmla="*/ 1712065 w 2098441"/>
                <a:gd name="connsiteY1" fmla="*/ 298357 h 1044274"/>
                <a:gd name="connsiteX2" fmla="*/ 1198399 w 2098441"/>
                <a:gd name="connsiteY2" fmla="*/ 196135 h 1044274"/>
                <a:gd name="connsiteX3" fmla="*/ 1071602 w 2098441"/>
                <a:gd name="connsiteY3" fmla="*/ 123823 h 1044274"/>
                <a:gd name="connsiteX4" fmla="*/ 725509 w 2098441"/>
                <a:gd name="connsiteY4" fmla="*/ 0 h 1044274"/>
                <a:gd name="connsiteX5" fmla="*/ 149178 w 2098441"/>
                <a:gd name="connsiteY5" fmla="*/ 149178 h 1044274"/>
                <a:gd name="connsiteX6" fmla="*/ 0 w 2098441"/>
                <a:gd name="connsiteY6" fmla="*/ 347590 h 1044274"/>
                <a:gd name="connsiteX7" fmla="*/ 17901 w 2098441"/>
                <a:gd name="connsiteY7" fmla="*/ 753350 h 1044274"/>
                <a:gd name="connsiteX8" fmla="*/ 149178 w 2098441"/>
                <a:gd name="connsiteY8" fmla="*/ 745891 h 1044274"/>
                <a:gd name="connsiteX9" fmla="*/ 304319 w 2098441"/>
                <a:gd name="connsiteY9" fmla="*/ 756334 h 1044274"/>
                <a:gd name="connsiteX10" fmla="*/ 686717 w 2098441"/>
                <a:gd name="connsiteY10" fmla="*/ 871206 h 1044274"/>
                <a:gd name="connsiteX11" fmla="*/ 1198399 w 2098441"/>
                <a:gd name="connsiteY11" fmla="*/ 1040717 h 1044274"/>
                <a:gd name="connsiteX12" fmla="*/ 1232705 w 2098441"/>
                <a:gd name="connsiteY12" fmla="*/ 1044248 h 1044274"/>
                <a:gd name="connsiteX13" fmla="*/ 1719528 w 2098441"/>
                <a:gd name="connsiteY13" fmla="*/ 832420 h 1044274"/>
                <a:gd name="connsiteX14" fmla="*/ 1805743 w 2098441"/>
                <a:gd name="connsiteY14" fmla="*/ 745891 h 1044274"/>
                <a:gd name="connsiteX15" fmla="*/ 1707574 w 2098441"/>
                <a:gd name="connsiteY15" fmla="*/ 745891 h 1044274"/>
                <a:gd name="connsiteX16" fmla="*/ 1198399 w 2098441"/>
                <a:gd name="connsiteY16" fmla="*/ 677076 h 1044274"/>
                <a:gd name="connsiteX17" fmla="*/ 1101955 w 2098441"/>
                <a:gd name="connsiteY17" fmla="*/ 651198 h 1044274"/>
                <a:gd name="connsiteX18" fmla="*/ 1052498 w 2098441"/>
                <a:gd name="connsiteY18" fmla="*/ 558036 h 1044274"/>
                <a:gd name="connsiteX19" fmla="*/ 1145659 w 2098441"/>
                <a:gd name="connsiteY19" fmla="*/ 508579 h 1044274"/>
                <a:gd name="connsiteX20" fmla="*/ 1198394 w 2098441"/>
                <a:gd name="connsiteY20" fmla="*/ 523183 h 1044274"/>
                <a:gd name="connsiteX21" fmla="*/ 1707569 w 2098441"/>
                <a:gd name="connsiteY21" fmla="*/ 596718 h 1044274"/>
                <a:gd name="connsiteX22" fmla="*/ 1950755 w 2098441"/>
                <a:gd name="connsiteY22" fmla="*/ 596718 h 1044274"/>
                <a:gd name="connsiteX23" fmla="*/ 2098441 w 2098441"/>
                <a:gd name="connsiteY23" fmla="*/ 447540 h 1044274"/>
                <a:gd name="connsiteX24" fmla="*/ 1949263 w 2098441"/>
                <a:gd name="connsiteY24" fmla="*/ 298357 h 1044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98441" h="1044274">
                  <a:moveTo>
                    <a:pt x="1949263" y="298357"/>
                  </a:moveTo>
                  <a:lnTo>
                    <a:pt x="1712065" y="298357"/>
                  </a:lnTo>
                  <a:cubicBezTo>
                    <a:pt x="1464906" y="298357"/>
                    <a:pt x="1312292" y="252857"/>
                    <a:pt x="1198399" y="196135"/>
                  </a:cubicBezTo>
                  <a:cubicBezTo>
                    <a:pt x="1152119" y="173092"/>
                    <a:pt x="1110816" y="148388"/>
                    <a:pt x="1071602" y="123823"/>
                  </a:cubicBezTo>
                  <a:cubicBezTo>
                    <a:pt x="959719" y="53704"/>
                    <a:pt x="862748" y="0"/>
                    <a:pt x="725509" y="0"/>
                  </a:cubicBezTo>
                  <a:cubicBezTo>
                    <a:pt x="591243" y="0"/>
                    <a:pt x="410240" y="16410"/>
                    <a:pt x="149178" y="149178"/>
                  </a:cubicBezTo>
                  <a:lnTo>
                    <a:pt x="0" y="347590"/>
                  </a:lnTo>
                  <a:lnTo>
                    <a:pt x="17901" y="753350"/>
                  </a:lnTo>
                  <a:cubicBezTo>
                    <a:pt x="53704" y="750372"/>
                    <a:pt x="114872" y="747388"/>
                    <a:pt x="149178" y="745891"/>
                  </a:cubicBezTo>
                  <a:cubicBezTo>
                    <a:pt x="210336" y="744400"/>
                    <a:pt x="244652" y="747383"/>
                    <a:pt x="304319" y="756334"/>
                  </a:cubicBezTo>
                  <a:cubicBezTo>
                    <a:pt x="435596" y="772744"/>
                    <a:pt x="567375" y="811530"/>
                    <a:pt x="686717" y="871206"/>
                  </a:cubicBezTo>
                  <a:cubicBezTo>
                    <a:pt x="879963" y="968510"/>
                    <a:pt x="1043020" y="1031120"/>
                    <a:pt x="1198399" y="1040717"/>
                  </a:cubicBezTo>
                  <a:cubicBezTo>
                    <a:pt x="1209741" y="1041419"/>
                    <a:pt x="1221437" y="1044149"/>
                    <a:pt x="1232705" y="1044248"/>
                  </a:cubicBezTo>
                  <a:cubicBezTo>
                    <a:pt x="1393822" y="1045740"/>
                    <a:pt x="1550957" y="984572"/>
                    <a:pt x="1719528" y="832420"/>
                  </a:cubicBezTo>
                  <a:cubicBezTo>
                    <a:pt x="1749394" y="804210"/>
                    <a:pt x="1778031" y="774932"/>
                    <a:pt x="1805743" y="745891"/>
                  </a:cubicBezTo>
                  <a:lnTo>
                    <a:pt x="1707574" y="745891"/>
                  </a:lnTo>
                  <a:cubicBezTo>
                    <a:pt x="1513707" y="745891"/>
                    <a:pt x="1311829" y="705156"/>
                    <a:pt x="1198399" y="677076"/>
                  </a:cubicBezTo>
                  <a:cubicBezTo>
                    <a:pt x="1143148" y="663401"/>
                    <a:pt x="1106082" y="652466"/>
                    <a:pt x="1101955" y="651198"/>
                  </a:cubicBezTo>
                  <a:cubicBezTo>
                    <a:pt x="1062547" y="639105"/>
                    <a:pt x="1040479" y="597439"/>
                    <a:pt x="1052498" y="558036"/>
                  </a:cubicBezTo>
                  <a:cubicBezTo>
                    <a:pt x="1064591" y="518773"/>
                    <a:pt x="1106182" y="496704"/>
                    <a:pt x="1145659" y="508579"/>
                  </a:cubicBezTo>
                  <a:cubicBezTo>
                    <a:pt x="1146380" y="508797"/>
                    <a:pt x="1165843" y="514650"/>
                    <a:pt x="1198394" y="523183"/>
                  </a:cubicBezTo>
                  <a:cubicBezTo>
                    <a:pt x="1293962" y="548215"/>
                    <a:pt x="1509525" y="596718"/>
                    <a:pt x="1707569" y="596718"/>
                  </a:cubicBezTo>
                  <a:lnTo>
                    <a:pt x="1950755" y="596718"/>
                  </a:lnTo>
                  <a:cubicBezTo>
                    <a:pt x="2032803" y="595226"/>
                    <a:pt x="2098441" y="529588"/>
                    <a:pt x="2098441" y="447540"/>
                  </a:cubicBezTo>
                  <a:cubicBezTo>
                    <a:pt x="2098441" y="365492"/>
                    <a:pt x="2031311" y="298357"/>
                    <a:pt x="1949263" y="298357"/>
                  </a:cubicBezTo>
                  <a:close/>
                </a:path>
              </a:pathLst>
            </a:custGeom>
            <a:solidFill>
              <a:srgbClr val="FFA564"/>
            </a:solidFill>
            <a:ln w="4967"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ACE69A19-687C-9646-30B2-A2E6C9DF9601}"/>
                </a:ext>
              </a:extLst>
            </p:cNvPr>
            <p:cNvSpPr/>
            <p:nvPr/>
          </p:nvSpPr>
          <p:spPr>
            <a:xfrm>
              <a:off x="4501724" y="3178823"/>
              <a:ext cx="900042" cy="400578"/>
            </a:xfrm>
            <a:custGeom>
              <a:avLst/>
              <a:gdLst>
                <a:gd name="connsiteX0" fmla="*/ 509175 w 900042"/>
                <a:gd name="connsiteY0" fmla="*/ 400578 h 400578"/>
                <a:gd name="connsiteX1" fmla="*/ 752356 w 900042"/>
                <a:gd name="connsiteY1" fmla="*/ 400578 h 400578"/>
                <a:gd name="connsiteX2" fmla="*/ 900042 w 900042"/>
                <a:gd name="connsiteY2" fmla="*/ 251400 h 400578"/>
                <a:gd name="connsiteX3" fmla="*/ 750864 w 900042"/>
                <a:gd name="connsiteY3" fmla="*/ 102222 h 400578"/>
                <a:gd name="connsiteX4" fmla="*/ 513666 w 900042"/>
                <a:gd name="connsiteY4" fmla="*/ 102222 h 400578"/>
                <a:gd name="connsiteX5" fmla="*/ 0 w 900042"/>
                <a:gd name="connsiteY5" fmla="*/ 0 h 400578"/>
                <a:gd name="connsiteX6" fmla="*/ 0 w 900042"/>
                <a:gd name="connsiteY6" fmla="*/ 327048 h 400578"/>
                <a:gd name="connsiteX7" fmla="*/ 509175 w 900042"/>
                <a:gd name="connsiteY7" fmla="*/ 400578 h 400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0042" h="400578">
                  <a:moveTo>
                    <a:pt x="509175" y="400578"/>
                  </a:moveTo>
                  <a:lnTo>
                    <a:pt x="752356" y="400578"/>
                  </a:lnTo>
                  <a:cubicBezTo>
                    <a:pt x="834404" y="399087"/>
                    <a:pt x="900042" y="333448"/>
                    <a:pt x="900042" y="251400"/>
                  </a:cubicBezTo>
                  <a:cubicBezTo>
                    <a:pt x="900042" y="169352"/>
                    <a:pt x="832912" y="102222"/>
                    <a:pt x="750864" y="102222"/>
                  </a:cubicBezTo>
                  <a:lnTo>
                    <a:pt x="513666" y="102222"/>
                  </a:lnTo>
                  <a:cubicBezTo>
                    <a:pt x="266507" y="102222"/>
                    <a:pt x="113893" y="56722"/>
                    <a:pt x="0" y="0"/>
                  </a:cubicBezTo>
                  <a:lnTo>
                    <a:pt x="0" y="327048"/>
                  </a:lnTo>
                  <a:cubicBezTo>
                    <a:pt x="95569" y="352076"/>
                    <a:pt x="311131" y="400578"/>
                    <a:pt x="509175" y="400578"/>
                  </a:cubicBezTo>
                  <a:close/>
                </a:path>
              </a:pathLst>
            </a:custGeom>
            <a:solidFill>
              <a:srgbClr val="FF8945"/>
            </a:solidFill>
            <a:ln w="4967"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218E8688-0EF6-0B93-2ECC-BA0EBFC26CDD}"/>
                </a:ext>
              </a:extLst>
            </p:cNvPr>
            <p:cNvSpPr/>
            <p:nvPr/>
          </p:nvSpPr>
          <p:spPr>
            <a:xfrm>
              <a:off x="4501729" y="3659758"/>
              <a:ext cx="607344" cy="367199"/>
            </a:xfrm>
            <a:custGeom>
              <a:avLst/>
              <a:gdLst>
                <a:gd name="connsiteX0" fmla="*/ 521129 w 607344"/>
                <a:gd name="connsiteY0" fmla="*/ 155344 h 367199"/>
                <a:gd name="connsiteX1" fmla="*/ 607345 w 607344"/>
                <a:gd name="connsiteY1" fmla="*/ 68816 h 367199"/>
                <a:gd name="connsiteX2" fmla="*/ 509175 w 607344"/>
                <a:gd name="connsiteY2" fmla="*/ 68816 h 367199"/>
                <a:gd name="connsiteX3" fmla="*/ 0 w 607344"/>
                <a:gd name="connsiteY3" fmla="*/ 0 h 367199"/>
                <a:gd name="connsiteX4" fmla="*/ 0 w 607344"/>
                <a:gd name="connsiteY4" fmla="*/ 363642 h 367199"/>
                <a:gd name="connsiteX5" fmla="*/ 34306 w 607344"/>
                <a:gd name="connsiteY5" fmla="*/ 367173 h 367199"/>
                <a:gd name="connsiteX6" fmla="*/ 521129 w 607344"/>
                <a:gd name="connsiteY6" fmla="*/ 155344 h 36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344" h="367199">
                  <a:moveTo>
                    <a:pt x="521129" y="155344"/>
                  </a:moveTo>
                  <a:cubicBezTo>
                    <a:pt x="550995" y="127135"/>
                    <a:pt x="579632" y="97856"/>
                    <a:pt x="607345" y="68816"/>
                  </a:cubicBezTo>
                  <a:lnTo>
                    <a:pt x="509175" y="68816"/>
                  </a:lnTo>
                  <a:cubicBezTo>
                    <a:pt x="315308" y="68816"/>
                    <a:pt x="113430" y="28080"/>
                    <a:pt x="0" y="0"/>
                  </a:cubicBezTo>
                  <a:lnTo>
                    <a:pt x="0" y="363642"/>
                  </a:lnTo>
                  <a:cubicBezTo>
                    <a:pt x="11343" y="364343"/>
                    <a:pt x="23038" y="367073"/>
                    <a:pt x="34306" y="367173"/>
                  </a:cubicBezTo>
                  <a:cubicBezTo>
                    <a:pt x="195418" y="368669"/>
                    <a:pt x="352558" y="307501"/>
                    <a:pt x="521129" y="155344"/>
                  </a:cubicBezTo>
                  <a:close/>
                </a:path>
              </a:pathLst>
            </a:custGeom>
            <a:solidFill>
              <a:srgbClr val="FF8945"/>
            </a:solidFill>
            <a:ln w="4967"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33BAA4FB-9391-BD4E-DB53-42B61CC8FA66}"/>
                </a:ext>
              </a:extLst>
            </p:cNvPr>
            <p:cNvSpPr/>
            <p:nvPr/>
          </p:nvSpPr>
          <p:spPr>
            <a:xfrm>
              <a:off x="3004969" y="3131866"/>
              <a:ext cx="447534" cy="745891"/>
            </a:xfrm>
            <a:custGeom>
              <a:avLst/>
              <a:gdLst>
                <a:gd name="connsiteX0" fmla="*/ 372946 w 447534"/>
                <a:gd name="connsiteY0" fmla="*/ 745891 h 745891"/>
                <a:gd name="connsiteX1" fmla="*/ 74589 w 447534"/>
                <a:gd name="connsiteY1" fmla="*/ 745891 h 745891"/>
                <a:gd name="connsiteX2" fmla="*/ 0 w 447534"/>
                <a:gd name="connsiteY2" fmla="*/ 671302 h 745891"/>
                <a:gd name="connsiteX3" fmla="*/ 0 w 447534"/>
                <a:gd name="connsiteY3" fmla="*/ 74589 h 745891"/>
                <a:gd name="connsiteX4" fmla="*/ 74589 w 447534"/>
                <a:gd name="connsiteY4" fmla="*/ 0 h 745891"/>
                <a:gd name="connsiteX5" fmla="*/ 447535 w 447534"/>
                <a:gd name="connsiteY5" fmla="*/ 0 h 745891"/>
                <a:gd name="connsiteX6" fmla="*/ 447535 w 447534"/>
                <a:gd name="connsiteY6" fmla="*/ 671302 h 745891"/>
                <a:gd name="connsiteX7" fmla="*/ 372946 w 447534"/>
                <a:gd name="connsiteY7" fmla="*/ 745891 h 7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534" h="745891">
                  <a:moveTo>
                    <a:pt x="372946" y="745891"/>
                  </a:moveTo>
                  <a:lnTo>
                    <a:pt x="74589" y="745891"/>
                  </a:lnTo>
                  <a:cubicBezTo>
                    <a:pt x="33396" y="745891"/>
                    <a:pt x="0" y="712496"/>
                    <a:pt x="0" y="671302"/>
                  </a:cubicBezTo>
                  <a:lnTo>
                    <a:pt x="0" y="74589"/>
                  </a:lnTo>
                  <a:cubicBezTo>
                    <a:pt x="0" y="33396"/>
                    <a:pt x="33396" y="0"/>
                    <a:pt x="74589" y="0"/>
                  </a:cubicBezTo>
                  <a:lnTo>
                    <a:pt x="447535" y="0"/>
                  </a:lnTo>
                  <a:lnTo>
                    <a:pt x="447535" y="671302"/>
                  </a:lnTo>
                  <a:cubicBezTo>
                    <a:pt x="447535" y="712496"/>
                    <a:pt x="414139" y="745891"/>
                    <a:pt x="372946" y="745891"/>
                  </a:cubicBezTo>
                  <a:close/>
                </a:path>
              </a:pathLst>
            </a:custGeom>
            <a:solidFill>
              <a:srgbClr val="FFDE91"/>
            </a:solidFill>
            <a:ln w="4967" cap="flat">
              <a:noFill/>
              <a:prstDash val="solid"/>
              <a:miter/>
            </a:ln>
          </p:spPr>
          <p:txBody>
            <a:bodyPr rtlCol="0" anchor="ctr"/>
            <a:lstStyle/>
            <a:p>
              <a:endParaRPr lang="fr-FR"/>
            </a:p>
          </p:txBody>
        </p:sp>
      </p:grpSp>
      <p:sp>
        <p:nvSpPr>
          <p:cNvPr id="2" name="Espace réservé du numéro de diapositive 1">
            <a:extLst>
              <a:ext uri="{FF2B5EF4-FFF2-40B4-BE49-F238E27FC236}">
                <a16:creationId xmlns:a16="http://schemas.microsoft.com/office/drawing/2014/main" id="{89FC3DEF-8971-CB38-76F0-6112A9C41BE0}"/>
              </a:ext>
            </a:extLst>
          </p:cNvPr>
          <p:cNvSpPr>
            <a:spLocks noGrp="1"/>
          </p:cNvSpPr>
          <p:nvPr>
            <p:ph type="sldNum" sz="quarter" idx="10"/>
            <p:custDataLst>
              <p:tags r:id="rId4"/>
            </p:custDataLst>
          </p:nvPr>
        </p:nvSpPr>
        <p:spPr/>
        <p:txBody>
          <a:bodyPr/>
          <a:lstStyle/>
          <a:p>
            <a:fld id="{B155B846-58B1-4FD9-BD7C-950EBE99AA96}" type="slidenum">
              <a:rPr lang="fr-FR" smtClean="0"/>
              <a:t>58</a:t>
            </a:fld>
            <a:endParaRPr lang="fr-FR"/>
          </a:p>
        </p:txBody>
      </p:sp>
    </p:spTree>
    <p:extLst>
      <p:ext uri="{BB962C8B-B14F-4D97-AF65-F5344CB8AC3E}">
        <p14:creationId xmlns:p14="http://schemas.microsoft.com/office/powerpoint/2010/main" val="1412079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42"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RESSENTI</a:t>
            </a:r>
          </a:p>
        </p:txBody>
      </p:sp>
      <p:pic>
        <p:nvPicPr>
          <p:cNvPr id="3" name="Graphique 2">
            <a:extLst>
              <a:ext uri="{FF2B5EF4-FFF2-40B4-BE49-F238E27FC236}">
                <a16:creationId xmlns:a16="http://schemas.microsoft.com/office/drawing/2014/main" id="{E7C19FB7-E890-9663-BAE0-CBAA88F9249B}"/>
              </a:ext>
            </a:extLst>
          </p:cNvPr>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a:off x="3027941" y="1323862"/>
            <a:ext cx="3088117" cy="3088117"/>
          </a:xfrm>
          <a:prstGeom prst="rect">
            <a:avLst/>
          </a:prstGeom>
        </p:spPr>
      </p:pic>
      <p:sp>
        <p:nvSpPr>
          <p:cNvPr id="2" name="Espace réservé du numéro de diapositive 1">
            <a:extLst>
              <a:ext uri="{FF2B5EF4-FFF2-40B4-BE49-F238E27FC236}">
                <a16:creationId xmlns:a16="http://schemas.microsoft.com/office/drawing/2014/main" id="{3E0734FD-6FAA-9691-195C-509887DC901E}"/>
              </a:ext>
            </a:extLst>
          </p:cNvPr>
          <p:cNvSpPr>
            <a:spLocks noGrp="1"/>
          </p:cNvSpPr>
          <p:nvPr>
            <p:ph type="sldNum" sz="quarter" idx="10"/>
            <p:custDataLst>
              <p:tags r:id="rId3"/>
            </p:custDataLst>
          </p:nvPr>
        </p:nvSpPr>
        <p:spPr/>
        <p:txBody>
          <a:bodyPr/>
          <a:lstStyle/>
          <a:p>
            <a:fld id="{B155B846-58B1-4FD9-BD7C-950EBE99AA96}" type="slidenum">
              <a:rPr lang="fr-FR" smtClean="0"/>
              <a:t>59</a:t>
            </a:fld>
            <a:endParaRPr lang="fr-FR"/>
          </a:p>
        </p:txBody>
      </p:sp>
    </p:spTree>
    <p:extLst>
      <p:ext uri="{BB962C8B-B14F-4D97-AF65-F5344CB8AC3E}">
        <p14:creationId xmlns:p14="http://schemas.microsoft.com/office/powerpoint/2010/main" val="2349807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L’OBJECTIF</a:t>
            </a:r>
          </a:p>
        </p:txBody>
      </p:sp>
      <p:grpSp>
        <p:nvGrpSpPr>
          <p:cNvPr id="28" name="Groupe 27">
            <a:extLst>
              <a:ext uri="{FF2B5EF4-FFF2-40B4-BE49-F238E27FC236}">
                <a16:creationId xmlns:a16="http://schemas.microsoft.com/office/drawing/2014/main" id="{C52A2836-44F0-1049-EFC2-F467E3EF6455}"/>
              </a:ext>
            </a:extLst>
          </p:cNvPr>
          <p:cNvGrpSpPr/>
          <p:nvPr>
            <p:custDataLst>
              <p:tags r:id="rId2"/>
            </p:custDataLst>
          </p:nvPr>
        </p:nvGrpSpPr>
        <p:grpSpPr>
          <a:xfrm rot="2195546">
            <a:off x="-2434940" y="3443852"/>
            <a:ext cx="2390635" cy="944143"/>
            <a:chOff x="1181100" y="2847136"/>
            <a:chExt cx="2438397" cy="963006"/>
          </a:xfrm>
        </p:grpSpPr>
        <p:sp>
          <p:nvSpPr>
            <p:cNvPr id="29" name="Forme libre : forme 28">
              <a:extLst>
                <a:ext uri="{FF2B5EF4-FFF2-40B4-BE49-F238E27FC236}">
                  <a16:creationId xmlns:a16="http://schemas.microsoft.com/office/drawing/2014/main" id="{F5772836-5849-1B80-9FD9-075389FFAB63}"/>
                </a:ext>
              </a:extLst>
            </p:cNvPr>
            <p:cNvSpPr/>
            <p:nvPr/>
          </p:nvSpPr>
          <p:spPr>
            <a:xfrm>
              <a:off x="1625065" y="2921131"/>
              <a:ext cx="147985" cy="811772"/>
            </a:xfrm>
            <a:custGeom>
              <a:avLst/>
              <a:gdLst>
                <a:gd name="connsiteX0" fmla="*/ 110990 w 147985"/>
                <a:gd name="connsiteY0" fmla="*/ 0 h 811772"/>
                <a:gd name="connsiteX1" fmla="*/ 0 w 147985"/>
                <a:gd name="connsiteY1" fmla="*/ 0 h 811772"/>
                <a:gd name="connsiteX2" fmla="*/ 0 w 147985"/>
                <a:gd name="connsiteY2" fmla="*/ 811773 h 811772"/>
                <a:gd name="connsiteX3" fmla="*/ 110990 w 147985"/>
                <a:gd name="connsiteY3" fmla="*/ 811773 h 811772"/>
                <a:gd name="connsiteX4" fmla="*/ 147985 w 147985"/>
                <a:gd name="connsiteY4" fmla="*/ 775864 h 811772"/>
                <a:gd name="connsiteX5" fmla="*/ 147985 w 147985"/>
                <a:gd name="connsiteY5" fmla="*/ 702955 h 811772"/>
                <a:gd name="connsiteX6" fmla="*/ 147985 w 147985"/>
                <a:gd name="connsiteY6" fmla="*/ 110990 h 811772"/>
                <a:gd name="connsiteX7" fmla="*/ 147985 w 147985"/>
                <a:gd name="connsiteY7" fmla="*/ 36995 h 811772"/>
                <a:gd name="connsiteX8" fmla="*/ 110990 w 147985"/>
                <a:gd name="connsiteY8" fmla="*/ 0 h 81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85" h="811772">
                  <a:moveTo>
                    <a:pt x="110990" y="0"/>
                  </a:moveTo>
                  <a:lnTo>
                    <a:pt x="0" y="0"/>
                  </a:lnTo>
                  <a:lnTo>
                    <a:pt x="0" y="811773"/>
                  </a:lnTo>
                  <a:lnTo>
                    <a:pt x="110990" y="811773"/>
                  </a:lnTo>
                  <a:cubicBezTo>
                    <a:pt x="131340" y="811773"/>
                    <a:pt x="147985" y="795614"/>
                    <a:pt x="147985" y="775864"/>
                  </a:cubicBezTo>
                  <a:cubicBezTo>
                    <a:pt x="147985" y="756114"/>
                    <a:pt x="147985" y="723305"/>
                    <a:pt x="147985" y="702955"/>
                  </a:cubicBezTo>
                  <a:lnTo>
                    <a:pt x="147985" y="110990"/>
                  </a:lnTo>
                  <a:cubicBezTo>
                    <a:pt x="147985" y="90640"/>
                    <a:pt x="147985" y="57345"/>
                    <a:pt x="147985" y="36995"/>
                  </a:cubicBezTo>
                  <a:cubicBezTo>
                    <a:pt x="147985" y="16645"/>
                    <a:pt x="131340" y="0"/>
                    <a:pt x="110990" y="0"/>
                  </a:cubicBezTo>
                  <a:close/>
                </a:path>
              </a:pathLst>
            </a:custGeom>
            <a:solidFill>
              <a:srgbClr val="E6E9ED"/>
            </a:solidFill>
            <a:ln w="4763" cap="flat">
              <a:noFill/>
              <a:prstDash val="solid"/>
              <a:miter/>
            </a:ln>
          </p:spPr>
          <p:txBody>
            <a:bodyPr rtlCol="0" anchor="ctr"/>
            <a:lstStyle/>
            <a:p>
              <a:endParaRPr lang="fr-FR"/>
            </a:p>
          </p:txBody>
        </p:sp>
        <p:sp>
          <p:nvSpPr>
            <p:cNvPr id="30" name="Forme libre : forme 29">
              <a:extLst>
                <a:ext uri="{FF2B5EF4-FFF2-40B4-BE49-F238E27FC236}">
                  <a16:creationId xmlns:a16="http://schemas.microsoft.com/office/drawing/2014/main" id="{97D24C95-1F14-5F3D-4919-AACB9BD2C3CE}"/>
                </a:ext>
              </a:extLst>
            </p:cNvPr>
            <p:cNvSpPr/>
            <p:nvPr/>
          </p:nvSpPr>
          <p:spPr>
            <a:xfrm>
              <a:off x="1181100" y="2847136"/>
              <a:ext cx="443965" cy="961925"/>
            </a:xfrm>
            <a:custGeom>
              <a:avLst/>
              <a:gdLst>
                <a:gd name="connsiteX0" fmla="*/ 443965 w 443965"/>
                <a:gd name="connsiteY0" fmla="*/ 848768 h 961925"/>
                <a:gd name="connsiteX1" fmla="*/ 443965 w 443965"/>
                <a:gd name="connsiteY1" fmla="*/ 922763 h 961925"/>
                <a:gd name="connsiteX2" fmla="*/ 443965 w 443965"/>
                <a:gd name="connsiteY2" fmla="*/ 924930 h 961925"/>
                <a:gd name="connsiteX3" fmla="*/ 406970 w 443965"/>
                <a:gd name="connsiteY3" fmla="*/ 961925 h 961925"/>
                <a:gd name="connsiteX4" fmla="*/ 36995 w 443965"/>
                <a:gd name="connsiteY4" fmla="*/ 961925 h 961925"/>
                <a:gd name="connsiteX5" fmla="*/ 0 w 443965"/>
                <a:gd name="connsiteY5" fmla="*/ 924930 h 961925"/>
                <a:gd name="connsiteX6" fmla="*/ 0 w 443965"/>
                <a:gd name="connsiteY6" fmla="*/ 36995 h 961925"/>
                <a:gd name="connsiteX7" fmla="*/ 36995 w 443965"/>
                <a:gd name="connsiteY7" fmla="*/ 0 h 961925"/>
                <a:gd name="connsiteX8" fmla="*/ 406965 w 443965"/>
                <a:gd name="connsiteY8" fmla="*/ 0 h 961925"/>
                <a:gd name="connsiteX9" fmla="*/ 443960 w 443965"/>
                <a:gd name="connsiteY9" fmla="*/ 36995 h 961925"/>
                <a:gd name="connsiteX10" fmla="*/ 443960 w 443965"/>
                <a:gd name="connsiteY10" fmla="*/ 37000 h 961925"/>
                <a:gd name="connsiteX11" fmla="*/ 443960 w 443965"/>
                <a:gd name="connsiteY11" fmla="*/ 110995 h 961925"/>
                <a:gd name="connsiteX12" fmla="*/ 443960 w 443965"/>
                <a:gd name="connsiteY12" fmla="*/ 848768 h 9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965" h="961925">
                  <a:moveTo>
                    <a:pt x="443965" y="848768"/>
                  </a:moveTo>
                  <a:cubicBezTo>
                    <a:pt x="443965" y="869118"/>
                    <a:pt x="443965" y="902413"/>
                    <a:pt x="443965" y="922763"/>
                  </a:cubicBezTo>
                  <a:lnTo>
                    <a:pt x="443965" y="924930"/>
                  </a:lnTo>
                  <a:cubicBezTo>
                    <a:pt x="443965" y="945280"/>
                    <a:pt x="427315" y="961925"/>
                    <a:pt x="406970" y="961925"/>
                  </a:cubicBezTo>
                  <a:lnTo>
                    <a:pt x="36995" y="961925"/>
                  </a:lnTo>
                  <a:cubicBezTo>
                    <a:pt x="16645" y="961925"/>
                    <a:pt x="0" y="945275"/>
                    <a:pt x="0" y="924930"/>
                  </a:cubicBezTo>
                  <a:lnTo>
                    <a:pt x="0" y="36995"/>
                  </a:lnTo>
                  <a:cubicBezTo>
                    <a:pt x="0" y="16645"/>
                    <a:pt x="16650" y="0"/>
                    <a:pt x="36995" y="0"/>
                  </a:cubicBezTo>
                  <a:lnTo>
                    <a:pt x="406965" y="0"/>
                  </a:lnTo>
                  <a:cubicBezTo>
                    <a:pt x="427315" y="0"/>
                    <a:pt x="443960" y="16650"/>
                    <a:pt x="443960" y="36995"/>
                  </a:cubicBezTo>
                  <a:lnTo>
                    <a:pt x="443960" y="37000"/>
                  </a:lnTo>
                  <a:cubicBezTo>
                    <a:pt x="443960" y="57350"/>
                    <a:pt x="443960" y="90645"/>
                    <a:pt x="443960" y="110995"/>
                  </a:cubicBezTo>
                  <a:lnTo>
                    <a:pt x="443960" y="848768"/>
                  </a:lnTo>
                  <a:close/>
                </a:path>
              </a:pathLst>
            </a:custGeom>
            <a:solidFill>
              <a:srgbClr val="656D78"/>
            </a:solidFill>
            <a:ln w="4763" cap="flat">
              <a:noFill/>
              <a:prstDash val="solid"/>
              <a:miter/>
            </a:ln>
          </p:spPr>
          <p:txBody>
            <a:bodyPr rtlCol="0" anchor="ctr"/>
            <a:lstStyle/>
            <a:p>
              <a:endParaRPr lang="fr-FR"/>
            </a:p>
          </p:txBody>
        </p:sp>
        <p:sp>
          <p:nvSpPr>
            <p:cNvPr id="31" name="Forme libre : forme 30">
              <a:extLst>
                <a:ext uri="{FF2B5EF4-FFF2-40B4-BE49-F238E27FC236}">
                  <a16:creationId xmlns:a16="http://schemas.microsoft.com/office/drawing/2014/main" id="{CA306A25-E66C-0B63-C64D-ADAFD2772B46}"/>
                </a:ext>
              </a:extLst>
            </p:cNvPr>
            <p:cNvSpPr/>
            <p:nvPr/>
          </p:nvSpPr>
          <p:spPr>
            <a:xfrm>
              <a:off x="1773050" y="2977845"/>
              <a:ext cx="1846447" cy="832287"/>
            </a:xfrm>
            <a:custGeom>
              <a:avLst/>
              <a:gdLst>
                <a:gd name="connsiteX0" fmla="*/ 1102543 w 1846447"/>
                <a:gd name="connsiteY0" fmla="*/ 277342 h 832287"/>
                <a:gd name="connsiteX1" fmla="*/ 1183915 w 1846447"/>
                <a:gd name="connsiteY1" fmla="*/ 240347 h 832287"/>
                <a:gd name="connsiteX2" fmla="*/ 1627875 w 1846447"/>
                <a:gd name="connsiteY2" fmla="*/ 38379 h 832287"/>
                <a:gd name="connsiteX3" fmla="*/ 1829919 w 1846447"/>
                <a:gd name="connsiteY3" fmla="*/ 92352 h 832287"/>
                <a:gd name="connsiteX4" fmla="*/ 1775870 w 1846447"/>
                <a:gd name="connsiteY4" fmla="*/ 294392 h 832287"/>
                <a:gd name="connsiteX5" fmla="*/ 887930 w 1846447"/>
                <a:gd name="connsiteY5" fmla="*/ 832287 h 832287"/>
                <a:gd name="connsiteX6" fmla="*/ 0 w 1846447"/>
                <a:gd name="connsiteY6" fmla="*/ 684302 h 832287"/>
                <a:gd name="connsiteX7" fmla="*/ 0 w 1846447"/>
                <a:gd name="connsiteY7" fmla="*/ 18362 h 832287"/>
                <a:gd name="connsiteX8" fmla="*/ 1035915 w 1846447"/>
                <a:gd name="connsiteY8" fmla="*/ 227769 h 832287"/>
                <a:gd name="connsiteX9" fmla="*/ 1098061 w 1846447"/>
                <a:gd name="connsiteY9" fmla="*/ 279656 h 832287"/>
                <a:gd name="connsiteX10" fmla="*/ 1102543 w 1846447"/>
                <a:gd name="connsiteY10" fmla="*/ 277342 h 83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6447" h="832287">
                  <a:moveTo>
                    <a:pt x="1102543" y="277342"/>
                  </a:moveTo>
                  <a:lnTo>
                    <a:pt x="1183915" y="240347"/>
                  </a:lnTo>
                  <a:cubicBezTo>
                    <a:pt x="1368900" y="166347"/>
                    <a:pt x="1627875" y="38379"/>
                    <a:pt x="1627875" y="38379"/>
                  </a:cubicBezTo>
                  <a:cubicBezTo>
                    <a:pt x="1698908" y="-2303"/>
                    <a:pt x="1789166" y="21400"/>
                    <a:pt x="1829919" y="92352"/>
                  </a:cubicBezTo>
                  <a:cubicBezTo>
                    <a:pt x="1870596" y="163456"/>
                    <a:pt x="1829919" y="240342"/>
                    <a:pt x="1775870" y="294392"/>
                  </a:cubicBezTo>
                  <a:cubicBezTo>
                    <a:pt x="1775870" y="294392"/>
                    <a:pt x="1109920" y="832287"/>
                    <a:pt x="887930" y="832287"/>
                  </a:cubicBezTo>
                  <a:cubicBezTo>
                    <a:pt x="665950" y="832287"/>
                    <a:pt x="0" y="684302"/>
                    <a:pt x="0" y="684302"/>
                  </a:cubicBezTo>
                  <a:lnTo>
                    <a:pt x="0" y="18362"/>
                  </a:lnTo>
                  <a:cubicBezTo>
                    <a:pt x="369965" y="-43055"/>
                    <a:pt x="496495" y="55357"/>
                    <a:pt x="1035915" y="227769"/>
                  </a:cubicBezTo>
                  <a:cubicBezTo>
                    <a:pt x="1065543" y="240347"/>
                    <a:pt x="1085488" y="258120"/>
                    <a:pt x="1098061" y="279656"/>
                  </a:cubicBezTo>
                  <a:lnTo>
                    <a:pt x="1102543" y="277342"/>
                  </a:lnTo>
                  <a:close/>
                </a:path>
              </a:pathLst>
            </a:custGeom>
            <a:solidFill>
              <a:srgbClr val="FFDECF"/>
            </a:solidFill>
            <a:ln w="4763" cap="flat">
              <a:noFill/>
              <a:prstDash val="solid"/>
              <a:miter/>
            </a:ln>
          </p:spPr>
          <p:txBody>
            <a:bodyPr rtlCol="0" anchor="ctr"/>
            <a:lstStyle/>
            <a:p>
              <a:endParaRPr lang="fr-FR"/>
            </a:p>
          </p:txBody>
        </p:sp>
        <p:grpSp>
          <p:nvGrpSpPr>
            <p:cNvPr id="32" name="Graphique 2">
              <a:extLst>
                <a:ext uri="{FF2B5EF4-FFF2-40B4-BE49-F238E27FC236}">
                  <a16:creationId xmlns:a16="http://schemas.microsoft.com/office/drawing/2014/main" id="{FC86741D-2196-9580-9216-F166F362614F}"/>
                </a:ext>
              </a:extLst>
            </p:cNvPr>
            <p:cNvGrpSpPr/>
            <p:nvPr/>
          </p:nvGrpSpPr>
          <p:grpSpPr>
            <a:xfrm>
              <a:off x="1773050" y="3012324"/>
              <a:ext cx="1846447" cy="797818"/>
              <a:chOff x="1773050" y="3012324"/>
              <a:chExt cx="1846447" cy="797818"/>
            </a:xfrm>
            <a:solidFill>
              <a:srgbClr val="FFCDBE"/>
            </a:solidFill>
          </p:grpSpPr>
          <p:sp>
            <p:nvSpPr>
              <p:cNvPr id="34" name="Forme libre : forme 33">
                <a:extLst>
                  <a:ext uri="{FF2B5EF4-FFF2-40B4-BE49-F238E27FC236}">
                    <a16:creationId xmlns:a16="http://schemas.microsoft.com/office/drawing/2014/main" id="{A23FFC58-FB83-FF53-33B3-E99722564371}"/>
                  </a:ext>
                </a:extLst>
              </p:cNvPr>
              <p:cNvSpPr/>
              <p:nvPr/>
            </p:nvSpPr>
            <p:spPr>
              <a:xfrm>
                <a:off x="1773050" y="3012324"/>
                <a:ext cx="1846447" cy="797818"/>
              </a:xfrm>
              <a:custGeom>
                <a:avLst/>
                <a:gdLst>
                  <a:gd name="connsiteX0" fmla="*/ 1829919 w 1846447"/>
                  <a:gd name="connsiteY0" fmla="*/ 57879 h 797818"/>
                  <a:gd name="connsiteX1" fmla="*/ 1768712 w 1846447"/>
                  <a:gd name="connsiteY1" fmla="*/ 0 h 797818"/>
                  <a:gd name="connsiteX2" fmla="*/ 1701865 w 1846447"/>
                  <a:gd name="connsiteY2" fmla="*/ 111928 h 797818"/>
                  <a:gd name="connsiteX3" fmla="*/ 887930 w 1846447"/>
                  <a:gd name="connsiteY3" fmla="*/ 636246 h 797818"/>
                  <a:gd name="connsiteX4" fmla="*/ 0 w 1846447"/>
                  <a:gd name="connsiteY4" fmla="*/ 517889 h 797818"/>
                  <a:gd name="connsiteX5" fmla="*/ 0 w 1846447"/>
                  <a:gd name="connsiteY5" fmla="*/ 649834 h 797818"/>
                  <a:gd name="connsiteX6" fmla="*/ 887930 w 1846447"/>
                  <a:gd name="connsiteY6" fmla="*/ 797819 h 797818"/>
                  <a:gd name="connsiteX7" fmla="*/ 1775870 w 1846447"/>
                  <a:gd name="connsiteY7" fmla="*/ 259923 h 797818"/>
                  <a:gd name="connsiteX8" fmla="*/ 1829919 w 1846447"/>
                  <a:gd name="connsiteY8" fmla="*/ 57879 h 79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6447" h="797818">
                    <a:moveTo>
                      <a:pt x="1829919" y="57879"/>
                    </a:moveTo>
                    <a:cubicBezTo>
                      <a:pt x="1815036" y="31937"/>
                      <a:pt x="1793424" y="12502"/>
                      <a:pt x="1768712" y="0"/>
                    </a:cubicBezTo>
                    <a:cubicBezTo>
                      <a:pt x="1759687" y="41258"/>
                      <a:pt x="1733302" y="80496"/>
                      <a:pt x="1701865" y="111928"/>
                    </a:cubicBezTo>
                    <a:cubicBezTo>
                      <a:pt x="1701865" y="111928"/>
                      <a:pt x="1109920" y="636246"/>
                      <a:pt x="887930" y="636246"/>
                    </a:cubicBezTo>
                    <a:cubicBezTo>
                      <a:pt x="711041" y="636246"/>
                      <a:pt x="179060" y="556036"/>
                      <a:pt x="0" y="517889"/>
                    </a:cubicBezTo>
                    <a:lnTo>
                      <a:pt x="0" y="649834"/>
                    </a:lnTo>
                    <a:cubicBezTo>
                      <a:pt x="0" y="649834"/>
                      <a:pt x="665945" y="797819"/>
                      <a:pt x="887930" y="797819"/>
                    </a:cubicBezTo>
                    <a:cubicBezTo>
                      <a:pt x="1109920" y="797819"/>
                      <a:pt x="1775870" y="259923"/>
                      <a:pt x="1775870" y="259923"/>
                    </a:cubicBezTo>
                    <a:cubicBezTo>
                      <a:pt x="1829919" y="205869"/>
                      <a:pt x="1870596" y="128983"/>
                      <a:pt x="1829919" y="57879"/>
                    </a:cubicBezTo>
                    <a:close/>
                  </a:path>
                </a:pathLst>
              </a:custGeom>
              <a:solidFill>
                <a:srgbClr val="FFCDBE"/>
              </a:solidFill>
              <a:ln w="4763" cap="flat">
                <a:noFill/>
                <a:prstDash val="solid"/>
                <a:miter/>
              </a:ln>
            </p:spPr>
            <p:txBody>
              <a:bodyPr rtlCol="0" anchor="ctr"/>
              <a:lstStyle/>
              <a:p>
                <a:endParaRPr lang="fr-FR"/>
              </a:p>
            </p:txBody>
          </p:sp>
          <p:sp>
            <p:nvSpPr>
              <p:cNvPr id="35" name="Forme libre : forme 34">
                <a:extLst>
                  <a:ext uri="{FF2B5EF4-FFF2-40B4-BE49-F238E27FC236}">
                    <a16:creationId xmlns:a16="http://schemas.microsoft.com/office/drawing/2014/main" id="{6B995E50-6D80-FF05-81F2-56F05B41082A}"/>
                  </a:ext>
                </a:extLst>
              </p:cNvPr>
              <p:cNvSpPr/>
              <p:nvPr/>
            </p:nvSpPr>
            <p:spPr>
              <a:xfrm>
                <a:off x="2180036" y="3225993"/>
                <a:ext cx="774334" cy="253988"/>
              </a:xfrm>
              <a:custGeom>
                <a:avLst/>
                <a:gdLst>
                  <a:gd name="connsiteX0" fmla="*/ 577127 w 774334"/>
                  <a:gd name="connsiteY0" fmla="*/ 253989 h 253988"/>
                  <a:gd name="connsiteX1" fmla="*/ 738343 w 774334"/>
                  <a:gd name="connsiteY1" fmla="*/ 163954 h 253988"/>
                  <a:gd name="connsiteX2" fmla="*/ 759945 w 774334"/>
                  <a:gd name="connsiteY2" fmla="*/ 0 h 253988"/>
                  <a:gd name="connsiteX3" fmla="*/ 695556 w 774334"/>
                  <a:gd name="connsiteY3" fmla="*/ 29194 h 253988"/>
                  <a:gd name="connsiteX4" fmla="*/ 692666 w 774334"/>
                  <a:gd name="connsiteY4" fmla="*/ 30637 h 253988"/>
                  <a:gd name="connsiteX5" fmla="*/ 694618 w 774334"/>
                  <a:gd name="connsiteY5" fmla="*/ 33452 h 253988"/>
                  <a:gd name="connsiteX6" fmla="*/ 677997 w 774334"/>
                  <a:gd name="connsiteY6" fmla="*/ 121106 h 253988"/>
                  <a:gd name="connsiteX7" fmla="*/ 561583 w 774334"/>
                  <a:gd name="connsiteY7" fmla="*/ 178622 h 253988"/>
                  <a:gd name="connsiteX8" fmla="*/ 41965 w 774334"/>
                  <a:gd name="connsiteY8" fmla="*/ 104337 h 253988"/>
                  <a:gd name="connsiteX9" fmla="*/ 341 w 774334"/>
                  <a:gd name="connsiteY9" fmla="*/ 135989 h 253988"/>
                  <a:gd name="connsiteX10" fmla="*/ 31993 w 774334"/>
                  <a:gd name="connsiteY10" fmla="*/ 177613 h 253988"/>
                  <a:gd name="connsiteX11" fmla="*/ 548138 w 774334"/>
                  <a:gd name="connsiteY11" fmla="*/ 251317 h 253988"/>
                  <a:gd name="connsiteX12" fmla="*/ 577127 w 774334"/>
                  <a:gd name="connsiteY12" fmla="*/ 253989 h 2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4334" h="253988">
                    <a:moveTo>
                      <a:pt x="577127" y="253989"/>
                    </a:moveTo>
                    <a:cubicBezTo>
                      <a:pt x="637101" y="253989"/>
                      <a:pt x="698014" y="220680"/>
                      <a:pt x="738343" y="163954"/>
                    </a:cubicBezTo>
                    <a:cubicBezTo>
                      <a:pt x="777138" y="109399"/>
                      <a:pt x="784944" y="47182"/>
                      <a:pt x="759945" y="0"/>
                    </a:cubicBezTo>
                    <a:lnTo>
                      <a:pt x="695556" y="29194"/>
                    </a:lnTo>
                    <a:lnTo>
                      <a:pt x="692666" y="30637"/>
                    </a:lnTo>
                    <a:cubicBezTo>
                      <a:pt x="693175" y="31433"/>
                      <a:pt x="694251" y="32876"/>
                      <a:pt x="694618" y="33452"/>
                    </a:cubicBezTo>
                    <a:cubicBezTo>
                      <a:pt x="706982" y="55059"/>
                      <a:pt x="700476" y="89454"/>
                      <a:pt x="677997" y="121106"/>
                    </a:cubicBezTo>
                    <a:cubicBezTo>
                      <a:pt x="653284" y="155939"/>
                      <a:pt x="607683" y="187152"/>
                      <a:pt x="561583" y="178622"/>
                    </a:cubicBezTo>
                    <a:cubicBezTo>
                      <a:pt x="489035" y="165330"/>
                      <a:pt x="60172" y="106794"/>
                      <a:pt x="41965" y="104337"/>
                    </a:cubicBezTo>
                    <a:cubicBezTo>
                      <a:pt x="21944" y="101446"/>
                      <a:pt x="3089" y="115757"/>
                      <a:pt x="341" y="135989"/>
                    </a:cubicBezTo>
                    <a:cubicBezTo>
                      <a:pt x="-2407" y="156224"/>
                      <a:pt x="11757" y="174865"/>
                      <a:pt x="31993" y="177613"/>
                    </a:cubicBezTo>
                    <a:cubicBezTo>
                      <a:pt x="36398" y="178189"/>
                      <a:pt x="477401" y="238377"/>
                      <a:pt x="548138" y="251317"/>
                    </a:cubicBezTo>
                    <a:cubicBezTo>
                      <a:pt x="557758" y="253127"/>
                      <a:pt x="567440" y="253989"/>
                      <a:pt x="577127" y="253989"/>
                    </a:cubicBezTo>
                    <a:close/>
                  </a:path>
                </a:pathLst>
              </a:custGeom>
              <a:solidFill>
                <a:srgbClr val="FFCDBE"/>
              </a:solidFill>
              <a:ln w="4763" cap="flat">
                <a:noFill/>
                <a:prstDash val="solid"/>
                <a:miter/>
              </a:ln>
            </p:spPr>
            <p:txBody>
              <a:bodyPr rtlCol="0" anchor="ctr"/>
              <a:lstStyle/>
              <a:p>
                <a:endParaRPr lang="fr-FR"/>
              </a:p>
            </p:txBody>
          </p:sp>
        </p:grpSp>
        <p:sp>
          <p:nvSpPr>
            <p:cNvPr id="33" name="Forme libre : forme 32">
              <a:extLst>
                <a:ext uri="{FF2B5EF4-FFF2-40B4-BE49-F238E27FC236}">
                  <a16:creationId xmlns:a16="http://schemas.microsoft.com/office/drawing/2014/main" id="{C62243B4-0D7E-ECE8-1917-5B78D29B487C}"/>
                </a:ext>
              </a:extLst>
            </p:cNvPr>
            <p:cNvSpPr/>
            <p:nvPr/>
          </p:nvSpPr>
          <p:spPr>
            <a:xfrm>
              <a:off x="1443542" y="3773147"/>
              <a:ext cx="74361" cy="36995"/>
            </a:xfrm>
            <a:custGeom>
              <a:avLst/>
              <a:gdLst>
                <a:gd name="connsiteX0" fmla="*/ 37362 w 74361"/>
                <a:gd name="connsiteY0" fmla="*/ 0 h 36995"/>
                <a:gd name="connsiteX1" fmla="*/ 36562 w 74361"/>
                <a:gd name="connsiteY1" fmla="*/ 0 h 36995"/>
                <a:gd name="connsiteX2" fmla="*/ 0 w 74361"/>
                <a:gd name="connsiteY2" fmla="*/ 36995 h 36995"/>
                <a:gd name="connsiteX3" fmla="*/ 74362 w 74361"/>
                <a:gd name="connsiteY3" fmla="*/ 36995 h 36995"/>
                <a:gd name="connsiteX4" fmla="*/ 37362 w 74361"/>
                <a:gd name="connsiteY4" fmla="*/ 0 h 3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61" h="36995">
                  <a:moveTo>
                    <a:pt x="37362" y="0"/>
                  </a:moveTo>
                  <a:lnTo>
                    <a:pt x="36562" y="0"/>
                  </a:lnTo>
                  <a:cubicBezTo>
                    <a:pt x="16183" y="0"/>
                    <a:pt x="0" y="16621"/>
                    <a:pt x="0" y="36995"/>
                  </a:cubicBezTo>
                  <a:lnTo>
                    <a:pt x="74362" y="36995"/>
                  </a:lnTo>
                  <a:cubicBezTo>
                    <a:pt x="74362" y="16616"/>
                    <a:pt x="57741" y="0"/>
                    <a:pt x="37362" y="0"/>
                  </a:cubicBezTo>
                  <a:close/>
                </a:path>
              </a:pathLst>
            </a:custGeom>
            <a:solidFill>
              <a:srgbClr val="FFCE54"/>
            </a:solidFill>
            <a:ln w="4763" cap="flat">
              <a:noFill/>
              <a:prstDash val="solid"/>
              <a:miter/>
            </a:ln>
          </p:spPr>
          <p:txBody>
            <a:bodyPr rtlCol="0" anchor="ctr"/>
            <a:lstStyle/>
            <a:p>
              <a:endParaRPr lang="fr-FR"/>
            </a:p>
          </p:txBody>
        </p:sp>
      </p:grpSp>
      <p:grpSp>
        <p:nvGrpSpPr>
          <p:cNvPr id="36" name="Groupe 35">
            <a:extLst>
              <a:ext uri="{FF2B5EF4-FFF2-40B4-BE49-F238E27FC236}">
                <a16:creationId xmlns:a16="http://schemas.microsoft.com/office/drawing/2014/main" id="{48D379A1-68AF-269E-5FFA-928171C2BE51}"/>
              </a:ext>
            </a:extLst>
          </p:cNvPr>
          <p:cNvGrpSpPr/>
          <p:nvPr>
            <p:custDataLst>
              <p:tags r:id="rId3"/>
            </p:custDataLst>
          </p:nvPr>
        </p:nvGrpSpPr>
        <p:grpSpPr>
          <a:xfrm rot="1498309">
            <a:off x="3198883" y="5883272"/>
            <a:ext cx="2390635" cy="944143"/>
            <a:chOff x="1181100" y="2847136"/>
            <a:chExt cx="2438397" cy="963006"/>
          </a:xfrm>
        </p:grpSpPr>
        <p:sp>
          <p:nvSpPr>
            <p:cNvPr id="37" name="Forme libre : forme 36">
              <a:extLst>
                <a:ext uri="{FF2B5EF4-FFF2-40B4-BE49-F238E27FC236}">
                  <a16:creationId xmlns:a16="http://schemas.microsoft.com/office/drawing/2014/main" id="{DE519D5F-F9E1-2C7F-3EF7-DB1DF08068EC}"/>
                </a:ext>
              </a:extLst>
            </p:cNvPr>
            <p:cNvSpPr/>
            <p:nvPr/>
          </p:nvSpPr>
          <p:spPr>
            <a:xfrm>
              <a:off x="1625065" y="2921131"/>
              <a:ext cx="147985" cy="811772"/>
            </a:xfrm>
            <a:custGeom>
              <a:avLst/>
              <a:gdLst>
                <a:gd name="connsiteX0" fmla="*/ 110990 w 147985"/>
                <a:gd name="connsiteY0" fmla="*/ 0 h 811772"/>
                <a:gd name="connsiteX1" fmla="*/ 0 w 147985"/>
                <a:gd name="connsiteY1" fmla="*/ 0 h 811772"/>
                <a:gd name="connsiteX2" fmla="*/ 0 w 147985"/>
                <a:gd name="connsiteY2" fmla="*/ 811773 h 811772"/>
                <a:gd name="connsiteX3" fmla="*/ 110990 w 147985"/>
                <a:gd name="connsiteY3" fmla="*/ 811773 h 811772"/>
                <a:gd name="connsiteX4" fmla="*/ 147985 w 147985"/>
                <a:gd name="connsiteY4" fmla="*/ 775864 h 811772"/>
                <a:gd name="connsiteX5" fmla="*/ 147985 w 147985"/>
                <a:gd name="connsiteY5" fmla="*/ 702955 h 811772"/>
                <a:gd name="connsiteX6" fmla="*/ 147985 w 147985"/>
                <a:gd name="connsiteY6" fmla="*/ 110990 h 811772"/>
                <a:gd name="connsiteX7" fmla="*/ 147985 w 147985"/>
                <a:gd name="connsiteY7" fmla="*/ 36995 h 811772"/>
                <a:gd name="connsiteX8" fmla="*/ 110990 w 147985"/>
                <a:gd name="connsiteY8" fmla="*/ 0 h 81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85" h="811772">
                  <a:moveTo>
                    <a:pt x="110990" y="0"/>
                  </a:moveTo>
                  <a:lnTo>
                    <a:pt x="0" y="0"/>
                  </a:lnTo>
                  <a:lnTo>
                    <a:pt x="0" y="811773"/>
                  </a:lnTo>
                  <a:lnTo>
                    <a:pt x="110990" y="811773"/>
                  </a:lnTo>
                  <a:cubicBezTo>
                    <a:pt x="131340" y="811773"/>
                    <a:pt x="147985" y="795614"/>
                    <a:pt x="147985" y="775864"/>
                  </a:cubicBezTo>
                  <a:cubicBezTo>
                    <a:pt x="147985" y="756114"/>
                    <a:pt x="147985" y="723305"/>
                    <a:pt x="147985" y="702955"/>
                  </a:cubicBezTo>
                  <a:lnTo>
                    <a:pt x="147985" y="110990"/>
                  </a:lnTo>
                  <a:cubicBezTo>
                    <a:pt x="147985" y="90640"/>
                    <a:pt x="147985" y="57345"/>
                    <a:pt x="147985" y="36995"/>
                  </a:cubicBezTo>
                  <a:cubicBezTo>
                    <a:pt x="147985" y="16645"/>
                    <a:pt x="131340" y="0"/>
                    <a:pt x="110990" y="0"/>
                  </a:cubicBezTo>
                  <a:close/>
                </a:path>
              </a:pathLst>
            </a:custGeom>
            <a:solidFill>
              <a:srgbClr val="E6E9ED"/>
            </a:solidFill>
            <a:ln w="4763" cap="flat">
              <a:noFill/>
              <a:prstDash val="solid"/>
              <a:miter/>
            </a:ln>
          </p:spPr>
          <p:txBody>
            <a:bodyPr rtlCol="0" anchor="ctr"/>
            <a:lstStyle/>
            <a:p>
              <a:endParaRPr lang="fr-FR"/>
            </a:p>
          </p:txBody>
        </p:sp>
        <p:sp>
          <p:nvSpPr>
            <p:cNvPr id="38" name="Forme libre : forme 37">
              <a:extLst>
                <a:ext uri="{FF2B5EF4-FFF2-40B4-BE49-F238E27FC236}">
                  <a16:creationId xmlns:a16="http://schemas.microsoft.com/office/drawing/2014/main" id="{0E165E74-225A-8118-9CFC-66AAEA413CF1}"/>
                </a:ext>
              </a:extLst>
            </p:cNvPr>
            <p:cNvSpPr/>
            <p:nvPr/>
          </p:nvSpPr>
          <p:spPr>
            <a:xfrm>
              <a:off x="1181100" y="2847136"/>
              <a:ext cx="443965" cy="961925"/>
            </a:xfrm>
            <a:custGeom>
              <a:avLst/>
              <a:gdLst>
                <a:gd name="connsiteX0" fmla="*/ 443965 w 443965"/>
                <a:gd name="connsiteY0" fmla="*/ 848768 h 961925"/>
                <a:gd name="connsiteX1" fmla="*/ 443965 w 443965"/>
                <a:gd name="connsiteY1" fmla="*/ 922763 h 961925"/>
                <a:gd name="connsiteX2" fmla="*/ 443965 w 443965"/>
                <a:gd name="connsiteY2" fmla="*/ 924930 h 961925"/>
                <a:gd name="connsiteX3" fmla="*/ 406970 w 443965"/>
                <a:gd name="connsiteY3" fmla="*/ 961925 h 961925"/>
                <a:gd name="connsiteX4" fmla="*/ 36995 w 443965"/>
                <a:gd name="connsiteY4" fmla="*/ 961925 h 961925"/>
                <a:gd name="connsiteX5" fmla="*/ 0 w 443965"/>
                <a:gd name="connsiteY5" fmla="*/ 924930 h 961925"/>
                <a:gd name="connsiteX6" fmla="*/ 0 w 443965"/>
                <a:gd name="connsiteY6" fmla="*/ 36995 h 961925"/>
                <a:gd name="connsiteX7" fmla="*/ 36995 w 443965"/>
                <a:gd name="connsiteY7" fmla="*/ 0 h 961925"/>
                <a:gd name="connsiteX8" fmla="*/ 406965 w 443965"/>
                <a:gd name="connsiteY8" fmla="*/ 0 h 961925"/>
                <a:gd name="connsiteX9" fmla="*/ 443960 w 443965"/>
                <a:gd name="connsiteY9" fmla="*/ 36995 h 961925"/>
                <a:gd name="connsiteX10" fmla="*/ 443960 w 443965"/>
                <a:gd name="connsiteY10" fmla="*/ 37000 h 961925"/>
                <a:gd name="connsiteX11" fmla="*/ 443960 w 443965"/>
                <a:gd name="connsiteY11" fmla="*/ 110995 h 961925"/>
                <a:gd name="connsiteX12" fmla="*/ 443960 w 443965"/>
                <a:gd name="connsiteY12" fmla="*/ 848768 h 9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965" h="961925">
                  <a:moveTo>
                    <a:pt x="443965" y="848768"/>
                  </a:moveTo>
                  <a:cubicBezTo>
                    <a:pt x="443965" y="869118"/>
                    <a:pt x="443965" y="902413"/>
                    <a:pt x="443965" y="922763"/>
                  </a:cubicBezTo>
                  <a:lnTo>
                    <a:pt x="443965" y="924930"/>
                  </a:lnTo>
                  <a:cubicBezTo>
                    <a:pt x="443965" y="945280"/>
                    <a:pt x="427315" y="961925"/>
                    <a:pt x="406970" y="961925"/>
                  </a:cubicBezTo>
                  <a:lnTo>
                    <a:pt x="36995" y="961925"/>
                  </a:lnTo>
                  <a:cubicBezTo>
                    <a:pt x="16645" y="961925"/>
                    <a:pt x="0" y="945275"/>
                    <a:pt x="0" y="924930"/>
                  </a:cubicBezTo>
                  <a:lnTo>
                    <a:pt x="0" y="36995"/>
                  </a:lnTo>
                  <a:cubicBezTo>
                    <a:pt x="0" y="16645"/>
                    <a:pt x="16650" y="0"/>
                    <a:pt x="36995" y="0"/>
                  </a:cubicBezTo>
                  <a:lnTo>
                    <a:pt x="406965" y="0"/>
                  </a:lnTo>
                  <a:cubicBezTo>
                    <a:pt x="427315" y="0"/>
                    <a:pt x="443960" y="16650"/>
                    <a:pt x="443960" y="36995"/>
                  </a:cubicBezTo>
                  <a:lnTo>
                    <a:pt x="443960" y="37000"/>
                  </a:lnTo>
                  <a:cubicBezTo>
                    <a:pt x="443960" y="57350"/>
                    <a:pt x="443960" y="90645"/>
                    <a:pt x="443960" y="110995"/>
                  </a:cubicBezTo>
                  <a:lnTo>
                    <a:pt x="443960" y="848768"/>
                  </a:lnTo>
                  <a:close/>
                </a:path>
              </a:pathLst>
            </a:custGeom>
            <a:solidFill>
              <a:srgbClr val="656D78"/>
            </a:solidFill>
            <a:ln w="4763" cap="flat">
              <a:noFill/>
              <a:prstDash val="solid"/>
              <a:miter/>
            </a:ln>
          </p:spPr>
          <p:txBody>
            <a:bodyPr rtlCol="0" anchor="ctr"/>
            <a:lstStyle/>
            <a:p>
              <a:endParaRPr lang="fr-FR"/>
            </a:p>
          </p:txBody>
        </p:sp>
        <p:sp>
          <p:nvSpPr>
            <p:cNvPr id="39" name="Forme libre : forme 38">
              <a:extLst>
                <a:ext uri="{FF2B5EF4-FFF2-40B4-BE49-F238E27FC236}">
                  <a16:creationId xmlns:a16="http://schemas.microsoft.com/office/drawing/2014/main" id="{EE11B272-16FE-C5C6-1A41-CC8623D01763}"/>
                </a:ext>
              </a:extLst>
            </p:cNvPr>
            <p:cNvSpPr/>
            <p:nvPr/>
          </p:nvSpPr>
          <p:spPr>
            <a:xfrm>
              <a:off x="1773050" y="2977845"/>
              <a:ext cx="1846447" cy="832287"/>
            </a:xfrm>
            <a:custGeom>
              <a:avLst/>
              <a:gdLst>
                <a:gd name="connsiteX0" fmla="*/ 1102543 w 1846447"/>
                <a:gd name="connsiteY0" fmla="*/ 277342 h 832287"/>
                <a:gd name="connsiteX1" fmla="*/ 1183915 w 1846447"/>
                <a:gd name="connsiteY1" fmla="*/ 240347 h 832287"/>
                <a:gd name="connsiteX2" fmla="*/ 1627875 w 1846447"/>
                <a:gd name="connsiteY2" fmla="*/ 38379 h 832287"/>
                <a:gd name="connsiteX3" fmla="*/ 1829919 w 1846447"/>
                <a:gd name="connsiteY3" fmla="*/ 92352 h 832287"/>
                <a:gd name="connsiteX4" fmla="*/ 1775870 w 1846447"/>
                <a:gd name="connsiteY4" fmla="*/ 294392 h 832287"/>
                <a:gd name="connsiteX5" fmla="*/ 887930 w 1846447"/>
                <a:gd name="connsiteY5" fmla="*/ 832287 h 832287"/>
                <a:gd name="connsiteX6" fmla="*/ 0 w 1846447"/>
                <a:gd name="connsiteY6" fmla="*/ 684302 h 832287"/>
                <a:gd name="connsiteX7" fmla="*/ 0 w 1846447"/>
                <a:gd name="connsiteY7" fmla="*/ 18362 h 832287"/>
                <a:gd name="connsiteX8" fmla="*/ 1035915 w 1846447"/>
                <a:gd name="connsiteY8" fmla="*/ 227769 h 832287"/>
                <a:gd name="connsiteX9" fmla="*/ 1098061 w 1846447"/>
                <a:gd name="connsiteY9" fmla="*/ 279656 h 832287"/>
                <a:gd name="connsiteX10" fmla="*/ 1102543 w 1846447"/>
                <a:gd name="connsiteY10" fmla="*/ 277342 h 83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6447" h="832287">
                  <a:moveTo>
                    <a:pt x="1102543" y="277342"/>
                  </a:moveTo>
                  <a:lnTo>
                    <a:pt x="1183915" y="240347"/>
                  </a:lnTo>
                  <a:cubicBezTo>
                    <a:pt x="1368900" y="166347"/>
                    <a:pt x="1627875" y="38379"/>
                    <a:pt x="1627875" y="38379"/>
                  </a:cubicBezTo>
                  <a:cubicBezTo>
                    <a:pt x="1698908" y="-2303"/>
                    <a:pt x="1789166" y="21400"/>
                    <a:pt x="1829919" y="92352"/>
                  </a:cubicBezTo>
                  <a:cubicBezTo>
                    <a:pt x="1870596" y="163456"/>
                    <a:pt x="1829919" y="240342"/>
                    <a:pt x="1775870" y="294392"/>
                  </a:cubicBezTo>
                  <a:cubicBezTo>
                    <a:pt x="1775870" y="294392"/>
                    <a:pt x="1109920" y="832287"/>
                    <a:pt x="887930" y="832287"/>
                  </a:cubicBezTo>
                  <a:cubicBezTo>
                    <a:pt x="665950" y="832287"/>
                    <a:pt x="0" y="684302"/>
                    <a:pt x="0" y="684302"/>
                  </a:cubicBezTo>
                  <a:lnTo>
                    <a:pt x="0" y="18362"/>
                  </a:lnTo>
                  <a:cubicBezTo>
                    <a:pt x="369965" y="-43055"/>
                    <a:pt x="496495" y="55357"/>
                    <a:pt x="1035915" y="227769"/>
                  </a:cubicBezTo>
                  <a:cubicBezTo>
                    <a:pt x="1065543" y="240347"/>
                    <a:pt x="1085488" y="258120"/>
                    <a:pt x="1098061" y="279656"/>
                  </a:cubicBezTo>
                  <a:lnTo>
                    <a:pt x="1102543" y="277342"/>
                  </a:lnTo>
                  <a:close/>
                </a:path>
              </a:pathLst>
            </a:custGeom>
            <a:solidFill>
              <a:srgbClr val="FFDECF"/>
            </a:solidFill>
            <a:ln w="4763" cap="flat">
              <a:noFill/>
              <a:prstDash val="solid"/>
              <a:miter/>
            </a:ln>
          </p:spPr>
          <p:txBody>
            <a:bodyPr rtlCol="0" anchor="ctr"/>
            <a:lstStyle/>
            <a:p>
              <a:endParaRPr lang="fr-FR"/>
            </a:p>
          </p:txBody>
        </p:sp>
        <p:grpSp>
          <p:nvGrpSpPr>
            <p:cNvPr id="40" name="Graphique 2">
              <a:extLst>
                <a:ext uri="{FF2B5EF4-FFF2-40B4-BE49-F238E27FC236}">
                  <a16:creationId xmlns:a16="http://schemas.microsoft.com/office/drawing/2014/main" id="{9B5D3A2A-771A-FE9A-0215-14FEF7BD9AAC}"/>
                </a:ext>
              </a:extLst>
            </p:cNvPr>
            <p:cNvGrpSpPr/>
            <p:nvPr/>
          </p:nvGrpSpPr>
          <p:grpSpPr>
            <a:xfrm>
              <a:off x="1773050" y="3012324"/>
              <a:ext cx="1846447" cy="797818"/>
              <a:chOff x="1773050" y="3012324"/>
              <a:chExt cx="1846447" cy="797818"/>
            </a:xfrm>
            <a:solidFill>
              <a:srgbClr val="FFCDBE"/>
            </a:solidFill>
          </p:grpSpPr>
          <p:sp>
            <p:nvSpPr>
              <p:cNvPr id="42" name="Forme libre : forme 41">
                <a:extLst>
                  <a:ext uri="{FF2B5EF4-FFF2-40B4-BE49-F238E27FC236}">
                    <a16:creationId xmlns:a16="http://schemas.microsoft.com/office/drawing/2014/main" id="{646FA2F5-0052-16CA-E0FE-FC5DDA9C8928}"/>
                  </a:ext>
                </a:extLst>
              </p:cNvPr>
              <p:cNvSpPr/>
              <p:nvPr/>
            </p:nvSpPr>
            <p:spPr>
              <a:xfrm>
                <a:off x="1773050" y="3012324"/>
                <a:ext cx="1846447" cy="797818"/>
              </a:xfrm>
              <a:custGeom>
                <a:avLst/>
                <a:gdLst>
                  <a:gd name="connsiteX0" fmla="*/ 1829919 w 1846447"/>
                  <a:gd name="connsiteY0" fmla="*/ 57879 h 797818"/>
                  <a:gd name="connsiteX1" fmla="*/ 1768712 w 1846447"/>
                  <a:gd name="connsiteY1" fmla="*/ 0 h 797818"/>
                  <a:gd name="connsiteX2" fmla="*/ 1701865 w 1846447"/>
                  <a:gd name="connsiteY2" fmla="*/ 111928 h 797818"/>
                  <a:gd name="connsiteX3" fmla="*/ 887930 w 1846447"/>
                  <a:gd name="connsiteY3" fmla="*/ 636246 h 797818"/>
                  <a:gd name="connsiteX4" fmla="*/ 0 w 1846447"/>
                  <a:gd name="connsiteY4" fmla="*/ 517889 h 797818"/>
                  <a:gd name="connsiteX5" fmla="*/ 0 w 1846447"/>
                  <a:gd name="connsiteY5" fmla="*/ 649834 h 797818"/>
                  <a:gd name="connsiteX6" fmla="*/ 887930 w 1846447"/>
                  <a:gd name="connsiteY6" fmla="*/ 797819 h 797818"/>
                  <a:gd name="connsiteX7" fmla="*/ 1775870 w 1846447"/>
                  <a:gd name="connsiteY7" fmla="*/ 259923 h 797818"/>
                  <a:gd name="connsiteX8" fmla="*/ 1829919 w 1846447"/>
                  <a:gd name="connsiteY8" fmla="*/ 57879 h 79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6447" h="797818">
                    <a:moveTo>
                      <a:pt x="1829919" y="57879"/>
                    </a:moveTo>
                    <a:cubicBezTo>
                      <a:pt x="1815036" y="31937"/>
                      <a:pt x="1793424" y="12502"/>
                      <a:pt x="1768712" y="0"/>
                    </a:cubicBezTo>
                    <a:cubicBezTo>
                      <a:pt x="1759687" y="41258"/>
                      <a:pt x="1733302" y="80496"/>
                      <a:pt x="1701865" y="111928"/>
                    </a:cubicBezTo>
                    <a:cubicBezTo>
                      <a:pt x="1701865" y="111928"/>
                      <a:pt x="1109920" y="636246"/>
                      <a:pt x="887930" y="636246"/>
                    </a:cubicBezTo>
                    <a:cubicBezTo>
                      <a:pt x="711041" y="636246"/>
                      <a:pt x="179060" y="556036"/>
                      <a:pt x="0" y="517889"/>
                    </a:cubicBezTo>
                    <a:lnTo>
                      <a:pt x="0" y="649834"/>
                    </a:lnTo>
                    <a:cubicBezTo>
                      <a:pt x="0" y="649834"/>
                      <a:pt x="665945" y="797819"/>
                      <a:pt x="887930" y="797819"/>
                    </a:cubicBezTo>
                    <a:cubicBezTo>
                      <a:pt x="1109920" y="797819"/>
                      <a:pt x="1775870" y="259923"/>
                      <a:pt x="1775870" y="259923"/>
                    </a:cubicBezTo>
                    <a:cubicBezTo>
                      <a:pt x="1829919" y="205869"/>
                      <a:pt x="1870596" y="128983"/>
                      <a:pt x="1829919" y="57879"/>
                    </a:cubicBezTo>
                    <a:close/>
                  </a:path>
                </a:pathLst>
              </a:custGeom>
              <a:solidFill>
                <a:srgbClr val="FFCDBE"/>
              </a:solidFill>
              <a:ln w="4763" cap="flat">
                <a:noFill/>
                <a:prstDash val="solid"/>
                <a:miter/>
              </a:ln>
            </p:spPr>
            <p:txBody>
              <a:bodyPr rtlCol="0" anchor="ctr"/>
              <a:lstStyle/>
              <a:p>
                <a:endParaRPr lang="fr-FR"/>
              </a:p>
            </p:txBody>
          </p:sp>
          <p:sp>
            <p:nvSpPr>
              <p:cNvPr id="43" name="Forme libre : forme 42">
                <a:extLst>
                  <a:ext uri="{FF2B5EF4-FFF2-40B4-BE49-F238E27FC236}">
                    <a16:creationId xmlns:a16="http://schemas.microsoft.com/office/drawing/2014/main" id="{B79D82FA-7CBA-A7D1-7215-576AADAA797A}"/>
                  </a:ext>
                </a:extLst>
              </p:cNvPr>
              <p:cNvSpPr/>
              <p:nvPr/>
            </p:nvSpPr>
            <p:spPr>
              <a:xfrm>
                <a:off x="2180036" y="3225993"/>
                <a:ext cx="774334" cy="253988"/>
              </a:xfrm>
              <a:custGeom>
                <a:avLst/>
                <a:gdLst>
                  <a:gd name="connsiteX0" fmla="*/ 577127 w 774334"/>
                  <a:gd name="connsiteY0" fmla="*/ 253989 h 253988"/>
                  <a:gd name="connsiteX1" fmla="*/ 738343 w 774334"/>
                  <a:gd name="connsiteY1" fmla="*/ 163954 h 253988"/>
                  <a:gd name="connsiteX2" fmla="*/ 759945 w 774334"/>
                  <a:gd name="connsiteY2" fmla="*/ 0 h 253988"/>
                  <a:gd name="connsiteX3" fmla="*/ 695556 w 774334"/>
                  <a:gd name="connsiteY3" fmla="*/ 29194 h 253988"/>
                  <a:gd name="connsiteX4" fmla="*/ 692666 w 774334"/>
                  <a:gd name="connsiteY4" fmla="*/ 30637 h 253988"/>
                  <a:gd name="connsiteX5" fmla="*/ 694618 w 774334"/>
                  <a:gd name="connsiteY5" fmla="*/ 33452 h 253988"/>
                  <a:gd name="connsiteX6" fmla="*/ 677997 w 774334"/>
                  <a:gd name="connsiteY6" fmla="*/ 121106 h 253988"/>
                  <a:gd name="connsiteX7" fmla="*/ 561583 w 774334"/>
                  <a:gd name="connsiteY7" fmla="*/ 178622 h 253988"/>
                  <a:gd name="connsiteX8" fmla="*/ 41965 w 774334"/>
                  <a:gd name="connsiteY8" fmla="*/ 104337 h 253988"/>
                  <a:gd name="connsiteX9" fmla="*/ 341 w 774334"/>
                  <a:gd name="connsiteY9" fmla="*/ 135989 h 253988"/>
                  <a:gd name="connsiteX10" fmla="*/ 31993 w 774334"/>
                  <a:gd name="connsiteY10" fmla="*/ 177613 h 253988"/>
                  <a:gd name="connsiteX11" fmla="*/ 548138 w 774334"/>
                  <a:gd name="connsiteY11" fmla="*/ 251317 h 253988"/>
                  <a:gd name="connsiteX12" fmla="*/ 577127 w 774334"/>
                  <a:gd name="connsiteY12" fmla="*/ 253989 h 2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4334" h="253988">
                    <a:moveTo>
                      <a:pt x="577127" y="253989"/>
                    </a:moveTo>
                    <a:cubicBezTo>
                      <a:pt x="637101" y="253989"/>
                      <a:pt x="698014" y="220680"/>
                      <a:pt x="738343" y="163954"/>
                    </a:cubicBezTo>
                    <a:cubicBezTo>
                      <a:pt x="777138" y="109399"/>
                      <a:pt x="784944" y="47182"/>
                      <a:pt x="759945" y="0"/>
                    </a:cubicBezTo>
                    <a:lnTo>
                      <a:pt x="695556" y="29194"/>
                    </a:lnTo>
                    <a:lnTo>
                      <a:pt x="692666" y="30637"/>
                    </a:lnTo>
                    <a:cubicBezTo>
                      <a:pt x="693175" y="31433"/>
                      <a:pt x="694251" y="32876"/>
                      <a:pt x="694618" y="33452"/>
                    </a:cubicBezTo>
                    <a:cubicBezTo>
                      <a:pt x="706982" y="55059"/>
                      <a:pt x="700476" y="89454"/>
                      <a:pt x="677997" y="121106"/>
                    </a:cubicBezTo>
                    <a:cubicBezTo>
                      <a:pt x="653284" y="155939"/>
                      <a:pt x="607683" y="187152"/>
                      <a:pt x="561583" y="178622"/>
                    </a:cubicBezTo>
                    <a:cubicBezTo>
                      <a:pt x="489035" y="165330"/>
                      <a:pt x="60172" y="106794"/>
                      <a:pt x="41965" y="104337"/>
                    </a:cubicBezTo>
                    <a:cubicBezTo>
                      <a:pt x="21944" y="101446"/>
                      <a:pt x="3089" y="115757"/>
                      <a:pt x="341" y="135989"/>
                    </a:cubicBezTo>
                    <a:cubicBezTo>
                      <a:pt x="-2407" y="156224"/>
                      <a:pt x="11757" y="174865"/>
                      <a:pt x="31993" y="177613"/>
                    </a:cubicBezTo>
                    <a:cubicBezTo>
                      <a:pt x="36398" y="178189"/>
                      <a:pt x="477401" y="238377"/>
                      <a:pt x="548138" y="251317"/>
                    </a:cubicBezTo>
                    <a:cubicBezTo>
                      <a:pt x="557758" y="253127"/>
                      <a:pt x="567440" y="253989"/>
                      <a:pt x="577127" y="253989"/>
                    </a:cubicBezTo>
                    <a:close/>
                  </a:path>
                </a:pathLst>
              </a:custGeom>
              <a:solidFill>
                <a:srgbClr val="FFCDBE"/>
              </a:solidFill>
              <a:ln w="4763" cap="flat">
                <a:noFill/>
                <a:prstDash val="solid"/>
                <a:miter/>
              </a:ln>
            </p:spPr>
            <p:txBody>
              <a:bodyPr rtlCol="0" anchor="ctr"/>
              <a:lstStyle/>
              <a:p>
                <a:endParaRPr lang="fr-FR"/>
              </a:p>
            </p:txBody>
          </p:sp>
        </p:grpSp>
        <p:sp>
          <p:nvSpPr>
            <p:cNvPr id="41" name="Forme libre : forme 40">
              <a:extLst>
                <a:ext uri="{FF2B5EF4-FFF2-40B4-BE49-F238E27FC236}">
                  <a16:creationId xmlns:a16="http://schemas.microsoft.com/office/drawing/2014/main" id="{A9592EE0-818C-FCC4-BC9C-074DFDF791CC}"/>
                </a:ext>
              </a:extLst>
            </p:cNvPr>
            <p:cNvSpPr/>
            <p:nvPr/>
          </p:nvSpPr>
          <p:spPr>
            <a:xfrm>
              <a:off x="1443542" y="3773147"/>
              <a:ext cx="74361" cy="36995"/>
            </a:xfrm>
            <a:custGeom>
              <a:avLst/>
              <a:gdLst>
                <a:gd name="connsiteX0" fmla="*/ 37362 w 74361"/>
                <a:gd name="connsiteY0" fmla="*/ 0 h 36995"/>
                <a:gd name="connsiteX1" fmla="*/ 36562 w 74361"/>
                <a:gd name="connsiteY1" fmla="*/ 0 h 36995"/>
                <a:gd name="connsiteX2" fmla="*/ 0 w 74361"/>
                <a:gd name="connsiteY2" fmla="*/ 36995 h 36995"/>
                <a:gd name="connsiteX3" fmla="*/ 74362 w 74361"/>
                <a:gd name="connsiteY3" fmla="*/ 36995 h 36995"/>
                <a:gd name="connsiteX4" fmla="*/ 37362 w 74361"/>
                <a:gd name="connsiteY4" fmla="*/ 0 h 3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61" h="36995">
                  <a:moveTo>
                    <a:pt x="37362" y="0"/>
                  </a:moveTo>
                  <a:lnTo>
                    <a:pt x="36562" y="0"/>
                  </a:lnTo>
                  <a:cubicBezTo>
                    <a:pt x="16183" y="0"/>
                    <a:pt x="0" y="16621"/>
                    <a:pt x="0" y="36995"/>
                  </a:cubicBezTo>
                  <a:lnTo>
                    <a:pt x="74362" y="36995"/>
                  </a:lnTo>
                  <a:cubicBezTo>
                    <a:pt x="74362" y="16616"/>
                    <a:pt x="57741" y="0"/>
                    <a:pt x="37362" y="0"/>
                  </a:cubicBezTo>
                  <a:close/>
                </a:path>
              </a:pathLst>
            </a:custGeom>
            <a:solidFill>
              <a:srgbClr val="FFCE54"/>
            </a:solidFill>
            <a:ln w="4763" cap="flat">
              <a:noFill/>
              <a:prstDash val="solid"/>
              <a:miter/>
            </a:ln>
          </p:spPr>
          <p:txBody>
            <a:bodyPr rtlCol="0" anchor="ctr"/>
            <a:lstStyle/>
            <a:p>
              <a:endParaRPr lang="fr-FR"/>
            </a:p>
          </p:txBody>
        </p:sp>
      </p:grpSp>
      <p:grpSp>
        <p:nvGrpSpPr>
          <p:cNvPr id="44" name="Groupe 43">
            <a:extLst>
              <a:ext uri="{FF2B5EF4-FFF2-40B4-BE49-F238E27FC236}">
                <a16:creationId xmlns:a16="http://schemas.microsoft.com/office/drawing/2014/main" id="{6757E526-CB7C-B846-2350-0B2FA521CC9C}"/>
              </a:ext>
            </a:extLst>
          </p:cNvPr>
          <p:cNvGrpSpPr/>
          <p:nvPr>
            <p:custDataLst>
              <p:tags r:id="rId4"/>
            </p:custDataLst>
          </p:nvPr>
        </p:nvGrpSpPr>
        <p:grpSpPr>
          <a:xfrm rot="18960999">
            <a:off x="9443890" y="3395485"/>
            <a:ext cx="2390635" cy="944143"/>
            <a:chOff x="1181100" y="2847136"/>
            <a:chExt cx="2438397" cy="963006"/>
          </a:xfrm>
        </p:grpSpPr>
        <p:sp>
          <p:nvSpPr>
            <p:cNvPr id="45" name="Forme libre : forme 44">
              <a:extLst>
                <a:ext uri="{FF2B5EF4-FFF2-40B4-BE49-F238E27FC236}">
                  <a16:creationId xmlns:a16="http://schemas.microsoft.com/office/drawing/2014/main" id="{A0EB2484-31D3-A2B2-1BC1-73C0737A625D}"/>
                </a:ext>
              </a:extLst>
            </p:cNvPr>
            <p:cNvSpPr/>
            <p:nvPr/>
          </p:nvSpPr>
          <p:spPr>
            <a:xfrm>
              <a:off x="1625065" y="2921131"/>
              <a:ext cx="147985" cy="811772"/>
            </a:xfrm>
            <a:custGeom>
              <a:avLst/>
              <a:gdLst>
                <a:gd name="connsiteX0" fmla="*/ 110990 w 147985"/>
                <a:gd name="connsiteY0" fmla="*/ 0 h 811772"/>
                <a:gd name="connsiteX1" fmla="*/ 0 w 147985"/>
                <a:gd name="connsiteY1" fmla="*/ 0 h 811772"/>
                <a:gd name="connsiteX2" fmla="*/ 0 w 147985"/>
                <a:gd name="connsiteY2" fmla="*/ 811773 h 811772"/>
                <a:gd name="connsiteX3" fmla="*/ 110990 w 147985"/>
                <a:gd name="connsiteY3" fmla="*/ 811773 h 811772"/>
                <a:gd name="connsiteX4" fmla="*/ 147985 w 147985"/>
                <a:gd name="connsiteY4" fmla="*/ 775864 h 811772"/>
                <a:gd name="connsiteX5" fmla="*/ 147985 w 147985"/>
                <a:gd name="connsiteY5" fmla="*/ 702955 h 811772"/>
                <a:gd name="connsiteX6" fmla="*/ 147985 w 147985"/>
                <a:gd name="connsiteY6" fmla="*/ 110990 h 811772"/>
                <a:gd name="connsiteX7" fmla="*/ 147985 w 147985"/>
                <a:gd name="connsiteY7" fmla="*/ 36995 h 811772"/>
                <a:gd name="connsiteX8" fmla="*/ 110990 w 147985"/>
                <a:gd name="connsiteY8" fmla="*/ 0 h 81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85" h="811772">
                  <a:moveTo>
                    <a:pt x="110990" y="0"/>
                  </a:moveTo>
                  <a:lnTo>
                    <a:pt x="0" y="0"/>
                  </a:lnTo>
                  <a:lnTo>
                    <a:pt x="0" y="811773"/>
                  </a:lnTo>
                  <a:lnTo>
                    <a:pt x="110990" y="811773"/>
                  </a:lnTo>
                  <a:cubicBezTo>
                    <a:pt x="131340" y="811773"/>
                    <a:pt x="147985" y="795614"/>
                    <a:pt x="147985" y="775864"/>
                  </a:cubicBezTo>
                  <a:cubicBezTo>
                    <a:pt x="147985" y="756114"/>
                    <a:pt x="147985" y="723305"/>
                    <a:pt x="147985" y="702955"/>
                  </a:cubicBezTo>
                  <a:lnTo>
                    <a:pt x="147985" y="110990"/>
                  </a:lnTo>
                  <a:cubicBezTo>
                    <a:pt x="147985" y="90640"/>
                    <a:pt x="147985" y="57345"/>
                    <a:pt x="147985" y="36995"/>
                  </a:cubicBezTo>
                  <a:cubicBezTo>
                    <a:pt x="147985" y="16645"/>
                    <a:pt x="131340" y="0"/>
                    <a:pt x="110990" y="0"/>
                  </a:cubicBezTo>
                  <a:close/>
                </a:path>
              </a:pathLst>
            </a:custGeom>
            <a:solidFill>
              <a:srgbClr val="E6E9ED"/>
            </a:solidFill>
            <a:ln w="4763" cap="flat">
              <a:noFill/>
              <a:prstDash val="solid"/>
              <a:miter/>
            </a:ln>
          </p:spPr>
          <p:txBody>
            <a:bodyPr rtlCol="0" anchor="ctr"/>
            <a:lstStyle/>
            <a:p>
              <a:endParaRPr lang="fr-FR"/>
            </a:p>
          </p:txBody>
        </p:sp>
        <p:sp>
          <p:nvSpPr>
            <p:cNvPr id="46" name="Forme libre : forme 45">
              <a:extLst>
                <a:ext uri="{FF2B5EF4-FFF2-40B4-BE49-F238E27FC236}">
                  <a16:creationId xmlns:a16="http://schemas.microsoft.com/office/drawing/2014/main" id="{E4D6BD4C-3F19-C3A2-102A-6C0FD7CC4715}"/>
                </a:ext>
              </a:extLst>
            </p:cNvPr>
            <p:cNvSpPr/>
            <p:nvPr/>
          </p:nvSpPr>
          <p:spPr>
            <a:xfrm>
              <a:off x="1181100" y="2847136"/>
              <a:ext cx="443965" cy="961925"/>
            </a:xfrm>
            <a:custGeom>
              <a:avLst/>
              <a:gdLst>
                <a:gd name="connsiteX0" fmla="*/ 443965 w 443965"/>
                <a:gd name="connsiteY0" fmla="*/ 848768 h 961925"/>
                <a:gd name="connsiteX1" fmla="*/ 443965 w 443965"/>
                <a:gd name="connsiteY1" fmla="*/ 922763 h 961925"/>
                <a:gd name="connsiteX2" fmla="*/ 443965 w 443965"/>
                <a:gd name="connsiteY2" fmla="*/ 924930 h 961925"/>
                <a:gd name="connsiteX3" fmla="*/ 406970 w 443965"/>
                <a:gd name="connsiteY3" fmla="*/ 961925 h 961925"/>
                <a:gd name="connsiteX4" fmla="*/ 36995 w 443965"/>
                <a:gd name="connsiteY4" fmla="*/ 961925 h 961925"/>
                <a:gd name="connsiteX5" fmla="*/ 0 w 443965"/>
                <a:gd name="connsiteY5" fmla="*/ 924930 h 961925"/>
                <a:gd name="connsiteX6" fmla="*/ 0 w 443965"/>
                <a:gd name="connsiteY6" fmla="*/ 36995 h 961925"/>
                <a:gd name="connsiteX7" fmla="*/ 36995 w 443965"/>
                <a:gd name="connsiteY7" fmla="*/ 0 h 961925"/>
                <a:gd name="connsiteX8" fmla="*/ 406965 w 443965"/>
                <a:gd name="connsiteY8" fmla="*/ 0 h 961925"/>
                <a:gd name="connsiteX9" fmla="*/ 443960 w 443965"/>
                <a:gd name="connsiteY9" fmla="*/ 36995 h 961925"/>
                <a:gd name="connsiteX10" fmla="*/ 443960 w 443965"/>
                <a:gd name="connsiteY10" fmla="*/ 37000 h 961925"/>
                <a:gd name="connsiteX11" fmla="*/ 443960 w 443965"/>
                <a:gd name="connsiteY11" fmla="*/ 110995 h 961925"/>
                <a:gd name="connsiteX12" fmla="*/ 443960 w 443965"/>
                <a:gd name="connsiteY12" fmla="*/ 848768 h 9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965" h="961925">
                  <a:moveTo>
                    <a:pt x="443965" y="848768"/>
                  </a:moveTo>
                  <a:cubicBezTo>
                    <a:pt x="443965" y="869118"/>
                    <a:pt x="443965" y="902413"/>
                    <a:pt x="443965" y="922763"/>
                  </a:cubicBezTo>
                  <a:lnTo>
                    <a:pt x="443965" y="924930"/>
                  </a:lnTo>
                  <a:cubicBezTo>
                    <a:pt x="443965" y="945280"/>
                    <a:pt x="427315" y="961925"/>
                    <a:pt x="406970" y="961925"/>
                  </a:cubicBezTo>
                  <a:lnTo>
                    <a:pt x="36995" y="961925"/>
                  </a:lnTo>
                  <a:cubicBezTo>
                    <a:pt x="16645" y="961925"/>
                    <a:pt x="0" y="945275"/>
                    <a:pt x="0" y="924930"/>
                  </a:cubicBezTo>
                  <a:lnTo>
                    <a:pt x="0" y="36995"/>
                  </a:lnTo>
                  <a:cubicBezTo>
                    <a:pt x="0" y="16645"/>
                    <a:pt x="16650" y="0"/>
                    <a:pt x="36995" y="0"/>
                  </a:cubicBezTo>
                  <a:lnTo>
                    <a:pt x="406965" y="0"/>
                  </a:lnTo>
                  <a:cubicBezTo>
                    <a:pt x="427315" y="0"/>
                    <a:pt x="443960" y="16650"/>
                    <a:pt x="443960" y="36995"/>
                  </a:cubicBezTo>
                  <a:lnTo>
                    <a:pt x="443960" y="37000"/>
                  </a:lnTo>
                  <a:cubicBezTo>
                    <a:pt x="443960" y="57350"/>
                    <a:pt x="443960" y="90645"/>
                    <a:pt x="443960" y="110995"/>
                  </a:cubicBezTo>
                  <a:lnTo>
                    <a:pt x="443960" y="848768"/>
                  </a:lnTo>
                  <a:close/>
                </a:path>
              </a:pathLst>
            </a:custGeom>
            <a:solidFill>
              <a:srgbClr val="656D78"/>
            </a:solidFill>
            <a:ln w="4763" cap="flat">
              <a:noFill/>
              <a:prstDash val="solid"/>
              <a:miter/>
            </a:ln>
          </p:spPr>
          <p:txBody>
            <a:bodyPr rtlCol="0" anchor="ctr"/>
            <a:lstStyle/>
            <a:p>
              <a:endParaRPr lang="fr-FR"/>
            </a:p>
          </p:txBody>
        </p:sp>
        <p:sp>
          <p:nvSpPr>
            <p:cNvPr id="47" name="Forme libre : forme 46">
              <a:extLst>
                <a:ext uri="{FF2B5EF4-FFF2-40B4-BE49-F238E27FC236}">
                  <a16:creationId xmlns:a16="http://schemas.microsoft.com/office/drawing/2014/main" id="{62DBA715-2FB9-3892-2DAB-E66E9404AC70}"/>
                </a:ext>
              </a:extLst>
            </p:cNvPr>
            <p:cNvSpPr/>
            <p:nvPr/>
          </p:nvSpPr>
          <p:spPr>
            <a:xfrm>
              <a:off x="1773050" y="2977845"/>
              <a:ext cx="1846447" cy="832287"/>
            </a:xfrm>
            <a:custGeom>
              <a:avLst/>
              <a:gdLst>
                <a:gd name="connsiteX0" fmla="*/ 1102543 w 1846447"/>
                <a:gd name="connsiteY0" fmla="*/ 277342 h 832287"/>
                <a:gd name="connsiteX1" fmla="*/ 1183915 w 1846447"/>
                <a:gd name="connsiteY1" fmla="*/ 240347 h 832287"/>
                <a:gd name="connsiteX2" fmla="*/ 1627875 w 1846447"/>
                <a:gd name="connsiteY2" fmla="*/ 38379 h 832287"/>
                <a:gd name="connsiteX3" fmla="*/ 1829919 w 1846447"/>
                <a:gd name="connsiteY3" fmla="*/ 92352 h 832287"/>
                <a:gd name="connsiteX4" fmla="*/ 1775870 w 1846447"/>
                <a:gd name="connsiteY4" fmla="*/ 294392 h 832287"/>
                <a:gd name="connsiteX5" fmla="*/ 887930 w 1846447"/>
                <a:gd name="connsiteY5" fmla="*/ 832287 h 832287"/>
                <a:gd name="connsiteX6" fmla="*/ 0 w 1846447"/>
                <a:gd name="connsiteY6" fmla="*/ 684302 h 832287"/>
                <a:gd name="connsiteX7" fmla="*/ 0 w 1846447"/>
                <a:gd name="connsiteY7" fmla="*/ 18362 h 832287"/>
                <a:gd name="connsiteX8" fmla="*/ 1035915 w 1846447"/>
                <a:gd name="connsiteY8" fmla="*/ 227769 h 832287"/>
                <a:gd name="connsiteX9" fmla="*/ 1098061 w 1846447"/>
                <a:gd name="connsiteY9" fmla="*/ 279656 h 832287"/>
                <a:gd name="connsiteX10" fmla="*/ 1102543 w 1846447"/>
                <a:gd name="connsiteY10" fmla="*/ 277342 h 83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6447" h="832287">
                  <a:moveTo>
                    <a:pt x="1102543" y="277342"/>
                  </a:moveTo>
                  <a:lnTo>
                    <a:pt x="1183915" y="240347"/>
                  </a:lnTo>
                  <a:cubicBezTo>
                    <a:pt x="1368900" y="166347"/>
                    <a:pt x="1627875" y="38379"/>
                    <a:pt x="1627875" y="38379"/>
                  </a:cubicBezTo>
                  <a:cubicBezTo>
                    <a:pt x="1698908" y="-2303"/>
                    <a:pt x="1789166" y="21400"/>
                    <a:pt x="1829919" y="92352"/>
                  </a:cubicBezTo>
                  <a:cubicBezTo>
                    <a:pt x="1870596" y="163456"/>
                    <a:pt x="1829919" y="240342"/>
                    <a:pt x="1775870" y="294392"/>
                  </a:cubicBezTo>
                  <a:cubicBezTo>
                    <a:pt x="1775870" y="294392"/>
                    <a:pt x="1109920" y="832287"/>
                    <a:pt x="887930" y="832287"/>
                  </a:cubicBezTo>
                  <a:cubicBezTo>
                    <a:pt x="665950" y="832287"/>
                    <a:pt x="0" y="684302"/>
                    <a:pt x="0" y="684302"/>
                  </a:cubicBezTo>
                  <a:lnTo>
                    <a:pt x="0" y="18362"/>
                  </a:lnTo>
                  <a:cubicBezTo>
                    <a:pt x="369965" y="-43055"/>
                    <a:pt x="496495" y="55357"/>
                    <a:pt x="1035915" y="227769"/>
                  </a:cubicBezTo>
                  <a:cubicBezTo>
                    <a:pt x="1065543" y="240347"/>
                    <a:pt x="1085488" y="258120"/>
                    <a:pt x="1098061" y="279656"/>
                  </a:cubicBezTo>
                  <a:lnTo>
                    <a:pt x="1102543" y="277342"/>
                  </a:lnTo>
                  <a:close/>
                </a:path>
              </a:pathLst>
            </a:custGeom>
            <a:solidFill>
              <a:srgbClr val="FFDECF"/>
            </a:solidFill>
            <a:ln w="4763" cap="flat">
              <a:noFill/>
              <a:prstDash val="solid"/>
              <a:miter/>
            </a:ln>
          </p:spPr>
          <p:txBody>
            <a:bodyPr rtlCol="0" anchor="ctr"/>
            <a:lstStyle/>
            <a:p>
              <a:endParaRPr lang="fr-FR"/>
            </a:p>
          </p:txBody>
        </p:sp>
        <p:grpSp>
          <p:nvGrpSpPr>
            <p:cNvPr id="48" name="Graphique 2">
              <a:extLst>
                <a:ext uri="{FF2B5EF4-FFF2-40B4-BE49-F238E27FC236}">
                  <a16:creationId xmlns:a16="http://schemas.microsoft.com/office/drawing/2014/main" id="{4E2E29FE-08F7-E431-2A48-A9E8915B004A}"/>
                </a:ext>
              </a:extLst>
            </p:cNvPr>
            <p:cNvGrpSpPr/>
            <p:nvPr/>
          </p:nvGrpSpPr>
          <p:grpSpPr>
            <a:xfrm>
              <a:off x="1773050" y="3012324"/>
              <a:ext cx="1846447" cy="797818"/>
              <a:chOff x="1773050" y="3012324"/>
              <a:chExt cx="1846447" cy="797818"/>
            </a:xfrm>
            <a:solidFill>
              <a:srgbClr val="FFCDBE"/>
            </a:solidFill>
          </p:grpSpPr>
          <p:sp>
            <p:nvSpPr>
              <p:cNvPr id="50" name="Forme libre : forme 49">
                <a:extLst>
                  <a:ext uri="{FF2B5EF4-FFF2-40B4-BE49-F238E27FC236}">
                    <a16:creationId xmlns:a16="http://schemas.microsoft.com/office/drawing/2014/main" id="{C19B4DE3-9E0A-1D8C-05C1-12C1913C12F5}"/>
                  </a:ext>
                </a:extLst>
              </p:cNvPr>
              <p:cNvSpPr/>
              <p:nvPr/>
            </p:nvSpPr>
            <p:spPr>
              <a:xfrm>
                <a:off x="1773050" y="3012324"/>
                <a:ext cx="1846447" cy="797818"/>
              </a:xfrm>
              <a:custGeom>
                <a:avLst/>
                <a:gdLst>
                  <a:gd name="connsiteX0" fmla="*/ 1829919 w 1846447"/>
                  <a:gd name="connsiteY0" fmla="*/ 57879 h 797818"/>
                  <a:gd name="connsiteX1" fmla="*/ 1768712 w 1846447"/>
                  <a:gd name="connsiteY1" fmla="*/ 0 h 797818"/>
                  <a:gd name="connsiteX2" fmla="*/ 1701865 w 1846447"/>
                  <a:gd name="connsiteY2" fmla="*/ 111928 h 797818"/>
                  <a:gd name="connsiteX3" fmla="*/ 887930 w 1846447"/>
                  <a:gd name="connsiteY3" fmla="*/ 636246 h 797818"/>
                  <a:gd name="connsiteX4" fmla="*/ 0 w 1846447"/>
                  <a:gd name="connsiteY4" fmla="*/ 517889 h 797818"/>
                  <a:gd name="connsiteX5" fmla="*/ 0 w 1846447"/>
                  <a:gd name="connsiteY5" fmla="*/ 649834 h 797818"/>
                  <a:gd name="connsiteX6" fmla="*/ 887930 w 1846447"/>
                  <a:gd name="connsiteY6" fmla="*/ 797819 h 797818"/>
                  <a:gd name="connsiteX7" fmla="*/ 1775870 w 1846447"/>
                  <a:gd name="connsiteY7" fmla="*/ 259923 h 797818"/>
                  <a:gd name="connsiteX8" fmla="*/ 1829919 w 1846447"/>
                  <a:gd name="connsiteY8" fmla="*/ 57879 h 79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6447" h="797818">
                    <a:moveTo>
                      <a:pt x="1829919" y="57879"/>
                    </a:moveTo>
                    <a:cubicBezTo>
                      <a:pt x="1815036" y="31937"/>
                      <a:pt x="1793424" y="12502"/>
                      <a:pt x="1768712" y="0"/>
                    </a:cubicBezTo>
                    <a:cubicBezTo>
                      <a:pt x="1759687" y="41258"/>
                      <a:pt x="1733302" y="80496"/>
                      <a:pt x="1701865" y="111928"/>
                    </a:cubicBezTo>
                    <a:cubicBezTo>
                      <a:pt x="1701865" y="111928"/>
                      <a:pt x="1109920" y="636246"/>
                      <a:pt x="887930" y="636246"/>
                    </a:cubicBezTo>
                    <a:cubicBezTo>
                      <a:pt x="711041" y="636246"/>
                      <a:pt x="179060" y="556036"/>
                      <a:pt x="0" y="517889"/>
                    </a:cubicBezTo>
                    <a:lnTo>
                      <a:pt x="0" y="649834"/>
                    </a:lnTo>
                    <a:cubicBezTo>
                      <a:pt x="0" y="649834"/>
                      <a:pt x="665945" y="797819"/>
                      <a:pt x="887930" y="797819"/>
                    </a:cubicBezTo>
                    <a:cubicBezTo>
                      <a:pt x="1109920" y="797819"/>
                      <a:pt x="1775870" y="259923"/>
                      <a:pt x="1775870" y="259923"/>
                    </a:cubicBezTo>
                    <a:cubicBezTo>
                      <a:pt x="1829919" y="205869"/>
                      <a:pt x="1870596" y="128983"/>
                      <a:pt x="1829919" y="57879"/>
                    </a:cubicBezTo>
                    <a:close/>
                  </a:path>
                </a:pathLst>
              </a:custGeom>
              <a:solidFill>
                <a:srgbClr val="FFCDBE"/>
              </a:solidFill>
              <a:ln w="4763" cap="flat">
                <a:noFill/>
                <a:prstDash val="solid"/>
                <a:miter/>
              </a:ln>
            </p:spPr>
            <p:txBody>
              <a:bodyPr rtlCol="0" anchor="ctr"/>
              <a:lstStyle/>
              <a:p>
                <a:endParaRPr lang="fr-FR"/>
              </a:p>
            </p:txBody>
          </p:sp>
          <p:sp>
            <p:nvSpPr>
              <p:cNvPr id="51" name="Forme libre : forme 50">
                <a:extLst>
                  <a:ext uri="{FF2B5EF4-FFF2-40B4-BE49-F238E27FC236}">
                    <a16:creationId xmlns:a16="http://schemas.microsoft.com/office/drawing/2014/main" id="{67D2C692-C231-2727-EA47-19DE240C7870}"/>
                  </a:ext>
                </a:extLst>
              </p:cNvPr>
              <p:cNvSpPr/>
              <p:nvPr/>
            </p:nvSpPr>
            <p:spPr>
              <a:xfrm>
                <a:off x="2180036" y="3225993"/>
                <a:ext cx="774334" cy="253988"/>
              </a:xfrm>
              <a:custGeom>
                <a:avLst/>
                <a:gdLst>
                  <a:gd name="connsiteX0" fmla="*/ 577127 w 774334"/>
                  <a:gd name="connsiteY0" fmla="*/ 253989 h 253988"/>
                  <a:gd name="connsiteX1" fmla="*/ 738343 w 774334"/>
                  <a:gd name="connsiteY1" fmla="*/ 163954 h 253988"/>
                  <a:gd name="connsiteX2" fmla="*/ 759945 w 774334"/>
                  <a:gd name="connsiteY2" fmla="*/ 0 h 253988"/>
                  <a:gd name="connsiteX3" fmla="*/ 695556 w 774334"/>
                  <a:gd name="connsiteY3" fmla="*/ 29194 h 253988"/>
                  <a:gd name="connsiteX4" fmla="*/ 692666 w 774334"/>
                  <a:gd name="connsiteY4" fmla="*/ 30637 h 253988"/>
                  <a:gd name="connsiteX5" fmla="*/ 694618 w 774334"/>
                  <a:gd name="connsiteY5" fmla="*/ 33452 h 253988"/>
                  <a:gd name="connsiteX6" fmla="*/ 677997 w 774334"/>
                  <a:gd name="connsiteY6" fmla="*/ 121106 h 253988"/>
                  <a:gd name="connsiteX7" fmla="*/ 561583 w 774334"/>
                  <a:gd name="connsiteY7" fmla="*/ 178622 h 253988"/>
                  <a:gd name="connsiteX8" fmla="*/ 41965 w 774334"/>
                  <a:gd name="connsiteY8" fmla="*/ 104337 h 253988"/>
                  <a:gd name="connsiteX9" fmla="*/ 341 w 774334"/>
                  <a:gd name="connsiteY9" fmla="*/ 135989 h 253988"/>
                  <a:gd name="connsiteX10" fmla="*/ 31993 w 774334"/>
                  <a:gd name="connsiteY10" fmla="*/ 177613 h 253988"/>
                  <a:gd name="connsiteX11" fmla="*/ 548138 w 774334"/>
                  <a:gd name="connsiteY11" fmla="*/ 251317 h 253988"/>
                  <a:gd name="connsiteX12" fmla="*/ 577127 w 774334"/>
                  <a:gd name="connsiteY12" fmla="*/ 253989 h 2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4334" h="253988">
                    <a:moveTo>
                      <a:pt x="577127" y="253989"/>
                    </a:moveTo>
                    <a:cubicBezTo>
                      <a:pt x="637101" y="253989"/>
                      <a:pt x="698014" y="220680"/>
                      <a:pt x="738343" y="163954"/>
                    </a:cubicBezTo>
                    <a:cubicBezTo>
                      <a:pt x="777138" y="109399"/>
                      <a:pt x="784944" y="47182"/>
                      <a:pt x="759945" y="0"/>
                    </a:cubicBezTo>
                    <a:lnTo>
                      <a:pt x="695556" y="29194"/>
                    </a:lnTo>
                    <a:lnTo>
                      <a:pt x="692666" y="30637"/>
                    </a:lnTo>
                    <a:cubicBezTo>
                      <a:pt x="693175" y="31433"/>
                      <a:pt x="694251" y="32876"/>
                      <a:pt x="694618" y="33452"/>
                    </a:cubicBezTo>
                    <a:cubicBezTo>
                      <a:pt x="706982" y="55059"/>
                      <a:pt x="700476" y="89454"/>
                      <a:pt x="677997" y="121106"/>
                    </a:cubicBezTo>
                    <a:cubicBezTo>
                      <a:pt x="653284" y="155939"/>
                      <a:pt x="607683" y="187152"/>
                      <a:pt x="561583" y="178622"/>
                    </a:cubicBezTo>
                    <a:cubicBezTo>
                      <a:pt x="489035" y="165330"/>
                      <a:pt x="60172" y="106794"/>
                      <a:pt x="41965" y="104337"/>
                    </a:cubicBezTo>
                    <a:cubicBezTo>
                      <a:pt x="21944" y="101446"/>
                      <a:pt x="3089" y="115757"/>
                      <a:pt x="341" y="135989"/>
                    </a:cubicBezTo>
                    <a:cubicBezTo>
                      <a:pt x="-2407" y="156224"/>
                      <a:pt x="11757" y="174865"/>
                      <a:pt x="31993" y="177613"/>
                    </a:cubicBezTo>
                    <a:cubicBezTo>
                      <a:pt x="36398" y="178189"/>
                      <a:pt x="477401" y="238377"/>
                      <a:pt x="548138" y="251317"/>
                    </a:cubicBezTo>
                    <a:cubicBezTo>
                      <a:pt x="557758" y="253127"/>
                      <a:pt x="567440" y="253989"/>
                      <a:pt x="577127" y="253989"/>
                    </a:cubicBezTo>
                    <a:close/>
                  </a:path>
                </a:pathLst>
              </a:custGeom>
              <a:solidFill>
                <a:srgbClr val="FFCDBE"/>
              </a:solidFill>
              <a:ln w="4763" cap="flat">
                <a:noFill/>
                <a:prstDash val="solid"/>
                <a:miter/>
              </a:ln>
            </p:spPr>
            <p:txBody>
              <a:bodyPr rtlCol="0" anchor="ctr"/>
              <a:lstStyle/>
              <a:p>
                <a:endParaRPr lang="fr-FR"/>
              </a:p>
            </p:txBody>
          </p:sp>
        </p:grpSp>
        <p:sp>
          <p:nvSpPr>
            <p:cNvPr id="49" name="Forme libre : forme 48">
              <a:extLst>
                <a:ext uri="{FF2B5EF4-FFF2-40B4-BE49-F238E27FC236}">
                  <a16:creationId xmlns:a16="http://schemas.microsoft.com/office/drawing/2014/main" id="{0AF221C1-37DC-3931-6FBC-CAFCC3406F3F}"/>
                </a:ext>
              </a:extLst>
            </p:cNvPr>
            <p:cNvSpPr/>
            <p:nvPr/>
          </p:nvSpPr>
          <p:spPr>
            <a:xfrm>
              <a:off x="1443542" y="3773147"/>
              <a:ext cx="74361" cy="36995"/>
            </a:xfrm>
            <a:custGeom>
              <a:avLst/>
              <a:gdLst>
                <a:gd name="connsiteX0" fmla="*/ 37362 w 74361"/>
                <a:gd name="connsiteY0" fmla="*/ 0 h 36995"/>
                <a:gd name="connsiteX1" fmla="*/ 36562 w 74361"/>
                <a:gd name="connsiteY1" fmla="*/ 0 h 36995"/>
                <a:gd name="connsiteX2" fmla="*/ 0 w 74361"/>
                <a:gd name="connsiteY2" fmla="*/ 36995 h 36995"/>
                <a:gd name="connsiteX3" fmla="*/ 74362 w 74361"/>
                <a:gd name="connsiteY3" fmla="*/ 36995 h 36995"/>
                <a:gd name="connsiteX4" fmla="*/ 37362 w 74361"/>
                <a:gd name="connsiteY4" fmla="*/ 0 h 3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61" h="36995">
                  <a:moveTo>
                    <a:pt x="37362" y="0"/>
                  </a:moveTo>
                  <a:lnTo>
                    <a:pt x="36562" y="0"/>
                  </a:lnTo>
                  <a:cubicBezTo>
                    <a:pt x="16183" y="0"/>
                    <a:pt x="0" y="16621"/>
                    <a:pt x="0" y="36995"/>
                  </a:cubicBezTo>
                  <a:lnTo>
                    <a:pt x="74362" y="36995"/>
                  </a:lnTo>
                  <a:cubicBezTo>
                    <a:pt x="74362" y="16616"/>
                    <a:pt x="57741" y="0"/>
                    <a:pt x="37362" y="0"/>
                  </a:cubicBezTo>
                  <a:close/>
                </a:path>
              </a:pathLst>
            </a:custGeom>
            <a:solidFill>
              <a:srgbClr val="FFCE54"/>
            </a:solidFill>
            <a:ln w="4763" cap="flat">
              <a:noFill/>
              <a:prstDash val="solid"/>
              <a:miter/>
            </a:ln>
          </p:spPr>
          <p:txBody>
            <a:bodyPr rtlCol="0" anchor="ctr"/>
            <a:lstStyle/>
            <a:p>
              <a:endParaRPr lang="fr-FR"/>
            </a:p>
          </p:txBody>
        </p:sp>
      </p:grpSp>
      <p:grpSp>
        <p:nvGrpSpPr>
          <p:cNvPr id="75" name="Groupe 74">
            <a:extLst>
              <a:ext uri="{FF2B5EF4-FFF2-40B4-BE49-F238E27FC236}">
                <a16:creationId xmlns:a16="http://schemas.microsoft.com/office/drawing/2014/main" id="{6E661C0A-FF1A-D6D0-E224-8EAFD3F53BA7}"/>
              </a:ext>
            </a:extLst>
          </p:cNvPr>
          <p:cNvGrpSpPr/>
          <p:nvPr>
            <p:custDataLst>
              <p:tags r:id="rId5"/>
            </p:custDataLst>
          </p:nvPr>
        </p:nvGrpSpPr>
        <p:grpSpPr>
          <a:xfrm>
            <a:off x="601609" y="1211870"/>
            <a:ext cx="1985534" cy="1767444"/>
            <a:chOff x="2239908" y="1100263"/>
            <a:chExt cx="3551889" cy="3161751"/>
          </a:xfrm>
        </p:grpSpPr>
        <p:sp>
          <p:nvSpPr>
            <p:cNvPr id="55" name="Forme libre : forme 54">
              <a:extLst>
                <a:ext uri="{FF2B5EF4-FFF2-40B4-BE49-F238E27FC236}">
                  <a16:creationId xmlns:a16="http://schemas.microsoft.com/office/drawing/2014/main" id="{9C47BFDB-FE19-8B5C-9870-092D457E585A}"/>
                </a:ext>
              </a:extLst>
            </p:cNvPr>
            <p:cNvSpPr/>
            <p:nvPr/>
          </p:nvSpPr>
          <p:spPr>
            <a:xfrm>
              <a:off x="3181727" y="1100263"/>
              <a:ext cx="1652966" cy="1029346"/>
            </a:xfrm>
            <a:custGeom>
              <a:avLst/>
              <a:gdLst>
                <a:gd name="connsiteX0" fmla="*/ 1652967 w 1652966"/>
                <a:gd name="connsiteY0" fmla="*/ 727845 h 1029346"/>
                <a:gd name="connsiteX1" fmla="*/ 880223 w 1652966"/>
                <a:gd name="connsiteY1" fmla="*/ 0 h 1029346"/>
                <a:gd name="connsiteX2" fmla="*/ 794547 w 1652966"/>
                <a:gd name="connsiteY2" fmla="*/ 0 h 1029346"/>
                <a:gd name="connsiteX3" fmla="*/ 435276 w 1652966"/>
                <a:gd name="connsiteY3" fmla="*/ 80815 h 1029346"/>
                <a:gd name="connsiteX4" fmla="*/ 0 w 1652966"/>
                <a:gd name="connsiteY4" fmla="*/ 727845 h 1029346"/>
                <a:gd name="connsiteX5" fmla="*/ 1652967 w 1652966"/>
                <a:gd name="connsiteY5" fmla="*/ 727845 h 10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2966" h="1029346">
                  <a:moveTo>
                    <a:pt x="1652967" y="727845"/>
                  </a:moveTo>
                  <a:cubicBezTo>
                    <a:pt x="1652967" y="254817"/>
                    <a:pt x="1274775" y="15947"/>
                    <a:pt x="880223" y="0"/>
                  </a:cubicBezTo>
                  <a:lnTo>
                    <a:pt x="794547" y="0"/>
                  </a:lnTo>
                  <a:cubicBezTo>
                    <a:pt x="670000" y="4925"/>
                    <a:pt x="546330" y="32104"/>
                    <a:pt x="435276" y="80815"/>
                  </a:cubicBezTo>
                  <a:cubicBezTo>
                    <a:pt x="187066" y="189709"/>
                    <a:pt x="0" y="406808"/>
                    <a:pt x="0" y="727845"/>
                  </a:cubicBezTo>
                  <a:cubicBezTo>
                    <a:pt x="719919" y="721327"/>
                    <a:pt x="660090" y="1409470"/>
                    <a:pt x="1652967" y="727845"/>
                  </a:cubicBezTo>
                  <a:close/>
                </a:path>
              </a:pathLst>
            </a:custGeom>
            <a:solidFill>
              <a:srgbClr val="808080"/>
            </a:solidFill>
            <a:ln w="7683" cap="flat">
              <a:noFill/>
              <a:prstDash val="solid"/>
              <a:miter/>
            </a:ln>
          </p:spPr>
          <p:txBody>
            <a:bodyPr rtlCol="0" anchor="ctr"/>
            <a:lstStyle/>
            <a:p>
              <a:endParaRPr lang="fr-FR"/>
            </a:p>
          </p:txBody>
        </p:sp>
        <p:sp>
          <p:nvSpPr>
            <p:cNvPr id="56" name="Forme libre : forme 55">
              <a:extLst>
                <a:ext uri="{FF2B5EF4-FFF2-40B4-BE49-F238E27FC236}">
                  <a16:creationId xmlns:a16="http://schemas.microsoft.com/office/drawing/2014/main" id="{46E90EDD-05F1-57E2-3C42-22DBB1C2B255}"/>
                </a:ext>
              </a:extLst>
            </p:cNvPr>
            <p:cNvSpPr/>
            <p:nvPr/>
          </p:nvSpPr>
          <p:spPr>
            <a:xfrm>
              <a:off x="3181727" y="1786441"/>
              <a:ext cx="1652966" cy="1320186"/>
            </a:xfrm>
            <a:custGeom>
              <a:avLst/>
              <a:gdLst>
                <a:gd name="connsiteX0" fmla="*/ 1652967 w 1652966"/>
                <a:gd name="connsiteY0" fmla="*/ 41666 h 1320186"/>
                <a:gd name="connsiteX1" fmla="*/ 0 w 1652966"/>
                <a:gd name="connsiteY1" fmla="*/ 41666 h 1320186"/>
                <a:gd name="connsiteX2" fmla="*/ 0 w 1652966"/>
                <a:gd name="connsiteY2" fmla="*/ 490251 h 1320186"/>
                <a:gd name="connsiteX3" fmla="*/ 293861 w 1652966"/>
                <a:gd name="connsiteY3" fmla="*/ 1078442 h 1320186"/>
                <a:gd name="connsiteX4" fmla="*/ 1358898 w 1652966"/>
                <a:gd name="connsiteY4" fmla="*/ 1078688 h 1320186"/>
                <a:gd name="connsiteX5" fmla="*/ 1652967 w 1652966"/>
                <a:gd name="connsiteY5" fmla="*/ 490251 h 13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2966" h="1320186">
                  <a:moveTo>
                    <a:pt x="1652967" y="41666"/>
                  </a:moveTo>
                  <a:cubicBezTo>
                    <a:pt x="663035" y="417514"/>
                    <a:pt x="721718" y="-152758"/>
                    <a:pt x="0" y="41666"/>
                  </a:cubicBezTo>
                  <a:lnTo>
                    <a:pt x="0" y="490251"/>
                  </a:lnTo>
                  <a:cubicBezTo>
                    <a:pt x="0" y="683767"/>
                    <a:pt x="117812" y="909397"/>
                    <a:pt x="293861" y="1078442"/>
                  </a:cubicBezTo>
                  <a:cubicBezTo>
                    <a:pt x="678772" y="1413173"/>
                    <a:pt x="1031524" y="1388041"/>
                    <a:pt x="1358898" y="1078688"/>
                  </a:cubicBezTo>
                  <a:cubicBezTo>
                    <a:pt x="1534909" y="909604"/>
                    <a:pt x="1652967" y="683767"/>
                    <a:pt x="1652967" y="490251"/>
                  </a:cubicBezTo>
                  <a:close/>
                </a:path>
              </a:pathLst>
            </a:custGeom>
            <a:solidFill>
              <a:srgbClr val="FFDDA6"/>
            </a:solidFill>
            <a:ln w="7683" cap="flat">
              <a:noFill/>
              <a:prstDash val="solid"/>
              <a:miter/>
            </a:ln>
          </p:spPr>
          <p:txBody>
            <a:bodyPr rtlCol="0" anchor="ctr"/>
            <a:lstStyle/>
            <a:p>
              <a:endParaRPr lang="fr-FR"/>
            </a:p>
          </p:txBody>
        </p:sp>
        <p:sp>
          <p:nvSpPr>
            <p:cNvPr id="57" name="Forme libre : forme 56">
              <a:extLst>
                <a:ext uri="{FF2B5EF4-FFF2-40B4-BE49-F238E27FC236}">
                  <a16:creationId xmlns:a16="http://schemas.microsoft.com/office/drawing/2014/main" id="{E50D3CA8-77E2-0680-E5FB-01D0581927E2}"/>
                </a:ext>
              </a:extLst>
            </p:cNvPr>
            <p:cNvSpPr/>
            <p:nvPr/>
          </p:nvSpPr>
          <p:spPr>
            <a:xfrm>
              <a:off x="3670612" y="2191216"/>
              <a:ext cx="119857" cy="186651"/>
            </a:xfrm>
            <a:custGeom>
              <a:avLst/>
              <a:gdLst>
                <a:gd name="connsiteX0" fmla="*/ 59944 w 119857"/>
                <a:gd name="connsiteY0" fmla="*/ 186651 h 186651"/>
                <a:gd name="connsiteX1" fmla="*/ 0 w 119857"/>
                <a:gd name="connsiteY1" fmla="*/ 126769 h 186651"/>
                <a:gd name="connsiteX2" fmla="*/ 0 w 119857"/>
                <a:gd name="connsiteY2" fmla="*/ 59882 h 186651"/>
                <a:gd name="connsiteX3" fmla="*/ 59944 w 119857"/>
                <a:gd name="connsiteY3" fmla="*/ 0 h 186651"/>
                <a:gd name="connsiteX4" fmla="*/ 119857 w 119857"/>
                <a:gd name="connsiteY4" fmla="*/ 59882 h 186651"/>
                <a:gd name="connsiteX5" fmla="*/ 119857 w 119857"/>
                <a:gd name="connsiteY5" fmla="*/ 126769 h 186651"/>
                <a:gd name="connsiteX6" fmla="*/ 59944 w 119857"/>
                <a:gd name="connsiteY6" fmla="*/ 186651 h 18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857" h="186651">
                  <a:moveTo>
                    <a:pt x="59944" y="186651"/>
                  </a:moveTo>
                  <a:cubicBezTo>
                    <a:pt x="26847" y="186651"/>
                    <a:pt x="0" y="159827"/>
                    <a:pt x="0" y="126769"/>
                  </a:cubicBezTo>
                  <a:lnTo>
                    <a:pt x="0" y="59882"/>
                  </a:lnTo>
                  <a:cubicBezTo>
                    <a:pt x="0" y="26793"/>
                    <a:pt x="26847" y="0"/>
                    <a:pt x="59944" y="0"/>
                  </a:cubicBezTo>
                  <a:cubicBezTo>
                    <a:pt x="93033" y="0"/>
                    <a:pt x="119857" y="26793"/>
                    <a:pt x="119857" y="59882"/>
                  </a:cubicBezTo>
                  <a:lnTo>
                    <a:pt x="119857" y="126769"/>
                  </a:lnTo>
                  <a:cubicBezTo>
                    <a:pt x="119857" y="159858"/>
                    <a:pt x="93033" y="186651"/>
                    <a:pt x="59944" y="186651"/>
                  </a:cubicBezTo>
                  <a:close/>
                </a:path>
              </a:pathLst>
            </a:custGeom>
            <a:solidFill>
              <a:srgbClr val="666666"/>
            </a:solidFill>
            <a:ln w="7683" cap="flat">
              <a:noFill/>
              <a:prstDash val="solid"/>
              <a:miter/>
            </a:ln>
          </p:spPr>
          <p:txBody>
            <a:bodyPr rtlCol="0" anchor="ctr"/>
            <a:lstStyle/>
            <a:p>
              <a:endParaRPr lang="fr-FR"/>
            </a:p>
          </p:txBody>
        </p:sp>
        <p:sp>
          <p:nvSpPr>
            <p:cNvPr id="58" name="Forme libre : forme 57">
              <a:extLst>
                <a:ext uri="{FF2B5EF4-FFF2-40B4-BE49-F238E27FC236}">
                  <a16:creationId xmlns:a16="http://schemas.microsoft.com/office/drawing/2014/main" id="{C2475BBD-6014-972E-0FAC-F2653E84B16E}"/>
                </a:ext>
              </a:extLst>
            </p:cNvPr>
            <p:cNvSpPr/>
            <p:nvPr/>
          </p:nvSpPr>
          <p:spPr>
            <a:xfrm>
              <a:off x="4227067" y="2191216"/>
              <a:ext cx="119849" cy="186651"/>
            </a:xfrm>
            <a:custGeom>
              <a:avLst/>
              <a:gdLst>
                <a:gd name="connsiteX0" fmla="*/ 59944 w 119849"/>
                <a:gd name="connsiteY0" fmla="*/ 186651 h 186651"/>
                <a:gd name="connsiteX1" fmla="*/ 0 w 119849"/>
                <a:gd name="connsiteY1" fmla="*/ 126769 h 186651"/>
                <a:gd name="connsiteX2" fmla="*/ 0 w 119849"/>
                <a:gd name="connsiteY2" fmla="*/ 59882 h 186651"/>
                <a:gd name="connsiteX3" fmla="*/ 59944 w 119849"/>
                <a:gd name="connsiteY3" fmla="*/ 0 h 186651"/>
                <a:gd name="connsiteX4" fmla="*/ 119850 w 119849"/>
                <a:gd name="connsiteY4" fmla="*/ 59882 h 186651"/>
                <a:gd name="connsiteX5" fmla="*/ 119850 w 119849"/>
                <a:gd name="connsiteY5" fmla="*/ 126769 h 186651"/>
                <a:gd name="connsiteX6" fmla="*/ 59944 w 119849"/>
                <a:gd name="connsiteY6" fmla="*/ 186651 h 18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849" h="186651">
                  <a:moveTo>
                    <a:pt x="59944" y="186651"/>
                  </a:moveTo>
                  <a:cubicBezTo>
                    <a:pt x="26847" y="186651"/>
                    <a:pt x="0" y="159827"/>
                    <a:pt x="0" y="126769"/>
                  </a:cubicBezTo>
                  <a:lnTo>
                    <a:pt x="0" y="59882"/>
                  </a:lnTo>
                  <a:cubicBezTo>
                    <a:pt x="0" y="26793"/>
                    <a:pt x="26847" y="0"/>
                    <a:pt x="59944" y="0"/>
                  </a:cubicBezTo>
                  <a:cubicBezTo>
                    <a:pt x="93033" y="0"/>
                    <a:pt x="119850" y="26793"/>
                    <a:pt x="119850" y="59882"/>
                  </a:cubicBezTo>
                  <a:lnTo>
                    <a:pt x="119850" y="126769"/>
                  </a:lnTo>
                  <a:cubicBezTo>
                    <a:pt x="119850" y="159858"/>
                    <a:pt x="93033" y="186651"/>
                    <a:pt x="59944" y="186651"/>
                  </a:cubicBezTo>
                  <a:close/>
                </a:path>
              </a:pathLst>
            </a:custGeom>
            <a:solidFill>
              <a:srgbClr val="666666"/>
            </a:solidFill>
            <a:ln w="7683" cap="flat">
              <a:noFill/>
              <a:prstDash val="solid"/>
              <a:miter/>
            </a:ln>
          </p:spPr>
          <p:txBody>
            <a:bodyPr rtlCol="0" anchor="ctr"/>
            <a:lstStyle/>
            <a:p>
              <a:endParaRPr lang="fr-FR"/>
            </a:p>
          </p:txBody>
        </p:sp>
        <p:sp>
          <p:nvSpPr>
            <p:cNvPr id="61" name="Forme libre : forme 60">
              <a:extLst>
                <a:ext uri="{FF2B5EF4-FFF2-40B4-BE49-F238E27FC236}">
                  <a16:creationId xmlns:a16="http://schemas.microsoft.com/office/drawing/2014/main" id="{A7420ED8-FE05-6F73-829E-B6B5995F410B}"/>
                </a:ext>
              </a:extLst>
            </p:cNvPr>
            <p:cNvSpPr/>
            <p:nvPr/>
          </p:nvSpPr>
          <p:spPr>
            <a:xfrm>
              <a:off x="5303451" y="3493537"/>
              <a:ext cx="488346" cy="715260"/>
            </a:xfrm>
            <a:custGeom>
              <a:avLst/>
              <a:gdLst>
                <a:gd name="connsiteX0" fmla="*/ 488346 w 488346"/>
                <a:gd name="connsiteY0" fmla="*/ 243797 h 715260"/>
                <a:gd name="connsiteX1" fmla="*/ 244189 w 488346"/>
                <a:gd name="connsiteY1" fmla="*/ 0 h 715260"/>
                <a:gd name="connsiteX2" fmla="*/ 137401 w 488346"/>
                <a:gd name="connsiteY2" fmla="*/ 0 h 715260"/>
                <a:gd name="connsiteX3" fmla="*/ 0 w 488346"/>
                <a:gd name="connsiteY3" fmla="*/ 137155 h 715260"/>
                <a:gd name="connsiteX4" fmla="*/ 0 w 488346"/>
                <a:gd name="connsiteY4" fmla="*/ 578074 h 715260"/>
                <a:gd name="connsiteX5" fmla="*/ 137401 w 488346"/>
                <a:gd name="connsiteY5" fmla="*/ 715260 h 715260"/>
                <a:gd name="connsiteX6" fmla="*/ 244189 w 488346"/>
                <a:gd name="connsiteY6" fmla="*/ 715260 h 715260"/>
                <a:gd name="connsiteX7" fmla="*/ 488346 w 488346"/>
                <a:gd name="connsiteY7" fmla="*/ 471671 h 71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346" h="715260">
                  <a:moveTo>
                    <a:pt x="488346" y="243797"/>
                  </a:moveTo>
                  <a:cubicBezTo>
                    <a:pt x="488346" y="109763"/>
                    <a:pt x="378399" y="0"/>
                    <a:pt x="244189" y="0"/>
                  </a:cubicBezTo>
                  <a:lnTo>
                    <a:pt x="137401" y="0"/>
                  </a:lnTo>
                  <a:cubicBezTo>
                    <a:pt x="61835" y="0"/>
                    <a:pt x="0" y="61712"/>
                    <a:pt x="0" y="137155"/>
                  </a:cubicBezTo>
                  <a:lnTo>
                    <a:pt x="0" y="578074"/>
                  </a:lnTo>
                  <a:cubicBezTo>
                    <a:pt x="0" y="653517"/>
                    <a:pt x="61835" y="715260"/>
                    <a:pt x="137401" y="715260"/>
                  </a:cubicBezTo>
                  <a:lnTo>
                    <a:pt x="244189" y="715260"/>
                  </a:lnTo>
                  <a:cubicBezTo>
                    <a:pt x="378399" y="715260"/>
                    <a:pt x="488346" y="605705"/>
                    <a:pt x="488346" y="471671"/>
                  </a:cubicBezTo>
                  <a:close/>
                </a:path>
              </a:pathLst>
            </a:custGeom>
            <a:solidFill>
              <a:srgbClr val="FCC368"/>
            </a:solidFill>
            <a:ln w="7683" cap="flat">
              <a:noFill/>
              <a:prstDash val="solid"/>
              <a:miter/>
            </a:ln>
          </p:spPr>
          <p:txBody>
            <a:bodyPr rtlCol="0" anchor="ctr"/>
            <a:lstStyle/>
            <a:p>
              <a:endParaRPr lang="fr-FR"/>
            </a:p>
          </p:txBody>
        </p:sp>
        <p:sp>
          <p:nvSpPr>
            <p:cNvPr id="62" name="Forme libre : forme 61">
              <a:extLst>
                <a:ext uri="{FF2B5EF4-FFF2-40B4-BE49-F238E27FC236}">
                  <a16:creationId xmlns:a16="http://schemas.microsoft.com/office/drawing/2014/main" id="{05BB8504-405E-145B-026E-F2CF341100F2}"/>
                </a:ext>
              </a:extLst>
            </p:cNvPr>
            <p:cNvSpPr/>
            <p:nvPr/>
          </p:nvSpPr>
          <p:spPr>
            <a:xfrm>
              <a:off x="2239908" y="3546485"/>
              <a:ext cx="488342" cy="715529"/>
            </a:xfrm>
            <a:custGeom>
              <a:avLst/>
              <a:gdLst>
                <a:gd name="connsiteX0" fmla="*/ 488343 w 488342"/>
                <a:gd name="connsiteY0" fmla="*/ 578136 h 715529"/>
                <a:gd name="connsiteX1" fmla="*/ 488343 w 488342"/>
                <a:gd name="connsiteY1" fmla="*/ 137424 h 715529"/>
                <a:gd name="connsiteX2" fmla="*/ 350738 w 488342"/>
                <a:gd name="connsiteY2" fmla="*/ 0 h 715529"/>
                <a:gd name="connsiteX3" fmla="*/ 244156 w 488342"/>
                <a:gd name="connsiteY3" fmla="*/ 0 h 715529"/>
                <a:gd name="connsiteX4" fmla="*/ 230012 w 488342"/>
                <a:gd name="connsiteY4" fmla="*/ 446 h 715529"/>
                <a:gd name="connsiteX5" fmla="*/ 0 w 488342"/>
                <a:gd name="connsiteY5" fmla="*/ 243820 h 715529"/>
                <a:gd name="connsiteX6" fmla="*/ 0 w 488342"/>
                <a:gd name="connsiteY6" fmla="*/ 471702 h 715529"/>
                <a:gd name="connsiteX7" fmla="*/ 230012 w 488342"/>
                <a:gd name="connsiteY7" fmla="*/ 715076 h 715529"/>
                <a:gd name="connsiteX8" fmla="*/ 244156 w 488342"/>
                <a:gd name="connsiteY8" fmla="*/ 715529 h 715529"/>
                <a:gd name="connsiteX9" fmla="*/ 350738 w 488342"/>
                <a:gd name="connsiteY9" fmla="*/ 715529 h 715529"/>
                <a:gd name="connsiteX10" fmla="*/ 488343 w 488342"/>
                <a:gd name="connsiteY10" fmla="*/ 578136 h 71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342" h="715529">
                  <a:moveTo>
                    <a:pt x="488343" y="578136"/>
                  </a:moveTo>
                  <a:lnTo>
                    <a:pt x="488343" y="137424"/>
                  </a:lnTo>
                  <a:cubicBezTo>
                    <a:pt x="488343" y="61743"/>
                    <a:pt x="426508" y="0"/>
                    <a:pt x="350738" y="0"/>
                  </a:cubicBezTo>
                  <a:lnTo>
                    <a:pt x="244156" y="0"/>
                  </a:lnTo>
                  <a:cubicBezTo>
                    <a:pt x="239441" y="0"/>
                    <a:pt x="234726" y="238"/>
                    <a:pt x="230012" y="446"/>
                  </a:cubicBezTo>
                  <a:cubicBezTo>
                    <a:pt x="102077" y="7865"/>
                    <a:pt x="0" y="114506"/>
                    <a:pt x="0" y="243820"/>
                  </a:cubicBezTo>
                  <a:lnTo>
                    <a:pt x="0" y="471702"/>
                  </a:lnTo>
                  <a:cubicBezTo>
                    <a:pt x="0" y="601015"/>
                    <a:pt x="102077" y="707657"/>
                    <a:pt x="230012" y="715076"/>
                  </a:cubicBezTo>
                  <a:cubicBezTo>
                    <a:pt x="234726" y="715291"/>
                    <a:pt x="239441" y="715529"/>
                    <a:pt x="244156" y="715529"/>
                  </a:cubicBezTo>
                  <a:lnTo>
                    <a:pt x="350738" y="715529"/>
                  </a:lnTo>
                  <a:cubicBezTo>
                    <a:pt x="426508" y="715529"/>
                    <a:pt x="488343" y="653786"/>
                    <a:pt x="488343" y="578136"/>
                  </a:cubicBezTo>
                  <a:close/>
                </a:path>
              </a:pathLst>
            </a:custGeom>
            <a:solidFill>
              <a:srgbClr val="FCC368"/>
            </a:solidFill>
            <a:ln w="7683" cap="flat">
              <a:noFill/>
              <a:prstDash val="solid"/>
              <a:miter/>
            </a:ln>
          </p:spPr>
          <p:txBody>
            <a:bodyPr rtlCol="0" anchor="ctr"/>
            <a:lstStyle/>
            <a:p>
              <a:endParaRPr lang="fr-FR"/>
            </a:p>
          </p:txBody>
        </p:sp>
        <p:sp>
          <p:nvSpPr>
            <p:cNvPr id="72" name="Forme libre : forme 71">
              <a:extLst>
                <a:ext uri="{FF2B5EF4-FFF2-40B4-BE49-F238E27FC236}">
                  <a16:creationId xmlns:a16="http://schemas.microsoft.com/office/drawing/2014/main" id="{4ACA6A2D-838B-1042-033C-74F7CD13E81C}"/>
                </a:ext>
              </a:extLst>
            </p:cNvPr>
            <p:cNvSpPr/>
            <p:nvPr/>
          </p:nvSpPr>
          <p:spPr>
            <a:xfrm>
              <a:off x="3713673" y="1100263"/>
              <a:ext cx="1121021" cy="826406"/>
            </a:xfrm>
            <a:custGeom>
              <a:avLst/>
              <a:gdLst>
                <a:gd name="connsiteX0" fmla="*/ 1121021 w 1121021"/>
                <a:gd name="connsiteY0" fmla="*/ 727845 h 826406"/>
                <a:gd name="connsiteX1" fmla="*/ 348277 w 1121021"/>
                <a:gd name="connsiteY1" fmla="*/ 0 h 826406"/>
                <a:gd name="connsiteX2" fmla="*/ 262602 w 1121021"/>
                <a:gd name="connsiteY2" fmla="*/ 0 h 826406"/>
                <a:gd name="connsiteX3" fmla="*/ 0 w 1121021"/>
                <a:gd name="connsiteY3" fmla="*/ 44687 h 826406"/>
                <a:gd name="connsiteX4" fmla="*/ 801097 w 1121021"/>
                <a:gd name="connsiteY4" fmla="*/ 773436 h 826406"/>
                <a:gd name="connsiteX5" fmla="*/ 801097 w 1121021"/>
                <a:gd name="connsiteY5" fmla="*/ 826406 h 826406"/>
                <a:gd name="connsiteX6" fmla="*/ 1121021 w 1121021"/>
                <a:gd name="connsiteY6" fmla="*/ 727845 h 82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1021" h="826406">
                  <a:moveTo>
                    <a:pt x="1121021" y="727845"/>
                  </a:moveTo>
                  <a:cubicBezTo>
                    <a:pt x="1121021" y="254817"/>
                    <a:pt x="742829" y="15947"/>
                    <a:pt x="348277" y="0"/>
                  </a:cubicBezTo>
                  <a:lnTo>
                    <a:pt x="262602" y="0"/>
                  </a:lnTo>
                  <a:cubicBezTo>
                    <a:pt x="173135" y="3604"/>
                    <a:pt x="84300" y="18409"/>
                    <a:pt x="0" y="44687"/>
                  </a:cubicBezTo>
                  <a:cubicBezTo>
                    <a:pt x="404708" y="50273"/>
                    <a:pt x="801097" y="289174"/>
                    <a:pt x="801097" y="773436"/>
                  </a:cubicBezTo>
                  <a:lnTo>
                    <a:pt x="801097" y="826406"/>
                  </a:lnTo>
                  <a:cubicBezTo>
                    <a:pt x="894161" y="805749"/>
                    <a:pt x="999603" y="773882"/>
                    <a:pt x="1121021" y="727845"/>
                  </a:cubicBezTo>
                  <a:close/>
                </a:path>
              </a:pathLst>
            </a:custGeom>
            <a:solidFill>
              <a:srgbClr val="666666"/>
            </a:solidFill>
            <a:ln w="7683" cap="flat">
              <a:noFill/>
              <a:prstDash val="solid"/>
              <a:miter/>
            </a:ln>
          </p:spPr>
          <p:txBody>
            <a:bodyPr rtlCol="0" anchor="ctr"/>
            <a:lstStyle/>
            <a:p>
              <a:endParaRPr lang="fr-FR"/>
            </a:p>
          </p:txBody>
        </p:sp>
        <p:sp>
          <p:nvSpPr>
            <p:cNvPr id="73" name="Forme libre : forme 72">
              <a:extLst>
                <a:ext uri="{FF2B5EF4-FFF2-40B4-BE49-F238E27FC236}">
                  <a16:creationId xmlns:a16="http://schemas.microsoft.com/office/drawing/2014/main" id="{70939591-0B24-916F-FACF-85E1888CDC7A}"/>
                </a:ext>
              </a:extLst>
            </p:cNvPr>
            <p:cNvSpPr/>
            <p:nvPr/>
          </p:nvSpPr>
          <p:spPr>
            <a:xfrm>
              <a:off x="4287219" y="1828107"/>
              <a:ext cx="547475" cy="1080567"/>
            </a:xfrm>
            <a:custGeom>
              <a:avLst/>
              <a:gdLst>
                <a:gd name="connsiteX0" fmla="*/ 547475 w 547475"/>
                <a:gd name="connsiteY0" fmla="*/ 448585 h 1080567"/>
                <a:gd name="connsiteX1" fmla="*/ 547475 w 547475"/>
                <a:gd name="connsiteY1" fmla="*/ 0 h 1080567"/>
                <a:gd name="connsiteX2" fmla="*/ 227521 w 547475"/>
                <a:gd name="connsiteY2" fmla="*/ 98562 h 1080567"/>
                <a:gd name="connsiteX3" fmla="*/ 227521 w 547475"/>
                <a:gd name="connsiteY3" fmla="*/ 494136 h 1080567"/>
                <a:gd name="connsiteX4" fmla="*/ 0 w 547475"/>
                <a:gd name="connsiteY4" fmla="*/ 1080567 h 1080567"/>
                <a:gd name="connsiteX5" fmla="*/ 253376 w 547475"/>
                <a:gd name="connsiteY5" fmla="*/ 1037022 h 1080567"/>
                <a:gd name="connsiteX6" fmla="*/ 547475 w 547475"/>
                <a:gd name="connsiteY6" fmla="*/ 448585 h 108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475" h="1080567">
                  <a:moveTo>
                    <a:pt x="547475" y="448585"/>
                  </a:moveTo>
                  <a:lnTo>
                    <a:pt x="547475" y="0"/>
                  </a:lnTo>
                  <a:cubicBezTo>
                    <a:pt x="426058" y="46037"/>
                    <a:pt x="320616" y="77904"/>
                    <a:pt x="227521" y="98562"/>
                  </a:cubicBezTo>
                  <a:lnTo>
                    <a:pt x="227521" y="494136"/>
                  </a:lnTo>
                  <a:cubicBezTo>
                    <a:pt x="227521" y="662075"/>
                    <a:pt x="138716" y="908155"/>
                    <a:pt x="0" y="1080567"/>
                  </a:cubicBezTo>
                  <a:lnTo>
                    <a:pt x="253376" y="1037022"/>
                  </a:lnTo>
                  <a:cubicBezTo>
                    <a:pt x="429417" y="867938"/>
                    <a:pt x="547475" y="642101"/>
                    <a:pt x="547475" y="448585"/>
                  </a:cubicBezTo>
                  <a:close/>
                </a:path>
              </a:pathLst>
            </a:custGeom>
            <a:solidFill>
              <a:srgbClr val="FCC368"/>
            </a:solidFill>
            <a:ln w="7683" cap="flat">
              <a:noFill/>
              <a:prstDash val="solid"/>
              <a:miter/>
            </a:ln>
          </p:spPr>
          <p:txBody>
            <a:bodyPr rtlCol="0" anchor="ctr"/>
            <a:lstStyle/>
            <a:p>
              <a:endParaRPr lang="fr-FR"/>
            </a:p>
          </p:txBody>
        </p:sp>
      </p:grpSp>
      <p:grpSp>
        <p:nvGrpSpPr>
          <p:cNvPr id="76" name="Groupe 75">
            <a:extLst>
              <a:ext uri="{FF2B5EF4-FFF2-40B4-BE49-F238E27FC236}">
                <a16:creationId xmlns:a16="http://schemas.microsoft.com/office/drawing/2014/main" id="{39B8E035-DDFB-2EDC-22DE-C8FC7E45CD64}"/>
              </a:ext>
            </a:extLst>
          </p:cNvPr>
          <p:cNvGrpSpPr/>
          <p:nvPr>
            <p:custDataLst>
              <p:tags r:id="rId6"/>
            </p:custDataLst>
          </p:nvPr>
        </p:nvGrpSpPr>
        <p:grpSpPr>
          <a:xfrm>
            <a:off x="601609" y="3269113"/>
            <a:ext cx="1985534" cy="1767444"/>
            <a:chOff x="2239908" y="1100263"/>
            <a:chExt cx="3551889" cy="3161751"/>
          </a:xfrm>
        </p:grpSpPr>
        <p:sp>
          <p:nvSpPr>
            <p:cNvPr id="77" name="Forme libre : forme 76">
              <a:extLst>
                <a:ext uri="{FF2B5EF4-FFF2-40B4-BE49-F238E27FC236}">
                  <a16:creationId xmlns:a16="http://schemas.microsoft.com/office/drawing/2014/main" id="{77B071B0-B422-9783-3DF1-5DB2BC7E4626}"/>
                </a:ext>
              </a:extLst>
            </p:cNvPr>
            <p:cNvSpPr/>
            <p:nvPr/>
          </p:nvSpPr>
          <p:spPr>
            <a:xfrm>
              <a:off x="3181727" y="1100263"/>
              <a:ext cx="1652966" cy="1029346"/>
            </a:xfrm>
            <a:custGeom>
              <a:avLst/>
              <a:gdLst>
                <a:gd name="connsiteX0" fmla="*/ 1652967 w 1652966"/>
                <a:gd name="connsiteY0" fmla="*/ 727845 h 1029346"/>
                <a:gd name="connsiteX1" fmla="*/ 880223 w 1652966"/>
                <a:gd name="connsiteY1" fmla="*/ 0 h 1029346"/>
                <a:gd name="connsiteX2" fmla="*/ 794547 w 1652966"/>
                <a:gd name="connsiteY2" fmla="*/ 0 h 1029346"/>
                <a:gd name="connsiteX3" fmla="*/ 435276 w 1652966"/>
                <a:gd name="connsiteY3" fmla="*/ 80815 h 1029346"/>
                <a:gd name="connsiteX4" fmla="*/ 0 w 1652966"/>
                <a:gd name="connsiteY4" fmla="*/ 727845 h 1029346"/>
                <a:gd name="connsiteX5" fmla="*/ 1652967 w 1652966"/>
                <a:gd name="connsiteY5" fmla="*/ 727845 h 10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2966" h="1029346">
                  <a:moveTo>
                    <a:pt x="1652967" y="727845"/>
                  </a:moveTo>
                  <a:cubicBezTo>
                    <a:pt x="1652967" y="254817"/>
                    <a:pt x="1274775" y="15947"/>
                    <a:pt x="880223" y="0"/>
                  </a:cubicBezTo>
                  <a:lnTo>
                    <a:pt x="794547" y="0"/>
                  </a:lnTo>
                  <a:cubicBezTo>
                    <a:pt x="670000" y="4925"/>
                    <a:pt x="546330" y="32104"/>
                    <a:pt x="435276" y="80815"/>
                  </a:cubicBezTo>
                  <a:cubicBezTo>
                    <a:pt x="187066" y="189709"/>
                    <a:pt x="0" y="406808"/>
                    <a:pt x="0" y="727845"/>
                  </a:cubicBezTo>
                  <a:cubicBezTo>
                    <a:pt x="719919" y="721327"/>
                    <a:pt x="660090" y="1409470"/>
                    <a:pt x="1652967" y="727845"/>
                  </a:cubicBezTo>
                  <a:close/>
                </a:path>
              </a:pathLst>
            </a:custGeom>
            <a:solidFill>
              <a:srgbClr val="808080"/>
            </a:solidFill>
            <a:ln w="7683" cap="flat">
              <a:noFill/>
              <a:prstDash val="solid"/>
              <a:miter/>
            </a:ln>
          </p:spPr>
          <p:txBody>
            <a:bodyPr rtlCol="0" anchor="ctr"/>
            <a:lstStyle/>
            <a:p>
              <a:endParaRPr lang="fr-FR"/>
            </a:p>
          </p:txBody>
        </p:sp>
        <p:sp>
          <p:nvSpPr>
            <p:cNvPr id="78" name="Forme libre : forme 77">
              <a:extLst>
                <a:ext uri="{FF2B5EF4-FFF2-40B4-BE49-F238E27FC236}">
                  <a16:creationId xmlns:a16="http://schemas.microsoft.com/office/drawing/2014/main" id="{ABE9FEAA-F929-F707-9317-176566C2CEDC}"/>
                </a:ext>
              </a:extLst>
            </p:cNvPr>
            <p:cNvSpPr/>
            <p:nvPr/>
          </p:nvSpPr>
          <p:spPr>
            <a:xfrm>
              <a:off x="3181727" y="1786441"/>
              <a:ext cx="1652966" cy="1320186"/>
            </a:xfrm>
            <a:custGeom>
              <a:avLst/>
              <a:gdLst>
                <a:gd name="connsiteX0" fmla="*/ 1652967 w 1652966"/>
                <a:gd name="connsiteY0" fmla="*/ 41666 h 1320186"/>
                <a:gd name="connsiteX1" fmla="*/ 0 w 1652966"/>
                <a:gd name="connsiteY1" fmla="*/ 41666 h 1320186"/>
                <a:gd name="connsiteX2" fmla="*/ 0 w 1652966"/>
                <a:gd name="connsiteY2" fmla="*/ 490251 h 1320186"/>
                <a:gd name="connsiteX3" fmla="*/ 293861 w 1652966"/>
                <a:gd name="connsiteY3" fmla="*/ 1078442 h 1320186"/>
                <a:gd name="connsiteX4" fmla="*/ 1358898 w 1652966"/>
                <a:gd name="connsiteY4" fmla="*/ 1078688 h 1320186"/>
                <a:gd name="connsiteX5" fmla="*/ 1652967 w 1652966"/>
                <a:gd name="connsiteY5" fmla="*/ 490251 h 13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2966" h="1320186">
                  <a:moveTo>
                    <a:pt x="1652967" y="41666"/>
                  </a:moveTo>
                  <a:cubicBezTo>
                    <a:pt x="663035" y="417514"/>
                    <a:pt x="721718" y="-152758"/>
                    <a:pt x="0" y="41666"/>
                  </a:cubicBezTo>
                  <a:lnTo>
                    <a:pt x="0" y="490251"/>
                  </a:lnTo>
                  <a:cubicBezTo>
                    <a:pt x="0" y="683767"/>
                    <a:pt x="117812" y="909397"/>
                    <a:pt x="293861" y="1078442"/>
                  </a:cubicBezTo>
                  <a:cubicBezTo>
                    <a:pt x="678772" y="1413173"/>
                    <a:pt x="1031524" y="1388041"/>
                    <a:pt x="1358898" y="1078688"/>
                  </a:cubicBezTo>
                  <a:cubicBezTo>
                    <a:pt x="1534909" y="909604"/>
                    <a:pt x="1652967" y="683767"/>
                    <a:pt x="1652967" y="490251"/>
                  </a:cubicBezTo>
                  <a:close/>
                </a:path>
              </a:pathLst>
            </a:custGeom>
            <a:solidFill>
              <a:srgbClr val="FFDDA6"/>
            </a:solidFill>
            <a:ln w="7683" cap="flat">
              <a:noFill/>
              <a:prstDash val="solid"/>
              <a:miter/>
            </a:ln>
          </p:spPr>
          <p:txBody>
            <a:bodyPr rtlCol="0" anchor="ctr"/>
            <a:lstStyle/>
            <a:p>
              <a:endParaRPr lang="fr-FR"/>
            </a:p>
          </p:txBody>
        </p:sp>
        <p:sp>
          <p:nvSpPr>
            <p:cNvPr id="79" name="Forme libre : forme 78">
              <a:extLst>
                <a:ext uri="{FF2B5EF4-FFF2-40B4-BE49-F238E27FC236}">
                  <a16:creationId xmlns:a16="http://schemas.microsoft.com/office/drawing/2014/main" id="{A04AA44C-F93C-151A-2270-04900413487E}"/>
                </a:ext>
              </a:extLst>
            </p:cNvPr>
            <p:cNvSpPr/>
            <p:nvPr/>
          </p:nvSpPr>
          <p:spPr>
            <a:xfrm>
              <a:off x="3670612" y="2191216"/>
              <a:ext cx="119857" cy="186651"/>
            </a:xfrm>
            <a:custGeom>
              <a:avLst/>
              <a:gdLst>
                <a:gd name="connsiteX0" fmla="*/ 59944 w 119857"/>
                <a:gd name="connsiteY0" fmla="*/ 186651 h 186651"/>
                <a:gd name="connsiteX1" fmla="*/ 0 w 119857"/>
                <a:gd name="connsiteY1" fmla="*/ 126769 h 186651"/>
                <a:gd name="connsiteX2" fmla="*/ 0 w 119857"/>
                <a:gd name="connsiteY2" fmla="*/ 59882 h 186651"/>
                <a:gd name="connsiteX3" fmla="*/ 59944 w 119857"/>
                <a:gd name="connsiteY3" fmla="*/ 0 h 186651"/>
                <a:gd name="connsiteX4" fmla="*/ 119857 w 119857"/>
                <a:gd name="connsiteY4" fmla="*/ 59882 h 186651"/>
                <a:gd name="connsiteX5" fmla="*/ 119857 w 119857"/>
                <a:gd name="connsiteY5" fmla="*/ 126769 h 186651"/>
                <a:gd name="connsiteX6" fmla="*/ 59944 w 119857"/>
                <a:gd name="connsiteY6" fmla="*/ 186651 h 18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857" h="186651">
                  <a:moveTo>
                    <a:pt x="59944" y="186651"/>
                  </a:moveTo>
                  <a:cubicBezTo>
                    <a:pt x="26847" y="186651"/>
                    <a:pt x="0" y="159827"/>
                    <a:pt x="0" y="126769"/>
                  </a:cubicBezTo>
                  <a:lnTo>
                    <a:pt x="0" y="59882"/>
                  </a:lnTo>
                  <a:cubicBezTo>
                    <a:pt x="0" y="26793"/>
                    <a:pt x="26847" y="0"/>
                    <a:pt x="59944" y="0"/>
                  </a:cubicBezTo>
                  <a:cubicBezTo>
                    <a:pt x="93033" y="0"/>
                    <a:pt x="119857" y="26793"/>
                    <a:pt x="119857" y="59882"/>
                  </a:cubicBezTo>
                  <a:lnTo>
                    <a:pt x="119857" y="126769"/>
                  </a:lnTo>
                  <a:cubicBezTo>
                    <a:pt x="119857" y="159858"/>
                    <a:pt x="93033" y="186651"/>
                    <a:pt x="59944" y="186651"/>
                  </a:cubicBezTo>
                  <a:close/>
                </a:path>
              </a:pathLst>
            </a:custGeom>
            <a:solidFill>
              <a:srgbClr val="666666"/>
            </a:solidFill>
            <a:ln w="7683" cap="flat">
              <a:noFill/>
              <a:prstDash val="solid"/>
              <a:miter/>
            </a:ln>
          </p:spPr>
          <p:txBody>
            <a:bodyPr rtlCol="0" anchor="ctr"/>
            <a:lstStyle/>
            <a:p>
              <a:endParaRPr lang="fr-FR"/>
            </a:p>
          </p:txBody>
        </p:sp>
        <p:sp>
          <p:nvSpPr>
            <p:cNvPr id="80" name="Forme libre : forme 79">
              <a:extLst>
                <a:ext uri="{FF2B5EF4-FFF2-40B4-BE49-F238E27FC236}">
                  <a16:creationId xmlns:a16="http://schemas.microsoft.com/office/drawing/2014/main" id="{0DEBD233-6B25-85A7-F1FC-199BE5E372CF}"/>
                </a:ext>
              </a:extLst>
            </p:cNvPr>
            <p:cNvSpPr/>
            <p:nvPr/>
          </p:nvSpPr>
          <p:spPr>
            <a:xfrm>
              <a:off x="4227067" y="2191216"/>
              <a:ext cx="119849" cy="186651"/>
            </a:xfrm>
            <a:custGeom>
              <a:avLst/>
              <a:gdLst>
                <a:gd name="connsiteX0" fmla="*/ 59944 w 119849"/>
                <a:gd name="connsiteY0" fmla="*/ 186651 h 186651"/>
                <a:gd name="connsiteX1" fmla="*/ 0 w 119849"/>
                <a:gd name="connsiteY1" fmla="*/ 126769 h 186651"/>
                <a:gd name="connsiteX2" fmla="*/ 0 w 119849"/>
                <a:gd name="connsiteY2" fmla="*/ 59882 h 186651"/>
                <a:gd name="connsiteX3" fmla="*/ 59944 w 119849"/>
                <a:gd name="connsiteY3" fmla="*/ 0 h 186651"/>
                <a:gd name="connsiteX4" fmla="*/ 119850 w 119849"/>
                <a:gd name="connsiteY4" fmla="*/ 59882 h 186651"/>
                <a:gd name="connsiteX5" fmla="*/ 119850 w 119849"/>
                <a:gd name="connsiteY5" fmla="*/ 126769 h 186651"/>
                <a:gd name="connsiteX6" fmla="*/ 59944 w 119849"/>
                <a:gd name="connsiteY6" fmla="*/ 186651 h 18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849" h="186651">
                  <a:moveTo>
                    <a:pt x="59944" y="186651"/>
                  </a:moveTo>
                  <a:cubicBezTo>
                    <a:pt x="26847" y="186651"/>
                    <a:pt x="0" y="159827"/>
                    <a:pt x="0" y="126769"/>
                  </a:cubicBezTo>
                  <a:lnTo>
                    <a:pt x="0" y="59882"/>
                  </a:lnTo>
                  <a:cubicBezTo>
                    <a:pt x="0" y="26793"/>
                    <a:pt x="26847" y="0"/>
                    <a:pt x="59944" y="0"/>
                  </a:cubicBezTo>
                  <a:cubicBezTo>
                    <a:pt x="93033" y="0"/>
                    <a:pt x="119850" y="26793"/>
                    <a:pt x="119850" y="59882"/>
                  </a:cubicBezTo>
                  <a:lnTo>
                    <a:pt x="119850" y="126769"/>
                  </a:lnTo>
                  <a:cubicBezTo>
                    <a:pt x="119850" y="159858"/>
                    <a:pt x="93033" y="186651"/>
                    <a:pt x="59944" y="186651"/>
                  </a:cubicBezTo>
                  <a:close/>
                </a:path>
              </a:pathLst>
            </a:custGeom>
            <a:solidFill>
              <a:srgbClr val="666666"/>
            </a:solidFill>
            <a:ln w="7683" cap="flat">
              <a:noFill/>
              <a:prstDash val="solid"/>
              <a:miter/>
            </a:ln>
          </p:spPr>
          <p:txBody>
            <a:bodyPr rtlCol="0" anchor="ctr"/>
            <a:lstStyle/>
            <a:p>
              <a:endParaRPr lang="fr-FR"/>
            </a:p>
          </p:txBody>
        </p:sp>
        <p:sp>
          <p:nvSpPr>
            <p:cNvPr id="81" name="Forme libre : forme 80">
              <a:extLst>
                <a:ext uri="{FF2B5EF4-FFF2-40B4-BE49-F238E27FC236}">
                  <a16:creationId xmlns:a16="http://schemas.microsoft.com/office/drawing/2014/main" id="{238C8177-C2BD-3C84-5079-8754BEBE6EBE}"/>
                </a:ext>
              </a:extLst>
            </p:cNvPr>
            <p:cNvSpPr/>
            <p:nvPr/>
          </p:nvSpPr>
          <p:spPr>
            <a:xfrm>
              <a:off x="5303451" y="3493537"/>
              <a:ext cx="488346" cy="715260"/>
            </a:xfrm>
            <a:custGeom>
              <a:avLst/>
              <a:gdLst>
                <a:gd name="connsiteX0" fmla="*/ 488346 w 488346"/>
                <a:gd name="connsiteY0" fmla="*/ 243797 h 715260"/>
                <a:gd name="connsiteX1" fmla="*/ 244189 w 488346"/>
                <a:gd name="connsiteY1" fmla="*/ 0 h 715260"/>
                <a:gd name="connsiteX2" fmla="*/ 137401 w 488346"/>
                <a:gd name="connsiteY2" fmla="*/ 0 h 715260"/>
                <a:gd name="connsiteX3" fmla="*/ 0 w 488346"/>
                <a:gd name="connsiteY3" fmla="*/ 137155 h 715260"/>
                <a:gd name="connsiteX4" fmla="*/ 0 w 488346"/>
                <a:gd name="connsiteY4" fmla="*/ 578074 h 715260"/>
                <a:gd name="connsiteX5" fmla="*/ 137401 w 488346"/>
                <a:gd name="connsiteY5" fmla="*/ 715260 h 715260"/>
                <a:gd name="connsiteX6" fmla="*/ 244189 w 488346"/>
                <a:gd name="connsiteY6" fmla="*/ 715260 h 715260"/>
                <a:gd name="connsiteX7" fmla="*/ 488346 w 488346"/>
                <a:gd name="connsiteY7" fmla="*/ 471671 h 71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346" h="715260">
                  <a:moveTo>
                    <a:pt x="488346" y="243797"/>
                  </a:moveTo>
                  <a:cubicBezTo>
                    <a:pt x="488346" y="109763"/>
                    <a:pt x="378399" y="0"/>
                    <a:pt x="244189" y="0"/>
                  </a:cubicBezTo>
                  <a:lnTo>
                    <a:pt x="137401" y="0"/>
                  </a:lnTo>
                  <a:cubicBezTo>
                    <a:pt x="61835" y="0"/>
                    <a:pt x="0" y="61712"/>
                    <a:pt x="0" y="137155"/>
                  </a:cubicBezTo>
                  <a:lnTo>
                    <a:pt x="0" y="578074"/>
                  </a:lnTo>
                  <a:cubicBezTo>
                    <a:pt x="0" y="653517"/>
                    <a:pt x="61835" y="715260"/>
                    <a:pt x="137401" y="715260"/>
                  </a:cubicBezTo>
                  <a:lnTo>
                    <a:pt x="244189" y="715260"/>
                  </a:lnTo>
                  <a:cubicBezTo>
                    <a:pt x="378399" y="715260"/>
                    <a:pt x="488346" y="605705"/>
                    <a:pt x="488346" y="471671"/>
                  </a:cubicBezTo>
                  <a:close/>
                </a:path>
              </a:pathLst>
            </a:custGeom>
            <a:solidFill>
              <a:srgbClr val="FCC368"/>
            </a:solidFill>
            <a:ln w="7683" cap="flat">
              <a:noFill/>
              <a:prstDash val="solid"/>
              <a:miter/>
            </a:ln>
          </p:spPr>
          <p:txBody>
            <a:bodyPr rtlCol="0" anchor="ctr"/>
            <a:lstStyle/>
            <a:p>
              <a:endParaRPr lang="fr-FR"/>
            </a:p>
          </p:txBody>
        </p:sp>
        <p:sp>
          <p:nvSpPr>
            <p:cNvPr id="82" name="Forme libre : forme 81">
              <a:extLst>
                <a:ext uri="{FF2B5EF4-FFF2-40B4-BE49-F238E27FC236}">
                  <a16:creationId xmlns:a16="http://schemas.microsoft.com/office/drawing/2014/main" id="{17B93255-8625-969F-FCFB-BAD49685B292}"/>
                </a:ext>
              </a:extLst>
            </p:cNvPr>
            <p:cNvSpPr/>
            <p:nvPr/>
          </p:nvSpPr>
          <p:spPr>
            <a:xfrm>
              <a:off x="2239908" y="3546485"/>
              <a:ext cx="488342" cy="715529"/>
            </a:xfrm>
            <a:custGeom>
              <a:avLst/>
              <a:gdLst>
                <a:gd name="connsiteX0" fmla="*/ 488343 w 488342"/>
                <a:gd name="connsiteY0" fmla="*/ 578136 h 715529"/>
                <a:gd name="connsiteX1" fmla="*/ 488343 w 488342"/>
                <a:gd name="connsiteY1" fmla="*/ 137424 h 715529"/>
                <a:gd name="connsiteX2" fmla="*/ 350738 w 488342"/>
                <a:gd name="connsiteY2" fmla="*/ 0 h 715529"/>
                <a:gd name="connsiteX3" fmla="*/ 244156 w 488342"/>
                <a:gd name="connsiteY3" fmla="*/ 0 h 715529"/>
                <a:gd name="connsiteX4" fmla="*/ 230012 w 488342"/>
                <a:gd name="connsiteY4" fmla="*/ 446 h 715529"/>
                <a:gd name="connsiteX5" fmla="*/ 0 w 488342"/>
                <a:gd name="connsiteY5" fmla="*/ 243820 h 715529"/>
                <a:gd name="connsiteX6" fmla="*/ 0 w 488342"/>
                <a:gd name="connsiteY6" fmla="*/ 471702 h 715529"/>
                <a:gd name="connsiteX7" fmla="*/ 230012 w 488342"/>
                <a:gd name="connsiteY7" fmla="*/ 715076 h 715529"/>
                <a:gd name="connsiteX8" fmla="*/ 244156 w 488342"/>
                <a:gd name="connsiteY8" fmla="*/ 715529 h 715529"/>
                <a:gd name="connsiteX9" fmla="*/ 350738 w 488342"/>
                <a:gd name="connsiteY9" fmla="*/ 715529 h 715529"/>
                <a:gd name="connsiteX10" fmla="*/ 488343 w 488342"/>
                <a:gd name="connsiteY10" fmla="*/ 578136 h 71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342" h="715529">
                  <a:moveTo>
                    <a:pt x="488343" y="578136"/>
                  </a:moveTo>
                  <a:lnTo>
                    <a:pt x="488343" y="137424"/>
                  </a:lnTo>
                  <a:cubicBezTo>
                    <a:pt x="488343" y="61743"/>
                    <a:pt x="426508" y="0"/>
                    <a:pt x="350738" y="0"/>
                  </a:cubicBezTo>
                  <a:lnTo>
                    <a:pt x="244156" y="0"/>
                  </a:lnTo>
                  <a:cubicBezTo>
                    <a:pt x="239441" y="0"/>
                    <a:pt x="234726" y="238"/>
                    <a:pt x="230012" y="446"/>
                  </a:cubicBezTo>
                  <a:cubicBezTo>
                    <a:pt x="102077" y="7865"/>
                    <a:pt x="0" y="114506"/>
                    <a:pt x="0" y="243820"/>
                  </a:cubicBezTo>
                  <a:lnTo>
                    <a:pt x="0" y="471702"/>
                  </a:lnTo>
                  <a:cubicBezTo>
                    <a:pt x="0" y="601015"/>
                    <a:pt x="102077" y="707657"/>
                    <a:pt x="230012" y="715076"/>
                  </a:cubicBezTo>
                  <a:cubicBezTo>
                    <a:pt x="234726" y="715291"/>
                    <a:pt x="239441" y="715529"/>
                    <a:pt x="244156" y="715529"/>
                  </a:cubicBezTo>
                  <a:lnTo>
                    <a:pt x="350738" y="715529"/>
                  </a:lnTo>
                  <a:cubicBezTo>
                    <a:pt x="426508" y="715529"/>
                    <a:pt x="488343" y="653786"/>
                    <a:pt x="488343" y="578136"/>
                  </a:cubicBezTo>
                  <a:close/>
                </a:path>
              </a:pathLst>
            </a:custGeom>
            <a:solidFill>
              <a:srgbClr val="FCC368"/>
            </a:solidFill>
            <a:ln w="7683" cap="flat">
              <a:noFill/>
              <a:prstDash val="solid"/>
              <a:miter/>
            </a:ln>
          </p:spPr>
          <p:txBody>
            <a:bodyPr rtlCol="0" anchor="ctr"/>
            <a:lstStyle/>
            <a:p>
              <a:endParaRPr lang="fr-FR"/>
            </a:p>
          </p:txBody>
        </p:sp>
        <p:sp>
          <p:nvSpPr>
            <p:cNvPr id="83" name="Forme libre : forme 82">
              <a:extLst>
                <a:ext uri="{FF2B5EF4-FFF2-40B4-BE49-F238E27FC236}">
                  <a16:creationId xmlns:a16="http://schemas.microsoft.com/office/drawing/2014/main" id="{A90C01AC-C664-BEFD-13E6-2F204AB369C6}"/>
                </a:ext>
              </a:extLst>
            </p:cNvPr>
            <p:cNvSpPr/>
            <p:nvPr/>
          </p:nvSpPr>
          <p:spPr>
            <a:xfrm>
              <a:off x="3713673" y="1100263"/>
              <a:ext cx="1121021" cy="826406"/>
            </a:xfrm>
            <a:custGeom>
              <a:avLst/>
              <a:gdLst>
                <a:gd name="connsiteX0" fmla="*/ 1121021 w 1121021"/>
                <a:gd name="connsiteY0" fmla="*/ 727845 h 826406"/>
                <a:gd name="connsiteX1" fmla="*/ 348277 w 1121021"/>
                <a:gd name="connsiteY1" fmla="*/ 0 h 826406"/>
                <a:gd name="connsiteX2" fmla="*/ 262602 w 1121021"/>
                <a:gd name="connsiteY2" fmla="*/ 0 h 826406"/>
                <a:gd name="connsiteX3" fmla="*/ 0 w 1121021"/>
                <a:gd name="connsiteY3" fmla="*/ 44687 h 826406"/>
                <a:gd name="connsiteX4" fmla="*/ 801097 w 1121021"/>
                <a:gd name="connsiteY4" fmla="*/ 773436 h 826406"/>
                <a:gd name="connsiteX5" fmla="*/ 801097 w 1121021"/>
                <a:gd name="connsiteY5" fmla="*/ 826406 h 826406"/>
                <a:gd name="connsiteX6" fmla="*/ 1121021 w 1121021"/>
                <a:gd name="connsiteY6" fmla="*/ 727845 h 82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1021" h="826406">
                  <a:moveTo>
                    <a:pt x="1121021" y="727845"/>
                  </a:moveTo>
                  <a:cubicBezTo>
                    <a:pt x="1121021" y="254817"/>
                    <a:pt x="742829" y="15947"/>
                    <a:pt x="348277" y="0"/>
                  </a:cubicBezTo>
                  <a:lnTo>
                    <a:pt x="262602" y="0"/>
                  </a:lnTo>
                  <a:cubicBezTo>
                    <a:pt x="173135" y="3604"/>
                    <a:pt x="84300" y="18409"/>
                    <a:pt x="0" y="44687"/>
                  </a:cubicBezTo>
                  <a:cubicBezTo>
                    <a:pt x="404708" y="50273"/>
                    <a:pt x="801097" y="289174"/>
                    <a:pt x="801097" y="773436"/>
                  </a:cubicBezTo>
                  <a:lnTo>
                    <a:pt x="801097" y="826406"/>
                  </a:lnTo>
                  <a:cubicBezTo>
                    <a:pt x="894161" y="805749"/>
                    <a:pt x="999603" y="773882"/>
                    <a:pt x="1121021" y="727845"/>
                  </a:cubicBezTo>
                  <a:close/>
                </a:path>
              </a:pathLst>
            </a:custGeom>
            <a:solidFill>
              <a:srgbClr val="666666"/>
            </a:solidFill>
            <a:ln w="7683" cap="flat">
              <a:noFill/>
              <a:prstDash val="solid"/>
              <a:miter/>
            </a:ln>
          </p:spPr>
          <p:txBody>
            <a:bodyPr rtlCol="0" anchor="ctr"/>
            <a:lstStyle/>
            <a:p>
              <a:endParaRPr lang="fr-FR"/>
            </a:p>
          </p:txBody>
        </p:sp>
        <p:sp>
          <p:nvSpPr>
            <p:cNvPr id="84" name="Forme libre : forme 83">
              <a:extLst>
                <a:ext uri="{FF2B5EF4-FFF2-40B4-BE49-F238E27FC236}">
                  <a16:creationId xmlns:a16="http://schemas.microsoft.com/office/drawing/2014/main" id="{F84D16C5-E3BB-25CD-F6C1-9B183A13A0B5}"/>
                </a:ext>
              </a:extLst>
            </p:cNvPr>
            <p:cNvSpPr/>
            <p:nvPr/>
          </p:nvSpPr>
          <p:spPr>
            <a:xfrm>
              <a:off x="4287219" y="1828107"/>
              <a:ext cx="547475" cy="1080567"/>
            </a:xfrm>
            <a:custGeom>
              <a:avLst/>
              <a:gdLst>
                <a:gd name="connsiteX0" fmla="*/ 547475 w 547475"/>
                <a:gd name="connsiteY0" fmla="*/ 448585 h 1080567"/>
                <a:gd name="connsiteX1" fmla="*/ 547475 w 547475"/>
                <a:gd name="connsiteY1" fmla="*/ 0 h 1080567"/>
                <a:gd name="connsiteX2" fmla="*/ 227521 w 547475"/>
                <a:gd name="connsiteY2" fmla="*/ 98562 h 1080567"/>
                <a:gd name="connsiteX3" fmla="*/ 227521 w 547475"/>
                <a:gd name="connsiteY3" fmla="*/ 494136 h 1080567"/>
                <a:gd name="connsiteX4" fmla="*/ 0 w 547475"/>
                <a:gd name="connsiteY4" fmla="*/ 1080567 h 1080567"/>
                <a:gd name="connsiteX5" fmla="*/ 253376 w 547475"/>
                <a:gd name="connsiteY5" fmla="*/ 1037022 h 1080567"/>
                <a:gd name="connsiteX6" fmla="*/ 547475 w 547475"/>
                <a:gd name="connsiteY6" fmla="*/ 448585 h 108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475" h="1080567">
                  <a:moveTo>
                    <a:pt x="547475" y="448585"/>
                  </a:moveTo>
                  <a:lnTo>
                    <a:pt x="547475" y="0"/>
                  </a:lnTo>
                  <a:cubicBezTo>
                    <a:pt x="426058" y="46037"/>
                    <a:pt x="320616" y="77904"/>
                    <a:pt x="227521" y="98562"/>
                  </a:cubicBezTo>
                  <a:lnTo>
                    <a:pt x="227521" y="494136"/>
                  </a:lnTo>
                  <a:cubicBezTo>
                    <a:pt x="227521" y="662075"/>
                    <a:pt x="138716" y="908155"/>
                    <a:pt x="0" y="1080567"/>
                  </a:cubicBezTo>
                  <a:lnTo>
                    <a:pt x="253376" y="1037022"/>
                  </a:lnTo>
                  <a:cubicBezTo>
                    <a:pt x="429417" y="867938"/>
                    <a:pt x="547475" y="642101"/>
                    <a:pt x="547475" y="448585"/>
                  </a:cubicBezTo>
                  <a:close/>
                </a:path>
              </a:pathLst>
            </a:custGeom>
            <a:solidFill>
              <a:srgbClr val="FCC368"/>
            </a:solidFill>
            <a:ln w="7683" cap="flat">
              <a:noFill/>
              <a:prstDash val="solid"/>
              <a:miter/>
            </a:ln>
          </p:spPr>
          <p:txBody>
            <a:bodyPr rtlCol="0" anchor="ctr"/>
            <a:lstStyle/>
            <a:p>
              <a:endParaRPr lang="fr-FR"/>
            </a:p>
          </p:txBody>
        </p:sp>
      </p:grpSp>
      <p:grpSp>
        <p:nvGrpSpPr>
          <p:cNvPr id="85" name="Groupe 84">
            <a:extLst>
              <a:ext uri="{FF2B5EF4-FFF2-40B4-BE49-F238E27FC236}">
                <a16:creationId xmlns:a16="http://schemas.microsoft.com/office/drawing/2014/main" id="{A1FFDD8D-966C-3EDB-1903-E57C5BF7D0BD}"/>
              </a:ext>
            </a:extLst>
          </p:cNvPr>
          <p:cNvGrpSpPr/>
          <p:nvPr>
            <p:custDataLst>
              <p:tags r:id="rId7"/>
            </p:custDataLst>
          </p:nvPr>
        </p:nvGrpSpPr>
        <p:grpSpPr>
          <a:xfrm>
            <a:off x="6030373" y="1211870"/>
            <a:ext cx="1985534" cy="1767444"/>
            <a:chOff x="2239908" y="1100263"/>
            <a:chExt cx="3551889" cy="3161751"/>
          </a:xfrm>
        </p:grpSpPr>
        <p:sp>
          <p:nvSpPr>
            <p:cNvPr id="86" name="Forme libre : forme 85">
              <a:extLst>
                <a:ext uri="{FF2B5EF4-FFF2-40B4-BE49-F238E27FC236}">
                  <a16:creationId xmlns:a16="http://schemas.microsoft.com/office/drawing/2014/main" id="{F7ECFB30-7B10-4B80-44A4-5A5C55FA5BD0}"/>
                </a:ext>
              </a:extLst>
            </p:cNvPr>
            <p:cNvSpPr/>
            <p:nvPr/>
          </p:nvSpPr>
          <p:spPr>
            <a:xfrm>
              <a:off x="3181727" y="1100263"/>
              <a:ext cx="1652966" cy="1029346"/>
            </a:xfrm>
            <a:custGeom>
              <a:avLst/>
              <a:gdLst>
                <a:gd name="connsiteX0" fmla="*/ 1652967 w 1652966"/>
                <a:gd name="connsiteY0" fmla="*/ 727845 h 1029346"/>
                <a:gd name="connsiteX1" fmla="*/ 880223 w 1652966"/>
                <a:gd name="connsiteY1" fmla="*/ 0 h 1029346"/>
                <a:gd name="connsiteX2" fmla="*/ 794547 w 1652966"/>
                <a:gd name="connsiteY2" fmla="*/ 0 h 1029346"/>
                <a:gd name="connsiteX3" fmla="*/ 435276 w 1652966"/>
                <a:gd name="connsiteY3" fmla="*/ 80815 h 1029346"/>
                <a:gd name="connsiteX4" fmla="*/ 0 w 1652966"/>
                <a:gd name="connsiteY4" fmla="*/ 727845 h 1029346"/>
                <a:gd name="connsiteX5" fmla="*/ 1652967 w 1652966"/>
                <a:gd name="connsiteY5" fmla="*/ 727845 h 10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2966" h="1029346">
                  <a:moveTo>
                    <a:pt x="1652967" y="727845"/>
                  </a:moveTo>
                  <a:cubicBezTo>
                    <a:pt x="1652967" y="254817"/>
                    <a:pt x="1274775" y="15947"/>
                    <a:pt x="880223" y="0"/>
                  </a:cubicBezTo>
                  <a:lnTo>
                    <a:pt x="794547" y="0"/>
                  </a:lnTo>
                  <a:cubicBezTo>
                    <a:pt x="670000" y="4925"/>
                    <a:pt x="546330" y="32104"/>
                    <a:pt x="435276" y="80815"/>
                  </a:cubicBezTo>
                  <a:cubicBezTo>
                    <a:pt x="187066" y="189709"/>
                    <a:pt x="0" y="406808"/>
                    <a:pt x="0" y="727845"/>
                  </a:cubicBezTo>
                  <a:cubicBezTo>
                    <a:pt x="719919" y="721327"/>
                    <a:pt x="660090" y="1409470"/>
                    <a:pt x="1652967" y="727845"/>
                  </a:cubicBezTo>
                  <a:close/>
                </a:path>
              </a:pathLst>
            </a:custGeom>
            <a:solidFill>
              <a:srgbClr val="808080"/>
            </a:solidFill>
            <a:ln w="7683" cap="flat">
              <a:noFill/>
              <a:prstDash val="solid"/>
              <a:miter/>
            </a:ln>
          </p:spPr>
          <p:txBody>
            <a:bodyPr rtlCol="0" anchor="ctr"/>
            <a:lstStyle/>
            <a:p>
              <a:endParaRPr lang="fr-FR"/>
            </a:p>
          </p:txBody>
        </p:sp>
        <p:sp>
          <p:nvSpPr>
            <p:cNvPr id="87" name="Forme libre : forme 86">
              <a:extLst>
                <a:ext uri="{FF2B5EF4-FFF2-40B4-BE49-F238E27FC236}">
                  <a16:creationId xmlns:a16="http://schemas.microsoft.com/office/drawing/2014/main" id="{2DF24E57-3BD7-789F-65CF-DC87D12DB130}"/>
                </a:ext>
              </a:extLst>
            </p:cNvPr>
            <p:cNvSpPr/>
            <p:nvPr/>
          </p:nvSpPr>
          <p:spPr>
            <a:xfrm>
              <a:off x="3181727" y="1786441"/>
              <a:ext cx="1652966" cy="1320186"/>
            </a:xfrm>
            <a:custGeom>
              <a:avLst/>
              <a:gdLst>
                <a:gd name="connsiteX0" fmla="*/ 1652967 w 1652966"/>
                <a:gd name="connsiteY0" fmla="*/ 41666 h 1320186"/>
                <a:gd name="connsiteX1" fmla="*/ 0 w 1652966"/>
                <a:gd name="connsiteY1" fmla="*/ 41666 h 1320186"/>
                <a:gd name="connsiteX2" fmla="*/ 0 w 1652966"/>
                <a:gd name="connsiteY2" fmla="*/ 490251 h 1320186"/>
                <a:gd name="connsiteX3" fmla="*/ 293861 w 1652966"/>
                <a:gd name="connsiteY3" fmla="*/ 1078442 h 1320186"/>
                <a:gd name="connsiteX4" fmla="*/ 1358898 w 1652966"/>
                <a:gd name="connsiteY4" fmla="*/ 1078688 h 1320186"/>
                <a:gd name="connsiteX5" fmla="*/ 1652967 w 1652966"/>
                <a:gd name="connsiteY5" fmla="*/ 490251 h 13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2966" h="1320186">
                  <a:moveTo>
                    <a:pt x="1652967" y="41666"/>
                  </a:moveTo>
                  <a:cubicBezTo>
                    <a:pt x="663035" y="417514"/>
                    <a:pt x="721718" y="-152758"/>
                    <a:pt x="0" y="41666"/>
                  </a:cubicBezTo>
                  <a:lnTo>
                    <a:pt x="0" y="490251"/>
                  </a:lnTo>
                  <a:cubicBezTo>
                    <a:pt x="0" y="683767"/>
                    <a:pt x="117812" y="909397"/>
                    <a:pt x="293861" y="1078442"/>
                  </a:cubicBezTo>
                  <a:cubicBezTo>
                    <a:pt x="678772" y="1413173"/>
                    <a:pt x="1031524" y="1388041"/>
                    <a:pt x="1358898" y="1078688"/>
                  </a:cubicBezTo>
                  <a:cubicBezTo>
                    <a:pt x="1534909" y="909604"/>
                    <a:pt x="1652967" y="683767"/>
                    <a:pt x="1652967" y="490251"/>
                  </a:cubicBezTo>
                  <a:close/>
                </a:path>
              </a:pathLst>
            </a:custGeom>
            <a:solidFill>
              <a:srgbClr val="FFDDA6"/>
            </a:solidFill>
            <a:ln w="7683" cap="flat">
              <a:noFill/>
              <a:prstDash val="solid"/>
              <a:miter/>
            </a:ln>
          </p:spPr>
          <p:txBody>
            <a:bodyPr rtlCol="0" anchor="ctr"/>
            <a:lstStyle/>
            <a:p>
              <a:endParaRPr lang="fr-FR"/>
            </a:p>
          </p:txBody>
        </p:sp>
        <p:sp>
          <p:nvSpPr>
            <p:cNvPr id="88" name="Forme libre : forme 87">
              <a:extLst>
                <a:ext uri="{FF2B5EF4-FFF2-40B4-BE49-F238E27FC236}">
                  <a16:creationId xmlns:a16="http://schemas.microsoft.com/office/drawing/2014/main" id="{B5DE7715-EA02-EC4B-D8D8-5993AFDD3B6A}"/>
                </a:ext>
              </a:extLst>
            </p:cNvPr>
            <p:cNvSpPr/>
            <p:nvPr/>
          </p:nvSpPr>
          <p:spPr>
            <a:xfrm>
              <a:off x="3670612" y="2191216"/>
              <a:ext cx="119857" cy="186651"/>
            </a:xfrm>
            <a:custGeom>
              <a:avLst/>
              <a:gdLst>
                <a:gd name="connsiteX0" fmla="*/ 59944 w 119857"/>
                <a:gd name="connsiteY0" fmla="*/ 186651 h 186651"/>
                <a:gd name="connsiteX1" fmla="*/ 0 w 119857"/>
                <a:gd name="connsiteY1" fmla="*/ 126769 h 186651"/>
                <a:gd name="connsiteX2" fmla="*/ 0 w 119857"/>
                <a:gd name="connsiteY2" fmla="*/ 59882 h 186651"/>
                <a:gd name="connsiteX3" fmla="*/ 59944 w 119857"/>
                <a:gd name="connsiteY3" fmla="*/ 0 h 186651"/>
                <a:gd name="connsiteX4" fmla="*/ 119857 w 119857"/>
                <a:gd name="connsiteY4" fmla="*/ 59882 h 186651"/>
                <a:gd name="connsiteX5" fmla="*/ 119857 w 119857"/>
                <a:gd name="connsiteY5" fmla="*/ 126769 h 186651"/>
                <a:gd name="connsiteX6" fmla="*/ 59944 w 119857"/>
                <a:gd name="connsiteY6" fmla="*/ 186651 h 18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857" h="186651">
                  <a:moveTo>
                    <a:pt x="59944" y="186651"/>
                  </a:moveTo>
                  <a:cubicBezTo>
                    <a:pt x="26847" y="186651"/>
                    <a:pt x="0" y="159827"/>
                    <a:pt x="0" y="126769"/>
                  </a:cubicBezTo>
                  <a:lnTo>
                    <a:pt x="0" y="59882"/>
                  </a:lnTo>
                  <a:cubicBezTo>
                    <a:pt x="0" y="26793"/>
                    <a:pt x="26847" y="0"/>
                    <a:pt x="59944" y="0"/>
                  </a:cubicBezTo>
                  <a:cubicBezTo>
                    <a:pt x="93033" y="0"/>
                    <a:pt x="119857" y="26793"/>
                    <a:pt x="119857" y="59882"/>
                  </a:cubicBezTo>
                  <a:lnTo>
                    <a:pt x="119857" y="126769"/>
                  </a:lnTo>
                  <a:cubicBezTo>
                    <a:pt x="119857" y="159858"/>
                    <a:pt x="93033" y="186651"/>
                    <a:pt x="59944" y="186651"/>
                  </a:cubicBezTo>
                  <a:close/>
                </a:path>
              </a:pathLst>
            </a:custGeom>
            <a:solidFill>
              <a:srgbClr val="666666"/>
            </a:solidFill>
            <a:ln w="7683" cap="flat">
              <a:noFill/>
              <a:prstDash val="solid"/>
              <a:miter/>
            </a:ln>
          </p:spPr>
          <p:txBody>
            <a:bodyPr rtlCol="0" anchor="ctr"/>
            <a:lstStyle/>
            <a:p>
              <a:endParaRPr lang="fr-FR"/>
            </a:p>
          </p:txBody>
        </p:sp>
        <p:sp>
          <p:nvSpPr>
            <p:cNvPr id="89" name="Forme libre : forme 88">
              <a:extLst>
                <a:ext uri="{FF2B5EF4-FFF2-40B4-BE49-F238E27FC236}">
                  <a16:creationId xmlns:a16="http://schemas.microsoft.com/office/drawing/2014/main" id="{3D4653EE-62F4-5BDC-2506-92393431CA59}"/>
                </a:ext>
              </a:extLst>
            </p:cNvPr>
            <p:cNvSpPr/>
            <p:nvPr/>
          </p:nvSpPr>
          <p:spPr>
            <a:xfrm>
              <a:off x="4227067" y="2191216"/>
              <a:ext cx="119849" cy="186651"/>
            </a:xfrm>
            <a:custGeom>
              <a:avLst/>
              <a:gdLst>
                <a:gd name="connsiteX0" fmla="*/ 59944 w 119849"/>
                <a:gd name="connsiteY0" fmla="*/ 186651 h 186651"/>
                <a:gd name="connsiteX1" fmla="*/ 0 w 119849"/>
                <a:gd name="connsiteY1" fmla="*/ 126769 h 186651"/>
                <a:gd name="connsiteX2" fmla="*/ 0 w 119849"/>
                <a:gd name="connsiteY2" fmla="*/ 59882 h 186651"/>
                <a:gd name="connsiteX3" fmla="*/ 59944 w 119849"/>
                <a:gd name="connsiteY3" fmla="*/ 0 h 186651"/>
                <a:gd name="connsiteX4" fmla="*/ 119850 w 119849"/>
                <a:gd name="connsiteY4" fmla="*/ 59882 h 186651"/>
                <a:gd name="connsiteX5" fmla="*/ 119850 w 119849"/>
                <a:gd name="connsiteY5" fmla="*/ 126769 h 186651"/>
                <a:gd name="connsiteX6" fmla="*/ 59944 w 119849"/>
                <a:gd name="connsiteY6" fmla="*/ 186651 h 18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849" h="186651">
                  <a:moveTo>
                    <a:pt x="59944" y="186651"/>
                  </a:moveTo>
                  <a:cubicBezTo>
                    <a:pt x="26847" y="186651"/>
                    <a:pt x="0" y="159827"/>
                    <a:pt x="0" y="126769"/>
                  </a:cubicBezTo>
                  <a:lnTo>
                    <a:pt x="0" y="59882"/>
                  </a:lnTo>
                  <a:cubicBezTo>
                    <a:pt x="0" y="26793"/>
                    <a:pt x="26847" y="0"/>
                    <a:pt x="59944" y="0"/>
                  </a:cubicBezTo>
                  <a:cubicBezTo>
                    <a:pt x="93033" y="0"/>
                    <a:pt x="119850" y="26793"/>
                    <a:pt x="119850" y="59882"/>
                  </a:cubicBezTo>
                  <a:lnTo>
                    <a:pt x="119850" y="126769"/>
                  </a:lnTo>
                  <a:cubicBezTo>
                    <a:pt x="119850" y="159858"/>
                    <a:pt x="93033" y="186651"/>
                    <a:pt x="59944" y="186651"/>
                  </a:cubicBezTo>
                  <a:close/>
                </a:path>
              </a:pathLst>
            </a:custGeom>
            <a:solidFill>
              <a:srgbClr val="666666"/>
            </a:solidFill>
            <a:ln w="7683" cap="flat">
              <a:noFill/>
              <a:prstDash val="solid"/>
              <a:miter/>
            </a:ln>
          </p:spPr>
          <p:txBody>
            <a:bodyPr rtlCol="0" anchor="ctr"/>
            <a:lstStyle/>
            <a:p>
              <a:endParaRPr lang="fr-FR"/>
            </a:p>
          </p:txBody>
        </p:sp>
        <p:sp>
          <p:nvSpPr>
            <p:cNvPr id="90" name="Forme libre : forme 89">
              <a:extLst>
                <a:ext uri="{FF2B5EF4-FFF2-40B4-BE49-F238E27FC236}">
                  <a16:creationId xmlns:a16="http://schemas.microsoft.com/office/drawing/2014/main" id="{645B8005-7403-5887-9D7D-92FE0A5AA090}"/>
                </a:ext>
              </a:extLst>
            </p:cNvPr>
            <p:cNvSpPr/>
            <p:nvPr/>
          </p:nvSpPr>
          <p:spPr>
            <a:xfrm>
              <a:off x="5303451" y="3493537"/>
              <a:ext cx="488346" cy="715260"/>
            </a:xfrm>
            <a:custGeom>
              <a:avLst/>
              <a:gdLst>
                <a:gd name="connsiteX0" fmla="*/ 488346 w 488346"/>
                <a:gd name="connsiteY0" fmla="*/ 243797 h 715260"/>
                <a:gd name="connsiteX1" fmla="*/ 244189 w 488346"/>
                <a:gd name="connsiteY1" fmla="*/ 0 h 715260"/>
                <a:gd name="connsiteX2" fmla="*/ 137401 w 488346"/>
                <a:gd name="connsiteY2" fmla="*/ 0 h 715260"/>
                <a:gd name="connsiteX3" fmla="*/ 0 w 488346"/>
                <a:gd name="connsiteY3" fmla="*/ 137155 h 715260"/>
                <a:gd name="connsiteX4" fmla="*/ 0 w 488346"/>
                <a:gd name="connsiteY4" fmla="*/ 578074 h 715260"/>
                <a:gd name="connsiteX5" fmla="*/ 137401 w 488346"/>
                <a:gd name="connsiteY5" fmla="*/ 715260 h 715260"/>
                <a:gd name="connsiteX6" fmla="*/ 244189 w 488346"/>
                <a:gd name="connsiteY6" fmla="*/ 715260 h 715260"/>
                <a:gd name="connsiteX7" fmla="*/ 488346 w 488346"/>
                <a:gd name="connsiteY7" fmla="*/ 471671 h 71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346" h="715260">
                  <a:moveTo>
                    <a:pt x="488346" y="243797"/>
                  </a:moveTo>
                  <a:cubicBezTo>
                    <a:pt x="488346" y="109763"/>
                    <a:pt x="378399" y="0"/>
                    <a:pt x="244189" y="0"/>
                  </a:cubicBezTo>
                  <a:lnTo>
                    <a:pt x="137401" y="0"/>
                  </a:lnTo>
                  <a:cubicBezTo>
                    <a:pt x="61835" y="0"/>
                    <a:pt x="0" y="61712"/>
                    <a:pt x="0" y="137155"/>
                  </a:cubicBezTo>
                  <a:lnTo>
                    <a:pt x="0" y="578074"/>
                  </a:lnTo>
                  <a:cubicBezTo>
                    <a:pt x="0" y="653517"/>
                    <a:pt x="61835" y="715260"/>
                    <a:pt x="137401" y="715260"/>
                  </a:cubicBezTo>
                  <a:lnTo>
                    <a:pt x="244189" y="715260"/>
                  </a:lnTo>
                  <a:cubicBezTo>
                    <a:pt x="378399" y="715260"/>
                    <a:pt x="488346" y="605705"/>
                    <a:pt x="488346" y="471671"/>
                  </a:cubicBezTo>
                  <a:close/>
                </a:path>
              </a:pathLst>
            </a:custGeom>
            <a:solidFill>
              <a:srgbClr val="FCC368"/>
            </a:solidFill>
            <a:ln w="7683" cap="flat">
              <a:noFill/>
              <a:prstDash val="solid"/>
              <a:miter/>
            </a:ln>
          </p:spPr>
          <p:txBody>
            <a:bodyPr rtlCol="0" anchor="ctr"/>
            <a:lstStyle/>
            <a:p>
              <a:endParaRPr lang="fr-FR"/>
            </a:p>
          </p:txBody>
        </p:sp>
        <p:sp>
          <p:nvSpPr>
            <p:cNvPr id="91" name="Forme libre : forme 90">
              <a:extLst>
                <a:ext uri="{FF2B5EF4-FFF2-40B4-BE49-F238E27FC236}">
                  <a16:creationId xmlns:a16="http://schemas.microsoft.com/office/drawing/2014/main" id="{4CF853D8-6D6E-83E4-AE67-BCE2E1CBF1FF}"/>
                </a:ext>
              </a:extLst>
            </p:cNvPr>
            <p:cNvSpPr/>
            <p:nvPr/>
          </p:nvSpPr>
          <p:spPr>
            <a:xfrm>
              <a:off x="2239908" y="3546485"/>
              <a:ext cx="488342" cy="715529"/>
            </a:xfrm>
            <a:custGeom>
              <a:avLst/>
              <a:gdLst>
                <a:gd name="connsiteX0" fmla="*/ 488343 w 488342"/>
                <a:gd name="connsiteY0" fmla="*/ 578136 h 715529"/>
                <a:gd name="connsiteX1" fmla="*/ 488343 w 488342"/>
                <a:gd name="connsiteY1" fmla="*/ 137424 h 715529"/>
                <a:gd name="connsiteX2" fmla="*/ 350738 w 488342"/>
                <a:gd name="connsiteY2" fmla="*/ 0 h 715529"/>
                <a:gd name="connsiteX3" fmla="*/ 244156 w 488342"/>
                <a:gd name="connsiteY3" fmla="*/ 0 h 715529"/>
                <a:gd name="connsiteX4" fmla="*/ 230012 w 488342"/>
                <a:gd name="connsiteY4" fmla="*/ 446 h 715529"/>
                <a:gd name="connsiteX5" fmla="*/ 0 w 488342"/>
                <a:gd name="connsiteY5" fmla="*/ 243820 h 715529"/>
                <a:gd name="connsiteX6" fmla="*/ 0 w 488342"/>
                <a:gd name="connsiteY6" fmla="*/ 471702 h 715529"/>
                <a:gd name="connsiteX7" fmla="*/ 230012 w 488342"/>
                <a:gd name="connsiteY7" fmla="*/ 715076 h 715529"/>
                <a:gd name="connsiteX8" fmla="*/ 244156 w 488342"/>
                <a:gd name="connsiteY8" fmla="*/ 715529 h 715529"/>
                <a:gd name="connsiteX9" fmla="*/ 350738 w 488342"/>
                <a:gd name="connsiteY9" fmla="*/ 715529 h 715529"/>
                <a:gd name="connsiteX10" fmla="*/ 488343 w 488342"/>
                <a:gd name="connsiteY10" fmla="*/ 578136 h 71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342" h="715529">
                  <a:moveTo>
                    <a:pt x="488343" y="578136"/>
                  </a:moveTo>
                  <a:lnTo>
                    <a:pt x="488343" y="137424"/>
                  </a:lnTo>
                  <a:cubicBezTo>
                    <a:pt x="488343" y="61743"/>
                    <a:pt x="426508" y="0"/>
                    <a:pt x="350738" y="0"/>
                  </a:cubicBezTo>
                  <a:lnTo>
                    <a:pt x="244156" y="0"/>
                  </a:lnTo>
                  <a:cubicBezTo>
                    <a:pt x="239441" y="0"/>
                    <a:pt x="234726" y="238"/>
                    <a:pt x="230012" y="446"/>
                  </a:cubicBezTo>
                  <a:cubicBezTo>
                    <a:pt x="102077" y="7865"/>
                    <a:pt x="0" y="114506"/>
                    <a:pt x="0" y="243820"/>
                  </a:cubicBezTo>
                  <a:lnTo>
                    <a:pt x="0" y="471702"/>
                  </a:lnTo>
                  <a:cubicBezTo>
                    <a:pt x="0" y="601015"/>
                    <a:pt x="102077" y="707657"/>
                    <a:pt x="230012" y="715076"/>
                  </a:cubicBezTo>
                  <a:cubicBezTo>
                    <a:pt x="234726" y="715291"/>
                    <a:pt x="239441" y="715529"/>
                    <a:pt x="244156" y="715529"/>
                  </a:cubicBezTo>
                  <a:lnTo>
                    <a:pt x="350738" y="715529"/>
                  </a:lnTo>
                  <a:cubicBezTo>
                    <a:pt x="426508" y="715529"/>
                    <a:pt x="488343" y="653786"/>
                    <a:pt x="488343" y="578136"/>
                  </a:cubicBezTo>
                  <a:close/>
                </a:path>
              </a:pathLst>
            </a:custGeom>
            <a:solidFill>
              <a:srgbClr val="FCC368"/>
            </a:solidFill>
            <a:ln w="7683" cap="flat">
              <a:noFill/>
              <a:prstDash val="solid"/>
              <a:miter/>
            </a:ln>
          </p:spPr>
          <p:txBody>
            <a:bodyPr rtlCol="0" anchor="ctr"/>
            <a:lstStyle/>
            <a:p>
              <a:endParaRPr lang="fr-FR"/>
            </a:p>
          </p:txBody>
        </p:sp>
        <p:sp>
          <p:nvSpPr>
            <p:cNvPr id="92" name="Forme libre : forme 91">
              <a:extLst>
                <a:ext uri="{FF2B5EF4-FFF2-40B4-BE49-F238E27FC236}">
                  <a16:creationId xmlns:a16="http://schemas.microsoft.com/office/drawing/2014/main" id="{1F4CBFFE-561E-785A-278F-40486BC04002}"/>
                </a:ext>
              </a:extLst>
            </p:cNvPr>
            <p:cNvSpPr/>
            <p:nvPr/>
          </p:nvSpPr>
          <p:spPr>
            <a:xfrm>
              <a:off x="3713673" y="1100263"/>
              <a:ext cx="1121021" cy="826406"/>
            </a:xfrm>
            <a:custGeom>
              <a:avLst/>
              <a:gdLst>
                <a:gd name="connsiteX0" fmla="*/ 1121021 w 1121021"/>
                <a:gd name="connsiteY0" fmla="*/ 727845 h 826406"/>
                <a:gd name="connsiteX1" fmla="*/ 348277 w 1121021"/>
                <a:gd name="connsiteY1" fmla="*/ 0 h 826406"/>
                <a:gd name="connsiteX2" fmla="*/ 262602 w 1121021"/>
                <a:gd name="connsiteY2" fmla="*/ 0 h 826406"/>
                <a:gd name="connsiteX3" fmla="*/ 0 w 1121021"/>
                <a:gd name="connsiteY3" fmla="*/ 44687 h 826406"/>
                <a:gd name="connsiteX4" fmla="*/ 801097 w 1121021"/>
                <a:gd name="connsiteY4" fmla="*/ 773436 h 826406"/>
                <a:gd name="connsiteX5" fmla="*/ 801097 w 1121021"/>
                <a:gd name="connsiteY5" fmla="*/ 826406 h 826406"/>
                <a:gd name="connsiteX6" fmla="*/ 1121021 w 1121021"/>
                <a:gd name="connsiteY6" fmla="*/ 727845 h 82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1021" h="826406">
                  <a:moveTo>
                    <a:pt x="1121021" y="727845"/>
                  </a:moveTo>
                  <a:cubicBezTo>
                    <a:pt x="1121021" y="254817"/>
                    <a:pt x="742829" y="15947"/>
                    <a:pt x="348277" y="0"/>
                  </a:cubicBezTo>
                  <a:lnTo>
                    <a:pt x="262602" y="0"/>
                  </a:lnTo>
                  <a:cubicBezTo>
                    <a:pt x="173135" y="3604"/>
                    <a:pt x="84300" y="18409"/>
                    <a:pt x="0" y="44687"/>
                  </a:cubicBezTo>
                  <a:cubicBezTo>
                    <a:pt x="404708" y="50273"/>
                    <a:pt x="801097" y="289174"/>
                    <a:pt x="801097" y="773436"/>
                  </a:cubicBezTo>
                  <a:lnTo>
                    <a:pt x="801097" y="826406"/>
                  </a:lnTo>
                  <a:cubicBezTo>
                    <a:pt x="894161" y="805749"/>
                    <a:pt x="999603" y="773882"/>
                    <a:pt x="1121021" y="727845"/>
                  </a:cubicBezTo>
                  <a:close/>
                </a:path>
              </a:pathLst>
            </a:custGeom>
            <a:solidFill>
              <a:srgbClr val="666666"/>
            </a:solidFill>
            <a:ln w="7683" cap="flat">
              <a:noFill/>
              <a:prstDash val="solid"/>
              <a:miter/>
            </a:ln>
          </p:spPr>
          <p:txBody>
            <a:bodyPr rtlCol="0" anchor="ctr"/>
            <a:lstStyle/>
            <a:p>
              <a:endParaRPr lang="fr-FR"/>
            </a:p>
          </p:txBody>
        </p:sp>
        <p:sp>
          <p:nvSpPr>
            <p:cNvPr id="93" name="Forme libre : forme 92">
              <a:extLst>
                <a:ext uri="{FF2B5EF4-FFF2-40B4-BE49-F238E27FC236}">
                  <a16:creationId xmlns:a16="http://schemas.microsoft.com/office/drawing/2014/main" id="{A83D1DAB-2ADD-9C8E-BBCB-4DFE3E38FC78}"/>
                </a:ext>
              </a:extLst>
            </p:cNvPr>
            <p:cNvSpPr/>
            <p:nvPr/>
          </p:nvSpPr>
          <p:spPr>
            <a:xfrm>
              <a:off x="4287219" y="1828107"/>
              <a:ext cx="547475" cy="1080567"/>
            </a:xfrm>
            <a:custGeom>
              <a:avLst/>
              <a:gdLst>
                <a:gd name="connsiteX0" fmla="*/ 547475 w 547475"/>
                <a:gd name="connsiteY0" fmla="*/ 448585 h 1080567"/>
                <a:gd name="connsiteX1" fmla="*/ 547475 w 547475"/>
                <a:gd name="connsiteY1" fmla="*/ 0 h 1080567"/>
                <a:gd name="connsiteX2" fmla="*/ 227521 w 547475"/>
                <a:gd name="connsiteY2" fmla="*/ 98562 h 1080567"/>
                <a:gd name="connsiteX3" fmla="*/ 227521 w 547475"/>
                <a:gd name="connsiteY3" fmla="*/ 494136 h 1080567"/>
                <a:gd name="connsiteX4" fmla="*/ 0 w 547475"/>
                <a:gd name="connsiteY4" fmla="*/ 1080567 h 1080567"/>
                <a:gd name="connsiteX5" fmla="*/ 253376 w 547475"/>
                <a:gd name="connsiteY5" fmla="*/ 1037022 h 1080567"/>
                <a:gd name="connsiteX6" fmla="*/ 547475 w 547475"/>
                <a:gd name="connsiteY6" fmla="*/ 448585 h 108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475" h="1080567">
                  <a:moveTo>
                    <a:pt x="547475" y="448585"/>
                  </a:moveTo>
                  <a:lnTo>
                    <a:pt x="547475" y="0"/>
                  </a:lnTo>
                  <a:cubicBezTo>
                    <a:pt x="426058" y="46037"/>
                    <a:pt x="320616" y="77904"/>
                    <a:pt x="227521" y="98562"/>
                  </a:cubicBezTo>
                  <a:lnTo>
                    <a:pt x="227521" y="494136"/>
                  </a:lnTo>
                  <a:cubicBezTo>
                    <a:pt x="227521" y="662075"/>
                    <a:pt x="138716" y="908155"/>
                    <a:pt x="0" y="1080567"/>
                  </a:cubicBezTo>
                  <a:lnTo>
                    <a:pt x="253376" y="1037022"/>
                  </a:lnTo>
                  <a:cubicBezTo>
                    <a:pt x="429417" y="867938"/>
                    <a:pt x="547475" y="642101"/>
                    <a:pt x="547475" y="448585"/>
                  </a:cubicBezTo>
                  <a:close/>
                </a:path>
              </a:pathLst>
            </a:custGeom>
            <a:solidFill>
              <a:srgbClr val="FCC368"/>
            </a:solidFill>
            <a:ln w="7683" cap="flat">
              <a:noFill/>
              <a:prstDash val="solid"/>
              <a:miter/>
            </a:ln>
          </p:spPr>
          <p:txBody>
            <a:bodyPr rtlCol="0" anchor="ctr"/>
            <a:lstStyle/>
            <a:p>
              <a:endParaRPr lang="fr-FR"/>
            </a:p>
          </p:txBody>
        </p:sp>
      </p:grpSp>
      <p:grpSp>
        <p:nvGrpSpPr>
          <p:cNvPr id="94" name="Groupe 93">
            <a:extLst>
              <a:ext uri="{FF2B5EF4-FFF2-40B4-BE49-F238E27FC236}">
                <a16:creationId xmlns:a16="http://schemas.microsoft.com/office/drawing/2014/main" id="{2624503B-FDDF-7139-62A9-BD2AB3AD9F3B}"/>
              </a:ext>
            </a:extLst>
          </p:cNvPr>
          <p:cNvGrpSpPr/>
          <p:nvPr>
            <p:custDataLst>
              <p:tags r:id="rId8"/>
            </p:custDataLst>
          </p:nvPr>
        </p:nvGrpSpPr>
        <p:grpSpPr>
          <a:xfrm>
            <a:off x="6182773" y="3171974"/>
            <a:ext cx="1985534" cy="1767444"/>
            <a:chOff x="2239908" y="1100263"/>
            <a:chExt cx="3551889" cy="3161751"/>
          </a:xfrm>
        </p:grpSpPr>
        <p:sp>
          <p:nvSpPr>
            <p:cNvPr id="95" name="Forme libre : forme 94">
              <a:extLst>
                <a:ext uri="{FF2B5EF4-FFF2-40B4-BE49-F238E27FC236}">
                  <a16:creationId xmlns:a16="http://schemas.microsoft.com/office/drawing/2014/main" id="{721B54E8-812E-E35D-1724-0A791B250297}"/>
                </a:ext>
              </a:extLst>
            </p:cNvPr>
            <p:cNvSpPr/>
            <p:nvPr/>
          </p:nvSpPr>
          <p:spPr>
            <a:xfrm>
              <a:off x="3181727" y="1100263"/>
              <a:ext cx="1652966" cy="1029346"/>
            </a:xfrm>
            <a:custGeom>
              <a:avLst/>
              <a:gdLst>
                <a:gd name="connsiteX0" fmla="*/ 1652967 w 1652966"/>
                <a:gd name="connsiteY0" fmla="*/ 727845 h 1029346"/>
                <a:gd name="connsiteX1" fmla="*/ 880223 w 1652966"/>
                <a:gd name="connsiteY1" fmla="*/ 0 h 1029346"/>
                <a:gd name="connsiteX2" fmla="*/ 794547 w 1652966"/>
                <a:gd name="connsiteY2" fmla="*/ 0 h 1029346"/>
                <a:gd name="connsiteX3" fmla="*/ 435276 w 1652966"/>
                <a:gd name="connsiteY3" fmla="*/ 80815 h 1029346"/>
                <a:gd name="connsiteX4" fmla="*/ 0 w 1652966"/>
                <a:gd name="connsiteY4" fmla="*/ 727845 h 1029346"/>
                <a:gd name="connsiteX5" fmla="*/ 1652967 w 1652966"/>
                <a:gd name="connsiteY5" fmla="*/ 727845 h 10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2966" h="1029346">
                  <a:moveTo>
                    <a:pt x="1652967" y="727845"/>
                  </a:moveTo>
                  <a:cubicBezTo>
                    <a:pt x="1652967" y="254817"/>
                    <a:pt x="1274775" y="15947"/>
                    <a:pt x="880223" y="0"/>
                  </a:cubicBezTo>
                  <a:lnTo>
                    <a:pt x="794547" y="0"/>
                  </a:lnTo>
                  <a:cubicBezTo>
                    <a:pt x="670000" y="4925"/>
                    <a:pt x="546330" y="32104"/>
                    <a:pt x="435276" y="80815"/>
                  </a:cubicBezTo>
                  <a:cubicBezTo>
                    <a:pt x="187066" y="189709"/>
                    <a:pt x="0" y="406808"/>
                    <a:pt x="0" y="727845"/>
                  </a:cubicBezTo>
                  <a:cubicBezTo>
                    <a:pt x="719919" y="721327"/>
                    <a:pt x="660090" y="1409470"/>
                    <a:pt x="1652967" y="727845"/>
                  </a:cubicBezTo>
                  <a:close/>
                </a:path>
              </a:pathLst>
            </a:custGeom>
            <a:solidFill>
              <a:srgbClr val="808080"/>
            </a:solidFill>
            <a:ln w="7683" cap="flat">
              <a:noFill/>
              <a:prstDash val="solid"/>
              <a:miter/>
            </a:ln>
          </p:spPr>
          <p:txBody>
            <a:bodyPr rtlCol="0" anchor="ctr"/>
            <a:lstStyle/>
            <a:p>
              <a:endParaRPr lang="fr-FR"/>
            </a:p>
          </p:txBody>
        </p:sp>
        <p:sp>
          <p:nvSpPr>
            <p:cNvPr id="96" name="Forme libre : forme 95">
              <a:extLst>
                <a:ext uri="{FF2B5EF4-FFF2-40B4-BE49-F238E27FC236}">
                  <a16:creationId xmlns:a16="http://schemas.microsoft.com/office/drawing/2014/main" id="{E3DDA88A-DA21-4553-25A4-6DFC3F059998}"/>
                </a:ext>
              </a:extLst>
            </p:cNvPr>
            <p:cNvSpPr/>
            <p:nvPr/>
          </p:nvSpPr>
          <p:spPr>
            <a:xfrm>
              <a:off x="3181727" y="1786441"/>
              <a:ext cx="1652966" cy="1320186"/>
            </a:xfrm>
            <a:custGeom>
              <a:avLst/>
              <a:gdLst>
                <a:gd name="connsiteX0" fmla="*/ 1652967 w 1652966"/>
                <a:gd name="connsiteY0" fmla="*/ 41666 h 1320186"/>
                <a:gd name="connsiteX1" fmla="*/ 0 w 1652966"/>
                <a:gd name="connsiteY1" fmla="*/ 41666 h 1320186"/>
                <a:gd name="connsiteX2" fmla="*/ 0 w 1652966"/>
                <a:gd name="connsiteY2" fmla="*/ 490251 h 1320186"/>
                <a:gd name="connsiteX3" fmla="*/ 293861 w 1652966"/>
                <a:gd name="connsiteY3" fmla="*/ 1078442 h 1320186"/>
                <a:gd name="connsiteX4" fmla="*/ 1358898 w 1652966"/>
                <a:gd name="connsiteY4" fmla="*/ 1078688 h 1320186"/>
                <a:gd name="connsiteX5" fmla="*/ 1652967 w 1652966"/>
                <a:gd name="connsiteY5" fmla="*/ 490251 h 13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2966" h="1320186">
                  <a:moveTo>
                    <a:pt x="1652967" y="41666"/>
                  </a:moveTo>
                  <a:cubicBezTo>
                    <a:pt x="663035" y="417514"/>
                    <a:pt x="721718" y="-152758"/>
                    <a:pt x="0" y="41666"/>
                  </a:cubicBezTo>
                  <a:lnTo>
                    <a:pt x="0" y="490251"/>
                  </a:lnTo>
                  <a:cubicBezTo>
                    <a:pt x="0" y="683767"/>
                    <a:pt x="117812" y="909397"/>
                    <a:pt x="293861" y="1078442"/>
                  </a:cubicBezTo>
                  <a:cubicBezTo>
                    <a:pt x="678772" y="1413173"/>
                    <a:pt x="1031524" y="1388041"/>
                    <a:pt x="1358898" y="1078688"/>
                  </a:cubicBezTo>
                  <a:cubicBezTo>
                    <a:pt x="1534909" y="909604"/>
                    <a:pt x="1652967" y="683767"/>
                    <a:pt x="1652967" y="490251"/>
                  </a:cubicBezTo>
                  <a:close/>
                </a:path>
              </a:pathLst>
            </a:custGeom>
            <a:solidFill>
              <a:srgbClr val="FFDDA6"/>
            </a:solidFill>
            <a:ln w="7683" cap="flat">
              <a:noFill/>
              <a:prstDash val="solid"/>
              <a:miter/>
            </a:ln>
          </p:spPr>
          <p:txBody>
            <a:bodyPr rtlCol="0" anchor="ctr"/>
            <a:lstStyle/>
            <a:p>
              <a:endParaRPr lang="fr-FR"/>
            </a:p>
          </p:txBody>
        </p:sp>
        <p:sp>
          <p:nvSpPr>
            <p:cNvPr id="97" name="Forme libre : forme 96">
              <a:extLst>
                <a:ext uri="{FF2B5EF4-FFF2-40B4-BE49-F238E27FC236}">
                  <a16:creationId xmlns:a16="http://schemas.microsoft.com/office/drawing/2014/main" id="{BC91F78B-E595-030B-6E1C-6FDA31EF235A}"/>
                </a:ext>
              </a:extLst>
            </p:cNvPr>
            <p:cNvSpPr/>
            <p:nvPr/>
          </p:nvSpPr>
          <p:spPr>
            <a:xfrm>
              <a:off x="3670612" y="2191216"/>
              <a:ext cx="119857" cy="186651"/>
            </a:xfrm>
            <a:custGeom>
              <a:avLst/>
              <a:gdLst>
                <a:gd name="connsiteX0" fmla="*/ 59944 w 119857"/>
                <a:gd name="connsiteY0" fmla="*/ 186651 h 186651"/>
                <a:gd name="connsiteX1" fmla="*/ 0 w 119857"/>
                <a:gd name="connsiteY1" fmla="*/ 126769 h 186651"/>
                <a:gd name="connsiteX2" fmla="*/ 0 w 119857"/>
                <a:gd name="connsiteY2" fmla="*/ 59882 h 186651"/>
                <a:gd name="connsiteX3" fmla="*/ 59944 w 119857"/>
                <a:gd name="connsiteY3" fmla="*/ 0 h 186651"/>
                <a:gd name="connsiteX4" fmla="*/ 119857 w 119857"/>
                <a:gd name="connsiteY4" fmla="*/ 59882 h 186651"/>
                <a:gd name="connsiteX5" fmla="*/ 119857 w 119857"/>
                <a:gd name="connsiteY5" fmla="*/ 126769 h 186651"/>
                <a:gd name="connsiteX6" fmla="*/ 59944 w 119857"/>
                <a:gd name="connsiteY6" fmla="*/ 186651 h 18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857" h="186651">
                  <a:moveTo>
                    <a:pt x="59944" y="186651"/>
                  </a:moveTo>
                  <a:cubicBezTo>
                    <a:pt x="26847" y="186651"/>
                    <a:pt x="0" y="159827"/>
                    <a:pt x="0" y="126769"/>
                  </a:cubicBezTo>
                  <a:lnTo>
                    <a:pt x="0" y="59882"/>
                  </a:lnTo>
                  <a:cubicBezTo>
                    <a:pt x="0" y="26793"/>
                    <a:pt x="26847" y="0"/>
                    <a:pt x="59944" y="0"/>
                  </a:cubicBezTo>
                  <a:cubicBezTo>
                    <a:pt x="93033" y="0"/>
                    <a:pt x="119857" y="26793"/>
                    <a:pt x="119857" y="59882"/>
                  </a:cubicBezTo>
                  <a:lnTo>
                    <a:pt x="119857" y="126769"/>
                  </a:lnTo>
                  <a:cubicBezTo>
                    <a:pt x="119857" y="159858"/>
                    <a:pt x="93033" y="186651"/>
                    <a:pt x="59944" y="186651"/>
                  </a:cubicBezTo>
                  <a:close/>
                </a:path>
              </a:pathLst>
            </a:custGeom>
            <a:solidFill>
              <a:srgbClr val="666666"/>
            </a:solidFill>
            <a:ln w="7683" cap="flat">
              <a:noFill/>
              <a:prstDash val="solid"/>
              <a:miter/>
            </a:ln>
          </p:spPr>
          <p:txBody>
            <a:bodyPr rtlCol="0" anchor="ctr"/>
            <a:lstStyle/>
            <a:p>
              <a:endParaRPr lang="fr-FR"/>
            </a:p>
          </p:txBody>
        </p:sp>
        <p:sp>
          <p:nvSpPr>
            <p:cNvPr id="98" name="Forme libre : forme 97">
              <a:extLst>
                <a:ext uri="{FF2B5EF4-FFF2-40B4-BE49-F238E27FC236}">
                  <a16:creationId xmlns:a16="http://schemas.microsoft.com/office/drawing/2014/main" id="{E9CF8C6B-55B2-EF4A-BCBC-C597153D5833}"/>
                </a:ext>
              </a:extLst>
            </p:cNvPr>
            <p:cNvSpPr/>
            <p:nvPr/>
          </p:nvSpPr>
          <p:spPr>
            <a:xfrm>
              <a:off x="4227067" y="2191216"/>
              <a:ext cx="119849" cy="186651"/>
            </a:xfrm>
            <a:custGeom>
              <a:avLst/>
              <a:gdLst>
                <a:gd name="connsiteX0" fmla="*/ 59944 w 119849"/>
                <a:gd name="connsiteY0" fmla="*/ 186651 h 186651"/>
                <a:gd name="connsiteX1" fmla="*/ 0 w 119849"/>
                <a:gd name="connsiteY1" fmla="*/ 126769 h 186651"/>
                <a:gd name="connsiteX2" fmla="*/ 0 w 119849"/>
                <a:gd name="connsiteY2" fmla="*/ 59882 h 186651"/>
                <a:gd name="connsiteX3" fmla="*/ 59944 w 119849"/>
                <a:gd name="connsiteY3" fmla="*/ 0 h 186651"/>
                <a:gd name="connsiteX4" fmla="*/ 119850 w 119849"/>
                <a:gd name="connsiteY4" fmla="*/ 59882 h 186651"/>
                <a:gd name="connsiteX5" fmla="*/ 119850 w 119849"/>
                <a:gd name="connsiteY5" fmla="*/ 126769 h 186651"/>
                <a:gd name="connsiteX6" fmla="*/ 59944 w 119849"/>
                <a:gd name="connsiteY6" fmla="*/ 186651 h 18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849" h="186651">
                  <a:moveTo>
                    <a:pt x="59944" y="186651"/>
                  </a:moveTo>
                  <a:cubicBezTo>
                    <a:pt x="26847" y="186651"/>
                    <a:pt x="0" y="159827"/>
                    <a:pt x="0" y="126769"/>
                  </a:cubicBezTo>
                  <a:lnTo>
                    <a:pt x="0" y="59882"/>
                  </a:lnTo>
                  <a:cubicBezTo>
                    <a:pt x="0" y="26793"/>
                    <a:pt x="26847" y="0"/>
                    <a:pt x="59944" y="0"/>
                  </a:cubicBezTo>
                  <a:cubicBezTo>
                    <a:pt x="93033" y="0"/>
                    <a:pt x="119850" y="26793"/>
                    <a:pt x="119850" y="59882"/>
                  </a:cubicBezTo>
                  <a:lnTo>
                    <a:pt x="119850" y="126769"/>
                  </a:lnTo>
                  <a:cubicBezTo>
                    <a:pt x="119850" y="159858"/>
                    <a:pt x="93033" y="186651"/>
                    <a:pt x="59944" y="186651"/>
                  </a:cubicBezTo>
                  <a:close/>
                </a:path>
              </a:pathLst>
            </a:custGeom>
            <a:solidFill>
              <a:srgbClr val="666666"/>
            </a:solidFill>
            <a:ln w="7683" cap="flat">
              <a:noFill/>
              <a:prstDash val="solid"/>
              <a:miter/>
            </a:ln>
          </p:spPr>
          <p:txBody>
            <a:bodyPr rtlCol="0" anchor="ctr"/>
            <a:lstStyle/>
            <a:p>
              <a:endParaRPr lang="fr-FR"/>
            </a:p>
          </p:txBody>
        </p:sp>
        <p:sp>
          <p:nvSpPr>
            <p:cNvPr id="99" name="Forme libre : forme 98">
              <a:extLst>
                <a:ext uri="{FF2B5EF4-FFF2-40B4-BE49-F238E27FC236}">
                  <a16:creationId xmlns:a16="http://schemas.microsoft.com/office/drawing/2014/main" id="{9B00ED06-2B58-C76C-6A02-7EC038EE7E73}"/>
                </a:ext>
              </a:extLst>
            </p:cNvPr>
            <p:cNvSpPr/>
            <p:nvPr/>
          </p:nvSpPr>
          <p:spPr>
            <a:xfrm>
              <a:off x="5303451" y="3493537"/>
              <a:ext cx="488346" cy="715260"/>
            </a:xfrm>
            <a:custGeom>
              <a:avLst/>
              <a:gdLst>
                <a:gd name="connsiteX0" fmla="*/ 488346 w 488346"/>
                <a:gd name="connsiteY0" fmla="*/ 243797 h 715260"/>
                <a:gd name="connsiteX1" fmla="*/ 244189 w 488346"/>
                <a:gd name="connsiteY1" fmla="*/ 0 h 715260"/>
                <a:gd name="connsiteX2" fmla="*/ 137401 w 488346"/>
                <a:gd name="connsiteY2" fmla="*/ 0 h 715260"/>
                <a:gd name="connsiteX3" fmla="*/ 0 w 488346"/>
                <a:gd name="connsiteY3" fmla="*/ 137155 h 715260"/>
                <a:gd name="connsiteX4" fmla="*/ 0 w 488346"/>
                <a:gd name="connsiteY4" fmla="*/ 578074 h 715260"/>
                <a:gd name="connsiteX5" fmla="*/ 137401 w 488346"/>
                <a:gd name="connsiteY5" fmla="*/ 715260 h 715260"/>
                <a:gd name="connsiteX6" fmla="*/ 244189 w 488346"/>
                <a:gd name="connsiteY6" fmla="*/ 715260 h 715260"/>
                <a:gd name="connsiteX7" fmla="*/ 488346 w 488346"/>
                <a:gd name="connsiteY7" fmla="*/ 471671 h 71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346" h="715260">
                  <a:moveTo>
                    <a:pt x="488346" y="243797"/>
                  </a:moveTo>
                  <a:cubicBezTo>
                    <a:pt x="488346" y="109763"/>
                    <a:pt x="378399" y="0"/>
                    <a:pt x="244189" y="0"/>
                  </a:cubicBezTo>
                  <a:lnTo>
                    <a:pt x="137401" y="0"/>
                  </a:lnTo>
                  <a:cubicBezTo>
                    <a:pt x="61835" y="0"/>
                    <a:pt x="0" y="61712"/>
                    <a:pt x="0" y="137155"/>
                  </a:cubicBezTo>
                  <a:lnTo>
                    <a:pt x="0" y="578074"/>
                  </a:lnTo>
                  <a:cubicBezTo>
                    <a:pt x="0" y="653517"/>
                    <a:pt x="61835" y="715260"/>
                    <a:pt x="137401" y="715260"/>
                  </a:cubicBezTo>
                  <a:lnTo>
                    <a:pt x="244189" y="715260"/>
                  </a:lnTo>
                  <a:cubicBezTo>
                    <a:pt x="378399" y="715260"/>
                    <a:pt x="488346" y="605705"/>
                    <a:pt x="488346" y="471671"/>
                  </a:cubicBezTo>
                  <a:close/>
                </a:path>
              </a:pathLst>
            </a:custGeom>
            <a:solidFill>
              <a:srgbClr val="FCC368"/>
            </a:solidFill>
            <a:ln w="7683" cap="flat">
              <a:noFill/>
              <a:prstDash val="solid"/>
              <a:miter/>
            </a:ln>
          </p:spPr>
          <p:txBody>
            <a:bodyPr rtlCol="0" anchor="ctr"/>
            <a:lstStyle/>
            <a:p>
              <a:endParaRPr lang="fr-FR"/>
            </a:p>
          </p:txBody>
        </p:sp>
        <p:sp>
          <p:nvSpPr>
            <p:cNvPr id="100" name="Forme libre : forme 99">
              <a:extLst>
                <a:ext uri="{FF2B5EF4-FFF2-40B4-BE49-F238E27FC236}">
                  <a16:creationId xmlns:a16="http://schemas.microsoft.com/office/drawing/2014/main" id="{9404613B-BA76-1C06-F980-973ECFF3D875}"/>
                </a:ext>
              </a:extLst>
            </p:cNvPr>
            <p:cNvSpPr/>
            <p:nvPr/>
          </p:nvSpPr>
          <p:spPr>
            <a:xfrm>
              <a:off x="2239908" y="3546485"/>
              <a:ext cx="488342" cy="715529"/>
            </a:xfrm>
            <a:custGeom>
              <a:avLst/>
              <a:gdLst>
                <a:gd name="connsiteX0" fmla="*/ 488343 w 488342"/>
                <a:gd name="connsiteY0" fmla="*/ 578136 h 715529"/>
                <a:gd name="connsiteX1" fmla="*/ 488343 w 488342"/>
                <a:gd name="connsiteY1" fmla="*/ 137424 h 715529"/>
                <a:gd name="connsiteX2" fmla="*/ 350738 w 488342"/>
                <a:gd name="connsiteY2" fmla="*/ 0 h 715529"/>
                <a:gd name="connsiteX3" fmla="*/ 244156 w 488342"/>
                <a:gd name="connsiteY3" fmla="*/ 0 h 715529"/>
                <a:gd name="connsiteX4" fmla="*/ 230012 w 488342"/>
                <a:gd name="connsiteY4" fmla="*/ 446 h 715529"/>
                <a:gd name="connsiteX5" fmla="*/ 0 w 488342"/>
                <a:gd name="connsiteY5" fmla="*/ 243820 h 715529"/>
                <a:gd name="connsiteX6" fmla="*/ 0 w 488342"/>
                <a:gd name="connsiteY6" fmla="*/ 471702 h 715529"/>
                <a:gd name="connsiteX7" fmla="*/ 230012 w 488342"/>
                <a:gd name="connsiteY7" fmla="*/ 715076 h 715529"/>
                <a:gd name="connsiteX8" fmla="*/ 244156 w 488342"/>
                <a:gd name="connsiteY8" fmla="*/ 715529 h 715529"/>
                <a:gd name="connsiteX9" fmla="*/ 350738 w 488342"/>
                <a:gd name="connsiteY9" fmla="*/ 715529 h 715529"/>
                <a:gd name="connsiteX10" fmla="*/ 488343 w 488342"/>
                <a:gd name="connsiteY10" fmla="*/ 578136 h 71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342" h="715529">
                  <a:moveTo>
                    <a:pt x="488343" y="578136"/>
                  </a:moveTo>
                  <a:lnTo>
                    <a:pt x="488343" y="137424"/>
                  </a:lnTo>
                  <a:cubicBezTo>
                    <a:pt x="488343" y="61743"/>
                    <a:pt x="426508" y="0"/>
                    <a:pt x="350738" y="0"/>
                  </a:cubicBezTo>
                  <a:lnTo>
                    <a:pt x="244156" y="0"/>
                  </a:lnTo>
                  <a:cubicBezTo>
                    <a:pt x="239441" y="0"/>
                    <a:pt x="234726" y="238"/>
                    <a:pt x="230012" y="446"/>
                  </a:cubicBezTo>
                  <a:cubicBezTo>
                    <a:pt x="102077" y="7865"/>
                    <a:pt x="0" y="114506"/>
                    <a:pt x="0" y="243820"/>
                  </a:cubicBezTo>
                  <a:lnTo>
                    <a:pt x="0" y="471702"/>
                  </a:lnTo>
                  <a:cubicBezTo>
                    <a:pt x="0" y="601015"/>
                    <a:pt x="102077" y="707657"/>
                    <a:pt x="230012" y="715076"/>
                  </a:cubicBezTo>
                  <a:cubicBezTo>
                    <a:pt x="234726" y="715291"/>
                    <a:pt x="239441" y="715529"/>
                    <a:pt x="244156" y="715529"/>
                  </a:cubicBezTo>
                  <a:lnTo>
                    <a:pt x="350738" y="715529"/>
                  </a:lnTo>
                  <a:cubicBezTo>
                    <a:pt x="426508" y="715529"/>
                    <a:pt x="488343" y="653786"/>
                    <a:pt x="488343" y="578136"/>
                  </a:cubicBezTo>
                  <a:close/>
                </a:path>
              </a:pathLst>
            </a:custGeom>
            <a:solidFill>
              <a:srgbClr val="FCC368"/>
            </a:solidFill>
            <a:ln w="7683" cap="flat">
              <a:noFill/>
              <a:prstDash val="solid"/>
              <a:miter/>
            </a:ln>
          </p:spPr>
          <p:txBody>
            <a:bodyPr rtlCol="0" anchor="ctr"/>
            <a:lstStyle/>
            <a:p>
              <a:endParaRPr lang="fr-FR"/>
            </a:p>
          </p:txBody>
        </p:sp>
        <p:sp>
          <p:nvSpPr>
            <p:cNvPr id="101" name="Forme libre : forme 100">
              <a:extLst>
                <a:ext uri="{FF2B5EF4-FFF2-40B4-BE49-F238E27FC236}">
                  <a16:creationId xmlns:a16="http://schemas.microsoft.com/office/drawing/2014/main" id="{02F842CC-D3A2-4389-5843-FC13191FF880}"/>
                </a:ext>
              </a:extLst>
            </p:cNvPr>
            <p:cNvSpPr/>
            <p:nvPr/>
          </p:nvSpPr>
          <p:spPr>
            <a:xfrm>
              <a:off x="3713673" y="1100263"/>
              <a:ext cx="1121021" cy="826406"/>
            </a:xfrm>
            <a:custGeom>
              <a:avLst/>
              <a:gdLst>
                <a:gd name="connsiteX0" fmla="*/ 1121021 w 1121021"/>
                <a:gd name="connsiteY0" fmla="*/ 727845 h 826406"/>
                <a:gd name="connsiteX1" fmla="*/ 348277 w 1121021"/>
                <a:gd name="connsiteY1" fmla="*/ 0 h 826406"/>
                <a:gd name="connsiteX2" fmla="*/ 262602 w 1121021"/>
                <a:gd name="connsiteY2" fmla="*/ 0 h 826406"/>
                <a:gd name="connsiteX3" fmla="*/ 0 w 1121021"/>
                <a:gd name="connsiteY3" fmla="*/ 44687 h 826406"/>
                <a:gd name="connsiteX4" fmla="*/ 801097 w 1121021"/>
                <a:gd name="connsiteY4" fmla="*/ 773436 h 826406"/>
                <a:gd name="connsiteX5" fmla="*/ 801097 w 1121021"/>
                <a:gd name="connsiteY5" fmla="*/ 826406 h 826406"/>
                <a:gd name="connsiteX6" fmla="*/ 1121021 w 1121021"/>
                <a:gd name="connsiteY6" fmla="*/ 727845 h 82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1021" h="826406">
                  <a:moveTo>
                    <a:pt x="1121021" y="727845"/>
                  </a:moveTo>
                  <a:cubicBezTo>
                    <a:pt x="1121021" y="254817"/>
                    <a:pt x="742829" y="15947"/>
                    <a:pt x="348277" y="0"/>
                  </a:cubicBezTo>
                  <a:lnTo>
                    <a:pt x="262602" y="0"/>
                  </a:lnTo>
                  <a:cubicBezTo>
                    <a:pt x="173135" y="3604"/>
                    <a:pt x="84300" y="18409"/>
                    <a:pt x="0" y="44687"/>
                  </a:cubicBezTo>
                  <a:cubicBezTo>
                    <a:pt x="404708" y="50273"/>
                    <a:pt x="801097" y="289174"/>
                    <a:pt x="801097" y="773436"/>
                  </a:cubicBezTo>
                  <a:lnTo>
                    <a:pt x="801097" y="826406"/>
                  </a:lnTo>
                  <a:cubicBezTo>
                    <a:pt x="894161" y="805749"/>
                    <a:pt x="999603" y="773882"/>
                    <a:pt x="1121021" y="727845"/>
                  </a:cubicBezTo>
                  <a:close/>
                </a:path>
              </a:pathLst>
            </a:custGeom>
            <a:solidFill>
              <a:srgbClr val="666666"/>
            </a:solidFill>
            <a:ln w="7683" cap="flat">
              <a:noFill/>
              <a:prstDash val="solid"/>
              <a:miter/>
            </a:ln>
          </p:spPr>
          <p:txBody>
            <a:bodyPr rtlCol="0" anchor="ctr"/>
            <a:lstStyle/>
            <a:p>
              <a:endParaRPr lang="fr-FR"/>
            </a:p>
          </p:txBody>
        </p:sp>
        <p:sp>
          <p:nvSpPr>
            <p:cNvPr id="102" name="Forme libre : forme 101">
              <a:extLst>
                <a:ext uri="{FF2B5EF4-FFF2-40B4-BE49-F238E27FC236}">
                  <a16:creationId xmlns:a16="http://schemas.microsoft.com/office/drawing/2014/main" id="{17C49F8F-4117-6F8A-84FC-FC14A8550124}"/>
                </a:ext>
              </a:extLst>
            </p:cNvPr>
            <p:cNvSpPr/>
            <p:nvPr/>
          </p:nvSpPr>
          <p:spPr>
            <a:xfrm>
              <a:off x="4287219" y="1828107"/>
              <a:ext cx="547475" cy="1080567"/>
            </a:xfrm>
            <a:custGeom>
              <a:avLst/>
              <a:gdLst>
                <a:gd name="connsiteX0" fmla="*/ 547475 w 547475"/>
                <a:gd name="connsiteY0" fmla="*/ 448585 h 1080567"/>
                <a:gd name="connsiteX1" fmla="*/ 547475 w 547475"/>
                <a:gd name="connsiteY1" fmla="*/ 0 h 1080567"/>
                <a:gd name="connsiteX2" fmla="*/ 227521 w 547475"/>
                <a:gd name="connsiteY2" fmla="*/ 98562 h 1080567"/>
                <a:gd name="connsiteX3" fmla="*/ 227521 w 547475"/>
                <a:gd name="connsiteY3" fmla="*/ 494136 h 1080567"/>
                <a:gd name="connsiteX4" fmla="*/ 0 w 547475"/>
                <a:gd name="connsiteY4" fmla="*/ 1080567 h 1080567"/>
                <a:gd name="connsiteX5" fmla="*/ 253376 w 547475"/>
                <a:gd name="connsiteY5" fmla="*/ 1037022 h 1080567"/>
                <a:gd name="connsiteX6" fmla="*/ 547475 w 547475"/>
                <a:gd name="connsiteY6" fmla="*/ 448585 h 108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475" h="1080567">
                  <a:moveTo>
                    <a:pt x="547475" y="448585"/>
                  </a:moveTo>
                  <a:lnTo>
                    <a:pt x="547475" y="0"/>
                  </a:lnTo>
                  <a:cubicBezTo>
                    <a:pt x="426058" y="46037"/>
                    <a:pt x="320616" y="77904"/>
                    <a:pt x="227521" y="98562"/>
                  </a:cubicBezTo>
                  <a:lnTo>
                    <a:pt x="227521" y="494136"/>
                  </a:lnTo>
                  <a:cubicBezTo>
                    <a:pt x="227521" y="662075"/>
                    <a:pt x="138716" y="908155"/>
                    <a:pt x="0" y="1080567"/>
                  </a:cubicBezTo>
                  <a:lnTo>
                    <a:pt x="253376" y="1037022"/>
                  </a:lnTo>
                  <a:cubicBezTo>
                    <a:pt x="429417" y="867938"/>
                    <a:pt x="547475" y="642101"/>
                    <a:pt x="547475" y="448585"/>
                  </a:cubicBezTo>
                  <a:close/>
                </a:path>
              </a:pathLst>
            </a:custGeom>
            <a:solidFill>
              <a:srgbClr val="FCC368"/>
            </a:solidFill>
            <a:ln w="7683" cap="flat">
              <a:noFill/>
              <a:prstDash val="solid"/>
              <a:miter/>
            </a:ln>
          </p:spPr>
          <p:txBody>
            <a:bodyPr rtlCol="0" anchor="ctr"/>
            <a:lstStyle/>
            <a:p>
              <a:endParaRPr lang="fr-FR"/>
            </a:p>
          </p:txBody>
        </p:sp>
      </p:grpSp>
      <p:grpSp>
        <p:nvGrpSpPr>
          <p:cNvPr id="103" name="Groupe 102">
            <a:extLst>
              <a:ext uri="{FF2B5EF4-FFF2-40B4-BE49-F238E27FC236}">
                <a16:creationId xmlns:a16="http://schemas.microsoft.com/office/drawing/2014/main" id="{FFD22D5E-EED0-1795-1266-54684F8FBAC6}"/>
              </a:ext>
            </a:extLst>
          </p:cNvPr>
          <p:cNvGrpSpPr/>
          <p:nvPr>
            <p:custDataLst>
              <p:tags r:id="rId9"/>
            </p:custDataLst>
          </p:nvPr>
        </p:nvGrpSpPr>
        <p:grpSpPr>
          <a:xfrm>
            <a:off x="3426222" y="2222787"/>
            <a:ext cx="1985534" cy="1767444"/>
            <a:chOff x="2239908" y="1100263"/>
            <a:chExt cx="3551889" cy="3161751"/>
          </a:xfrm>
        </p:grpSpPr>
        <p:sp>
          <p:nvSpPr>
            <p:cNvPr id="104" name="Forme libre : forme 103">
              <a:extLst>
                <a:ext uri="{FF2B5EF4-FFF2-40B4-BE49-F238E27FC236}">
                  <a16:creationId xmlns:a16="http://schemas.microsoft.com/office/drawing/2014/main" id="{44FAB82F-5FE0-F351-C10D-657B9EAB58FD}"/>
                </a:ext>
              </a:extLst>
            </p:cNvPr>
            <p:cNvSpPr/>
            <p:nvPr/>
          </p:nvSpPr>
          <p:spPr>
            <a:xfrm>
              <a:off x="3181727" y="1100263"/>
              <a:ext cx="1652966" cy="1029346"/>
            </a:xfrm>
            <a:custGeom>
              <a:avLst/>
              <a:gdLst>
                <a:gd name="connsiteX0" fmla="*/ 1652967 w 1652966"/>
                <a:gd name="connsiteY0" fmla="*/ 727845 h 1029346"/>
                <a:gd name="connsiteX1" fmla="*/ 880223 w 1652966"/>
                <a:gd name="connsiteY1" fmla="*/ 0 h 1029346"/>
                <a:gd name="connsiteX2" fmla="*/ 794547 w 1652966"/>
                <a:gd name="connsiteY2" fmla="*/ 0 h 1029346"/>
                <a:gd name="connsiteX3" fmla="*/ 435276 w 1652966"/>
                <a:gd name="connsiteY3" fmla="*/ 80815 h 1029346"/>
                <a:gd name="connsiteX4" fmla="*/ 0 w 1652966"/>
                <a:gd name="connsiteY4" fmla="*/ 727845 h 1029346"/>
                <a:gd name="connsiteX5" fmla="*/ 1652967 w 1652966"/>
                <a:gd name="connsiteY5" fmla="*/ 727845 h 10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2966" h="1029346">
                  <a:moveTo>
                    <a:pt x="1652967" y="727845"/>
                  </a:moveTo>
                  <a:cubicBezTo>
                    <a:pt x="1652967" y="254817"/>
                    <a:pt x="1274775" y="15947"/>
                    <a:pt x="880223" y="0"/>
                  </a:cubicBezTo>
                  <a:lnTo>
                    <a:pt x="794547" y="0"/>
                  </a:lnTo>
                  <a:cubicBezTo>
                    <a:pt x="670000" y="4925"/>
                    <a:pt x="546330" y="32104"/>
                    <a:pt x="435276" y="80815"/>
                  </a:cubicBezTo>
                  <a:cubicBezTo>
                    <a:pt x="187066" y="189709"/>
                    <a:pt x="0" y="406808"/>
                    <a:pt x="0" y="727845"/>
                  </a:cubicBezTo>
                  <a:cubicBezTo>
                    <a:pt x="719919" y="721327"/>
                    <a:pt x="660090" y="1409470"/>
                    <a:pt x="1652967" y="727845"/>
                  </a:cubicBezTo>
                  <a:close/>
                </a:path>
              </a:pathLst>
            </a:custGeom>
            <a:solidFill>
              <a:srgbClr val="808080"/>
            </a:solidFill>
            <a:ln w="7683" cap="flat">
              <a:noFill/>
              <a:prstDash val="solid"/>
              <a:miter/>
            </a:ln>
          </p:spPr>
          <p:txBody>
            <a:bodyPr rtlCol="0" anchor="ctr"/>
            <a:lstStyle/>
            <a:p>
              <a:endParaRPr lang="fr-FR"/>
            </a:p>
          </p:txBody>
        </p:sp>
        <p:sp>
          <p:nvSpPr>
            <p:cNvPr id="105" name="Forme libre : forme 104">
              <a:extLst>
                <a:ext uri="{FF2B5EF4-FFF2-40B4-BE49-F238E27FC236}">
                  <a16:creationId xmlns:a16="http://schemas.microsoft.com/office/drawing/2014/main" id="{4B8B39BC-D44E-1C26-BA67-981AFA246B2C}"/>
                </a:ext>
              </a:extLst>
            </p:cNvPr>
            <p:cNvSpPr/>
            <p:nvPr/>
          </p:nvSpPr>
          <p:spPr>
            <a:xfrm>
              <a:off x="3181727" y="1786441"/>
              <a:ext cx="1652966" cy="1320186"/>
            </a:xfrm>
            <a:custGeom>
              <a:avLst/>
              <a:gdLst>
                <a:gd name="connsiteX0" fmla="*/ 1652967 w 1652966"/>
                <a:gd name="connsiteY0" fmla="*/ 41666 h 1320186"/>
                <a:gd name="connsiteX1" fmla="*/ 0 w 1652966"/>
                <a:gd name="connsiteY1" fmla="*/ 41666 h 1320186"/>
                <a:gd name="connsiteX2" fmla="*/ 0 w 1652966"/>
                <a:gd name="connsiteY2" fmla="*/ 490251 h 1320186"/>
                <a:gd name="connsiteX3" fmla="*/ 293861 w 1652966"/>
                <a:gd name="connsiteY3" fmla="*/ 1078442 h 1320186"/>
                <a:gd name="connsiteX4" fmla="*/ 1358898 w 1652966"/>
                <a:gd name="connsiteY4" fmla="*/ 1078688 h 1320186"/>
                <a:gd name="connsiteX5" fmla="*/ 1652967 w 1652966"/>
                <a:gd name="connsiteY5" fmla="*/ 490251 h 13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2966" h="1320186">
                  <a:moveTo>
                    <a:pt x="1652967" y="41666"/>
                  </a:moveTo>
                  <a:cubicBezTo>
                    <a:pt x="663035" y="417514"/>
                    <a:pt x="721718" y="-152758"/>
                    <a:pt x="0" y="41666"/>
                  </a:cubicBezTo>
                  <a:lnTo>
                    <a:pt x="0" y="490251"/>
                  </a:lnTo>
                  <a:cubicBezTo>
                    <a:pt x="0" y="683767"/>
                    <a:pt x="117812" y="909397"/>
                    <a:pt x="293861" y="1078442"/>
                  </a:cubicBezTo>
                  <a:cubicBezTo>
                    <a:pt x="678772" y="1413173"/>
                    <a:pt x="1031524" y="1388041"/>
                    <a:pt x="1358898" y="1078688"/>
                  </a:cubicBezTo>
                  <a:cubicBezTo>
                    <a:pt x="1534909" y="909604"/>
                    <a:pt x="1652967" y="683767"/>
                    <a:pt x="1652967" y="490251"/>
                  </a:cubicBezTo>
                  <a:close/>
                </a:path>
              </a:pathLst>
            </a:custGeom>
            <a:solidFill>
              <a:srgbClr val="FFDDA6"/>
            </a:solidFill>
            <a:ln w="7683" cap="flat">
              <a:noFill/>
              <a:prstDash val="solid"/>
              <a:miter/>
            </a:ln>
          </p:spPr>
          <p:txBody>
            <a:bodyPr rtlCol="0" anchor="ctr"/>
            <a:lstStyle/>
            <a:p>
              <a:endParaRPr lang="fr-FR"/>
            </a:p>
          </p:txBody>
        </p:sp>
        <p:sp>
          <p:nvSpPr>
            <p:cNvPr id="106" name="Forme libre : forme 105">
              <a:extLst>
                <a:ext uri="{FF2B5EF4-FFF2-40B4-BE49-F238E27FC236}">
                  <a16:creationId xmlns:a16="http://schemas.microsoft.com/office/drawing/2014/main" id="{7638C84D-5904-662D-DE30-12963CA19E02}"/>
                </a:ext>
              </a:extLst>
            </p:cNvPr>
            <p:cNvSpPr/>
            <p:nvPr/>
          </p:nvSpPr>
          <p:spPr>
            <a:xfrm>
              <a:off x="3670612" y="2191216"/>
              <a:ext cx="119857" cy="186651"/>
            </a:xfrm>
            <a:custGeom>
              <a:avLst/>
              <a:gdLst>
                <a:gd name="connsiteX0" fmla="*/ 59944 w 119857"/>
                <a:gd name="connsiteY0" fmla="*/ 186651 h 186651"/>
                <a:gd name="connsiteX1" fmla="*/ 0 w 119857"/>
                <a:gd name="connsiteY1" fmla="*/ 126769 h 186651"/>
                <a:gd name="connsiteX2" fmla="*/ 0 w 119857"/>
                <a:gd name="connsiteY2" fmla="*/ 59882 h 186651"/>
                <a:gd name="connsiteX3" fmla="*/ 59944 w 119857"/>
                <a:gd name="connsiteY3" fmla="*/ 0 h 186651"/>
                <a:gd name="connsiteX4" fmla="*/ 119857 w 119857"/>
                <a:gd name="connsiteY4" fmla="*/ 59882 h 186651"/>
                <a:gd name="connsiteX5" fmla="*/ 119857 w 119857"/>
                <a:gd name="connsiteY5" fmla="*/ 126769 h 186651"/>
                <a:gd name="connsiteX6" fmla="*/ 59944 w 119857"/>
                <a:gd name="connsiteY6" fmla="*/ 186651 h 18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857" h="186651">
                  <a:moveTo>
                    <a:pt x="59944" y="186651"/>
                  </a:moveTo>
                  <a:cubicBezTo>
                    <a:pt x="26847" y="186651"/>
                    <a:pt x="0" y="159827"/>
                    <a:pt x="0" y="126769"/>
                  </a:cubicBezTo>
                  <a:lnTo>
                    <a:pt x="0" y="59882"/>
                  </a:lnTo>
                  <a:cubicBezTo>
                    <a:pt x="0" y="26793"/>
                    <a:pt x="26847" y="0"/>
                    <a:pt x="59944" y="0"/>
                  </a:cubicBezTo>
                  <a:cubicBezTo>
                    <a:pt x="93033" y="0"/>
                    <a:pt x="119857" y="26793"/>
                    <a:pt x="119857" y="59882"/>
                  </a:cubicBezTo>
                  <a:lnTo>
                    <a:pt x="119857" y="126769"/>
                  </a:lnTo>
                  <a:cubicBezTo>
                    <a:pt x="119857" y="159858"/>
                    <a:pt x="93033" y="186651"/>
                    <a:pt x="59944" y="186651"/>
                  </a:cubicBezTo>
                  <a:close/>
                </a:path>
              </a:pathLst>
            </a:custGeom>
            <a:solidFill>
              <a:srgbClr val="666666"/>
            </a:solidFill>
            <a:ln w="7683" cap="flat">
              <a:noFill/>
              <a:prstDash val="solid"/>
              <a:miter/>
            </a:ln>
          </p:spPr>
          <p:txBody>
            <a:bodyPr rtlCol="0" anchor="ctr"/>
            <a:lstStyle/>
            <a:p>
              <a:endParaRPr lang="fr-FR"/>
            </a:p>
          </p:txBody>
        </p:sp>
        <p:sp>
          <p:nvSpPr>
            <p:cNvPr id="107" name="Forme libre : forme 106">
              <a:extLst>
                <a:ext uri="{FF2B5EF4-FFF2-40B4-BE49-F238E27FC236}">
                  <a16:creationId xmlns:a16="http://schemas.microsoft.com/office/drawing/2014/main" id="{F3A6623E-156D-3597-5484-DC32882237D6}"/>
                </a:ext>
              </a:extLst>
            </p:cNvPr>
            <p:cNvSpPr/>
            <p:nvPr/>
          </p:nvSpPr>
          <p:spPr>
            <a:xfrm>
              <a:off x="4227067" y="2191216"/>
              <a:ext cx="119849" cy="186651"/>
            </a:xfrm>
            <a:custGeom>
              <a:avLst/>
              <a:gdLst>
                <a:gd name="connsiteX0" fmla="*/ 59944 w 119849"/>
                <a:gd name="connsiteY0" fmla="*/ 186651 h 186651"/>
                <a:gd name="connsiteX1" fmla="*/ 0 w 119849"/>
                <a:gd name="connsiteY1" fmla="*/ 126769 h 186651"/>
                <a:gd name="connsiteX2" fmla="*/ 0 w 119849"/>
                <a:gd name="connsiteY2" fmla="*/ 59882 h 186651"/>
                <a:gd name="connsiteX3" fmla="*/ 59944 w 119849"/>
                <a:gd name="connsiteY3" fmla="*/ 0 h 186651"/>
                <a:gd name="connsiteX4" fmla="*/ 119850 w 119849"/>
                <a:gd name="connsiteY4" fmla="*/ 59882 h 186651"/>
                <a:gd name="connsiteX5" fmla="*/ 119850 w 119849"/>
                <a:gd name="connsiteY5" fmla="*/ 126769 h 186651"/>
                <a:gd name="connsiteX6" fmla="*/ 59944 w 119849"/>
                <a:gd name="connsiteY6" fmla="*/ 186651 h 18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849" h="186651">
                  <a:moveTo>
                    <a:pt x="59944" y="186651"/>
                  </a:moveTo>
                  <a:cubicBezTo>
                    <a:pt x="26847" y="186651"/>
                    <a:pt x="0" y="159827"/>
                    <a:pt x="0" y="126769"/>
                  </a:cubicBezTo>
                  <a:lnTo>
                    <a:pt x="0" y="59882"/>
                  </a:lnTo>
                  <a:cubicBezTo>
                    <a:pt x="0" y="26793"/>
                    <a:pt x="26847" y="0"/>
                    <a:pt x="59944" y="0"/>
                  </a:cubicBezTo>
                  <a:cubicBezTo>
                    <a:pt x="93033" y="0"/>
                    <a:pt x="119850" y="26793"/>
                    <a:pt x="119850" y="59882"/>
                  </a:cubicBezTo>
                  <a:lnTo>
                    <a:pt x="119850" y="126769"/>
                  </a:lnTo>
                  <a:cubicBezTo>
                    <a:pt x="119850" y="159858"/>
                    <a:pt x="93033" y="186651"/>
                    <a:pt x="59944" y="186651"/>
                  </a:cubicBezTo>
                  <a:close/>
                </a:path>
              </a:pathLst>
            </a:custGeom>
            <a:solidFill>
              <a:srgbClr val="666666"/>
            </a:solidFill>
            <a:ln w="7683" cap="flat">
              <a:noFill/>
              <a:prstDash val="solid"/>
              <a:miter/>
            </a:ln>
          </p:spPr>
          <p:txBody>
            <a:bodyPr rtlCol="0" anchor="ctr"/>
            <a:lstStyle/>
            <a:p>
              <a:endParaRPr lang="fr-FR"/>
            </a:p>
          </p:txBody>
        </p:sp>
        <p:sp>
          <p:nvSpPr>
            <p:cNvPr id="108" name="Forme libre : forme 107">
              <a:extLst>
                <a:ext uri="{FF2B5EF4-FFF2-40B4-BE49-F238E27FC236}">
                  <a16:creationId xmlns:a16="http://schemas.microsoft.com/office/drawing/2014/main" id="{D60693B6-D466-1C21-247F-9BF766710C13}"/>
                </a:ext>
              </a:extLst>
            </p:cNvPr>
            <p:cNvSpPr/>
            <p:nvPr/>
          </p:nvSpPr>
          <p:spPr>
            <a:xfrm>
              <a:off x="5303451" y="3493537"/>
              <a:ext cx="488346" cy="715260"/>
            </a:xfrm>
            <a:custGeom>
              <a:avLst/>
              <a:gdLst>
                <a:gd name="connsiteX0" fmla="*/ 488346 w 488346"/>
                <a:gd name="connsiteY0" fmla="*/ 243797 h 715260"/>
                <a:gd name="connsiteX1" fmla="*/ 244189 w 488346"/>
                <a:gd name="connsiteY1" fmla="*/ 0 h 715260"/>
                <a:gd name="connsiteX2" fmla="*/ 137401 w 488346"/>
                <a:gd name="connsiteY2" fmla="*/ 0 h 715260"/>
                <a:gd name="connsiteX3" fmla="*/ 0 w 488346"/>
                <a:gd name="connsiteY3" fmla="*/ 137155 h 715260"/>
                <a:gd name="connsiteX4" fmla="*/ 0 w 488346"/>
                <a:gd name="connsiteY4" fmla="*/ 578074 h 715260"/>
                <a:gd name="connsiteX5" fmla="*/ 137401 w 488346"/>
                <a:gd name="connsiteY5" fmla="*/ 715260 h 715260"/>
                <a:gd name="connsiteX6" fmla="*/ 244189 w 488346"/>
                <a:gd name="connsiteY6" fmla="*/ 715260 h 715260"/>
                <a:gd name="connsiteX7" fmla="*/ 488346 w 488346"/>
                <a:gd name="connsiteY7" fmla="*/ 471671 h 71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346" h="715260">
                  <a:moveTo>
                    <a:pt x="488346" y="243797"/>
                  </a:moveTo>
                  <a:cubicBezTo>
                    <a:pt x="488346" y="109763"/>
                    <a:pt x="378399" y="0"/>
                    <a:pt x="244189" y="0"/>
                  </a:cubicBezTo>
                  <a:lnTo>
                    <a:pt x="137401" y="0"/>
                  </a:lnTo>
                  <a:cubicBezTo>
                    <a:pt x="61835" y="0"/>
                    <a:pt x="0" y="61712"/>
                    <a:pt x="0" y="137155"/>
                  </a:cubicBezTo>
                  <a:lnTo>
                    <a:pt x="0" y="578074"/>
                  </a:lnTo>
                  <a:cubicBezTo>
                    <a:pt x="0" y="653517"/>
                    <a:pt x="61835" y="715260"/>
                    <a:pt x="137401" y="715260"/>
                  </a:cubicBezTo>
                  <a:lnTo>
                    <a:pt x="244189" y="715260"/>
                  </a:lnTo>
                  <a:cubicBezTo>
                    <a:pt x="378399" y="715260"/>
                    <a:pt x="488346" y="605705"/>
                    <a:pt x="488346" y="471671"/>
                  </a:cubicBezTo>
                  <a:close/>
                </a:path>
              </a:pathLst>
            </a:custGeom>
            <a:solidFill>
              <a:srgbClr val="FCC368"/>
            </a:solidFill>
            <a:ln w="7683" cap="flat">
              <a:noFill/>
              <a:prstDash val="solid"/>
              <a:miter/>
            </a:ln>
          </p:spPr>
          <p:txBody>
            <a:bodyPr rtlCol="0" anchor="ctr"/>
            <a:lstStyle/>
            <a:p>
              <a:endParaRPr lang="fr-FR"/>
            </a:p>
          </p:txBody>
        </p:sp>
        <p:sp>
          <p:nvSpPr>
            <p:cNvPr id="109" name="Forme libre : forme 108">
              <a:extLst>
                <a:ext uri="{FF2B5EF4-FFF2-40B4-BE49-F238E27FC236}">
                  <a16:creationId xmlns:a16="http://schemas.microsoft.com/office/drawing/2014/main" id="{99CAAC7A-2F7B-5A59-EF3D-98383AC35CB3}"/>
                </a:ext>
              </a:extLst>
            </p:cNvPr>
            <p:cNvSpPr/>
            <p:nvPr/>
          </p:nvSpPr>
          <p:spPr>
            <a:xfrm>
              <a:off x="2239908" y="3546485"/>
              <a:ext cx="488342" cy="715529"/>
            </a:xfrm>
            <a:custGeom>
              <a:avLst/>
              <a:gdLst>
                <a:gd name="connsiteX0" fmla="*/ 488343 w 488342"/>
                <a:gd name="connsiteY0" fmla="*/ 578136 h 715529"/>
                <a:gd name="connsiteX1" fmla="*/ 488343 w 488342"/>
                <a:gd name="connsiteY1" fmla="*/ 137424 h 715529"/>
                <a:gd name="connsiteX2" fmla="*/ 350738 w 488342"/>
                <a:gd name="connsiteY2" fmla="*/ 0 h 715529"/>
                <a:gd name="connsiteX3" fmla="*/ 244156 w 488342"/>
                <a:gd name="connsiteY3" fmla="*/ 0 h 715529"/>
                <a:gd name="connsiteX4" fmla="*/ 230012 w 488342"/>
                <a:gd name="connsiteY4" fmla="*/ 446 h 715529"/>
                <a:gd name="connsiteX5" fmla="*/ 0 w 488342"/>
                <a:gd name="connsiteY5" fmla="*/ 243820 h 715529"/>
                <a:gd name="connsiteX6" fmla="*/ 0 w 488342"/>
                <a:gd name="connsiteY6" fmla="*/ 471702 h 715529"/>
                <a:gd name="connsiteX7" fmla="*/ 230012 w 488342"/>
                <a:gd name="connsiteY7" fmla="*/ 715076 h 715529"/>
                <a:gd name="connsiteX8" fmla="*/ 244156 w 488342"/>
                <a:gd name="connsiteY8" fmla="*/ 715529 h 715529"/>
                <a:gd name="connsiteX9" fmla="*/ 350738 w 488342"/>
                <a:gd name="connsiteY9" fmla="*/ 715529 h 715529"/>
                <a:gd name="connsiteX10" fmla="*/ 488343 w 488342"/>
                <a:gd name="connsiteY10" fmla="*/ 578136 h 71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342" h="715529">
                  <a:moveTo>
                    <a:pt x="488343" y="578136"/>
                  </a:moveTo>
                  <a:lnTo>
                    <a:pt x="488343" y="137424"/>
                  </a:lnTo>
                  <a:cubicBezTo>
                    <a:pt x="488343" y="61743"/>
                    <a:pt x="426508" y="0"/>
                    <a:pt x="350738" y="0"/>
                  </a:cubicBezTo>
                  <a:lnTo>
                    <a:pt x="244156" y="0"/>
                  </a:lnTo>
                  <a:cubicBezTo>
                    <a:pt x="239441" y="0"/>
                    <a:pt x="234726" y="238"/>
                    <a:pt x="230012" y="446"/>
                  </a:cubicBezTo>
                  <a:cubicBezTo>
                    <a:pt x="102077" y="7865"/>
                    <a:pt x="0" y="114506"/>
                    <a:pt x="0" y="243820"/>
                  </a:cubicBezTo>
                  <a:lnTo>
                    <a:pt x="0" y="471702"/>
                  </a:lnTo>
                  <a:cubicBezTo>
                    <a:pt x="0" y="601015"/>
                    <a:pt x="102077" y="707657"/>
                    <a:pt x="230012" y="715076"/>
                  </a:cubicBezTo>
                  <a:cubicBezTo>
                    <a:pt x="234726" y="715291"/>
                    <a:pt x="239441" y="715529"/>
                    <a:pt x="244156" y="715529"/>
                  </a:cubicBezTo>
                  <a:lnTo>
                    <a:pt x="350738" y="715529"/>
                  </a:lnTo>
                  <a:cubicBezTo>
                    <a:pt x="426508" y="715529"/>
                    <a:pt x="488343" y="653786"/>
                    <a:pt x="488343" y="578136"/>
                  </a:cubicBezTo>
                  <a:close/>
                </a:path>
              </a:pathLst>
            </a:custGeom>
            <a:solidFill>
              <a:srgbClr val="FCC368"/>
            </a:solidFill>
            <a:ln w="7683" cap="flat">
              <a:noFill/>
              <a:prstDash val="solid"/>
              <a:miter/>
            </a:ln>
          </p:spPr>
          <p:txBody>
            <a:bodyPr rtlCol="0" anchor="ctr"/>
            <a:lstStyle/>
            <a:p>
              <a:endParaRPr lang="fr-FR"/>
            </a:p>
          </p:txBody>
        </p:sp>
        <p:sp>
          <p:nvSpPr>
            <p:cNvPr id="110" name="Forme libre : forme 109">
              <a:extLst>
                <a:ext uri="{FF2B5EF4-FFF2-40B4-BE49-F238E27FC236}">
                  <a16:creationId xmlns:a16="http://schemas.microsoft.com/office/drawing/2014/main" id="{D7C77E86-546C-A854-3507-4F0B71082D03}"/>
                </a:ext>
              </a:extLst>
            </p:cNvPr>
            <p:cNvSpPr/>
            <p:nvPr/>
          </p:nvSpPr>
          <p:spPr>
            <a:xfrm>
              <a:off x="3713673" y="1100263"/>
              <a:ext cx="1121021" cy="826406"/>
            </a:xfrm>
            <a:custGeom>
              <a:avLst/>
              <a:gdLst>
                <a:gd name="connsiteX0" fmla="*/ 1121021 w 1121021"/>
                <a:gd name="connsiteY0" fmla="*/ 727845 h 826406"/>
                <a:gd name="connsiteX1" fmla="*/ 348277 w 1121021"/>
                <a:gd name="connsiteY1" fmla="*/ 0 h 826406"/>
                <a:gd name="connsiteX2" fmla="*/ 262602 w 1121021"/>
                <a:gd name="connsiteY2" fmla="*/ 0 h 826406"/>
                <a:gd name="connsiteX3" fmla="*/ 0 w 1121021"/>
                <a:gd name="connsiteY3" fmla="*/ 44687 h 826406"/>
                <a:gd name="connsiteX4" fmla="*/ 801097 w 1121021"/>
                <a:gd name="connsiteY4" fmla="*/ 773436 h 826406"/>
                <a:gd name="connsiteX5" fmla="*/ 801097 w 1121021"/>
                <a:gd name="connsiteY5" fmla="*/ 826406 h 826406"/>
                <a:gd name="connsiteX6" fmla="*/ 1121021 w 1121021"/>
                <a:gd name="connsiteY6" fmla="*/ 727845 h 82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1021" h="826406">
                  <a:moveTo>
                    <a:pt x="1121021" y="727845"/>
                  </a:moveTo>
                  <a:cubicBezTo>
                    <a:pt x="1121021" y="254817"/>
                    <a:pt x="742829" y="15947"/>
                    <a:pt x="348277" y="0"/>
                  </a:cubicBezTo>
                  <a:lnTo>
                    <a:pt x="262602" y="0"/>
                  </a:lnTo>
                  <a:cubicBezTo>
                    <a:pt x="173135" y="3604"/>
                    <a:pt x="84300" y="18409"/>
                    <a:pt x="0" y="44687"/>
                  </a:cubicBezTo>
                  <a:cubicBezTo>
                    <a:pt x="404708" y="50273"/>
                    <a:pt x="801097" y="289174"/>
                    <a:pt x="801097" y="773436"/>
                  </a:cubicBezTo>
                  <a:lnTo>
                    <a:pt x="801097" y="826406"/>
                  </a:lnTo>
                  <a:cubicBezTo>
                    <a:pt x="894161" y="805749"/>
                    <a:pt x="999603" y="773882"/>
                    <a:pt x="1121021" y="727845"/>
                  </a:cubicBezTo>
                  <a:close/>
                </a:path>
              </a:pathLst>
            </a:custGeom>
            <a:solidFill>
              <a:srgbClr val="666666"/>
            </a:solidFill>
            <a:ln w="7683" cap="flat">
              <a:noFill/>
              <a:prstDash val="solid"/>
              <a:miter/>
            </a:ln>
          </p:spPr>
          <p:txBody>
            <a:bodyPr rtlCol="0" anchor="ctr"/>
            <a:lstStyle/>
            <a:p>
              <a:endParaRPr lang="fr-FR"/>
            </a:p>
          </p:txBody>
        </p:sp>
        <p:sp>
          <p:nvSpPr>
            <p:cNvPr id="111" name="Forme libre : forme 110">
              <a:extLst>
                <a:ext uri="{FF2B5EF4-FFF2-40B4-BE49-F238E27FC236}">
                  <a16:creationId xmlns:a16="http://schemas.microsoft.com/office/drawing/2014/main" id="{BEDC8809-4EC5-295F-2A1D-BF9ADA73AA95}"/>
                </a:ext>
              </a:extLst>
            </p:cNvPr>
            <p:cNvSpPr/>
            <p:nvPr/>
          </p:nvSpPr>
          <p:spPr>
            <a:xfrm>
              <a:off x="4287219" y="1828107"/>
              <a:ext cx="547475" cy="1080567"/>
            </a:xfrm>
            <a:custGeom>
              <a:avLst/>
              <a:gdLst>
                <a:gd name="connsiteX0" fmla="*/ 547475 w 547475"/>
                <a:gd name="connsiteY0" fmla="*/ 448585 h 1080567"/>
                <a:gd name="connsiteX1" fmla="*/ 547475 w 547475"/>
                <a:gd name="connsiteY1" fmla="*/ 0 h 1080567"/>
                <a:gd name="connsiteX2" fmla="*/ 227521 w 547475"/>
                <a:gd name="connsiteY2" fmla="*/ 98562 h 1080567"/>
                <a:gd name="connsiteX3" fmla="*/ 227521 w 547475"/>
                <a:gd name="connsiteY3" fmla="*/ 494136 h 1080567"/>
                <a:gd name="connsiteX4" fmla="*/ 0 w 547475"/>
                <a:gd name="connsiteY4" fmla="*/ 1080567 h 1080567"/>
                <a:gd name="connsiteX5" fmla="*/ 253376 w 547475"/>
                <a:gd name="connsiteY5" fmla="*/ 1037022 h 1080567"/>
                <a:gd name="connsiteX6" fmla="*/ 547475 w 547475"/>
                <a:gd name="connsiteY6" fmla="*/ 448585 h 108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475" h="1080567">
                  <a:moveTo>
                    <a:pt x="547475" y="448585"/>
                  </a:moveTo>
                  <a:lnTo>
                    <a:pt x="547475" y="0"/>
                  </a:lnTo>
                  <a:cubicBezTo>
                    <a:pt x="426058" y="46037"/>
                    <a:pt x="320616" y="77904"/>
                    <a:pt x="227521" y="98562"/>
                  </a:cubicBezTo>
                  <a:lnTo>
                    <a:pt x="227521" y="494136"/>
                  </a:lnTo>
                  <a:cubicBezTo>
                    <a:pt x="227521" y="662075"/>
                    <a:pt x="138716" y="908155"/>
                    <a:pt x="0" y="1080567"/>
                  </a:cubicBezTo>
                  <a:lnTo>
                    <a:pt x="253376" y="1037022"/>
                  </a:lnTo>
                  <a:cubicBezTo>
                    <a:pt x="429417" y="867938"/>
                    <a:pt x="547475" y="642101"/>
                    <a:pt x="547475" y="448585"/>
                  </a:cubicBezTo>
                  <a:close/>
                </a:path>
              </a:pathLst>
            </a:custGeom>
            <a:solidFill>
              <a:srgbClr val="FCC368"/>
            </a:solidFill>
            <a:ln w="7683" cap="flat">
              <a:noFill/>
              <a:prstDash val="solid"/>
              <a:miter/>
            </a:ln>
          </p:spPr>
          <p:txBody>
            <a:bodyPr rtlCol="0" anchor="ctr"/>
            <a:lstStyle/>
            <a:p>
              <a:endParaRPr lang="fr-FR"/>
            </a:p>
          </p:txBody>
        </p:sp>
      </p:grpSp>
      <p:grpSp>
        <p:nvGrpSpPr>
          <p:cNvPr id="112" name="Groupe 111">
            <a:extLst>
              <a:ext uri="{FF2B5EF4-FFF2-40B4-BE49-F238E27FC236}">
                <a16:creationId xmlns:a16="http://schemas.microsoft.com/office/drawing/2014/main" id="{959DD97A-412D-7EEF-7449-FFCBB0A34FD3}"/>
              </a:ext>
            </a:extLst>
          </p:cNvPr>
          <p:cNvGrpSpPr/>
          <p:nvPr>
            <p:custDataLst>
              <p:tags r:id="rId10"/>
            </p:custDataLst>
          </p:nvPr>
        </p:nvGrpSpPr>
        <p:grpSpPr>
          <a:xfrm>
            <a:off x="6269753" y="1979774"/>
            <a:ext cx="1492590" cy="1124261"/>
            <a:chOff x="2469919" y="2718353"/>
            <a:chExt cx="3077690" cy="2318203"/>
          </a:xfrm>
        </p:grpSpPr>
        <p:sp>
          <p:nvSpPr>
            <p:cNvPr id="113" name="Forme libre : forme 112">
              <a:extLst>
                <a:ext uri="{FF2B5EF4-FFF2-40B4-BE49-F238E27FC236}">
                  <a16:creationId xmlns:a16="http://schemas.microsoft.com/office/drawing/2014/main" id="{A4C36DC6-DEE0-DBAD-B14C-12A23A87202C}"/>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114" name="Forme libre : forme 113">
              <a:extLst>
                <a:ext uri="{FF2B5EF4-FFF2-40B4-BE49-F238E27FC236}">
                  <a16:creationId xmlns:a16="http://schemas.microsoft.com/office/drawing/2014/main" id="{3FAD1E4C-0FD1-3023-1373-2AA9F063254C}"/>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115" name="Graphique 52">
              <a:extLst>
                <a:ext uri="{FF2B5EF4-FFF2-40B4-BE49-F238E27FC236}">
                  <a16:creationId xmlns:a16="http://schemas.microsoft.com/office/drawing/2014/main" id="{54B26F60-CF65-1A6B-AE5A-A7C87926C41C}"/>
                </a:ext>
              </a:extLst>
            </p:cNvPr>
            <p:cNvGrpSpPr/>
            <p:nvPr/>
          </p:nvGrpSpPr>
          <p:grpSpPr>
            <a:xfrm>
              <a:off x="2760480" y="3050595"/>
              <a:ext cx="2567412" cy="1536448"/>
              <a:chOff x="2760480" y="3050595"/>
              <a:chExt cx="2567412" cy="1536448"/>
            </a:xfrm>
            <a:solidFill>
              <a:srgbClr val="666666"/>
            </a:solidFill>
          </p:grpSpPr>
          <p:sp>
            <p:nvSpPr>
              <p:cNvPr id="118" name="Forme libre : forme 117">
                <a:extLst>
                  <a:ext uri="{FF2B5EF4-FFF2-40B4-BE49-F238E27FC236}">
                    <a16:creationId xmlns:a16="http://schemas.microsoft.com/office/drawing/2014/main" id="{F5BC9F84-AF4D-BF4D-C32D-3792E61E7358}"/>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119" name="Forme libre : forme 118">
                <a:extLst>
                  <a:ext uri="{FF2B5EF4-FFF2-40B4-BE49-F238E27FC236}">
                    <a16:creationId xmlns:a16="http://schemas.microsoft.com/office/drawing/2014/main" id="{50F4A2FD-D2CC-EAD6-BCD5-4BA04689A076}"/>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120" name="Forme libre : forme 119">
                <a:extLst>
                  <a:ext uri="{FF2B5EF4-FFF2-40B4-BE49-F238E27FC236}">
                    <a16:creationId xmlns:a16="http://schemas.microsoft.com/office/drawing/2014/main" id="{109DC529-9167-15BE-EC77-6B2498EE6F70}"/>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121" name="Forme libre : forme 120">
                <a:extLst>
                  <a:ext uri="{FF2B5EF4-FFF2-40B4-BE49-F238E27FC236}">
                    <a16:creationId xmlns:a16="http://schemas.microsoft.com/office/drawing/2014/main" id="{2A2F9659-4096-FEB0-C5B0-43B17FC70DB7}"/>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122" name="Forme libre : forme 121">
                <a:extLst>
                  <a:ext uri="{FF2B5EF4-FFF2-40B4-BE49-F238E27FC236}">
                    <a16:creationId xmlns:a16="http://schemas.microsoft.com/office/drawing/2014/main" id="{EBD43B52-F47C-3354-3605-F76EA8F192B1}"/>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123" name="Forme libre : forme 122">
                <a:extLst>
                  <a:ext uri="{FF2B5EF4-FFF2-40B4-BE49-F238E27FC236}">
                    <a16:creationId xmlns:a16="http://schemas.microsoft.com/office/drawing/2014/main" id="{4BB99324-378D-5E92-D497-20819B972CDA}"/>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116" name="Forme libre : forme 115">
              <a:extLst>
                <a:ext uri="{FF2B5EF4-FFF2-40B4-BE49-F238E27FC236}">
                  <a16:creationId xmlns:a16="http://schemas.microsoft.com/office/drawing/2014/main" id="{1FD7F50F-EF4F-67F8-7AA6-094FD1B61E17}"/>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117" name="Forme libre : forme 116">
              <a:extLst>
                <a:ext uri="{FF2B5EF4-FFF2-40B4-BE49-F238E27FC236}">
                  <a16:creationId xmlns:a16="http://schemas.microsoft.com/office/drawing/2014/main" id="{9CDA3562-6C11-B231-1CA6-39DE457313B1}"/>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grpSp>
        <p:nvGrpSpPr>
          <p:cNvPr id="124" name="Groupe 123">
            <a:extLst>
              <a:ext uri="{FF2B5EF4-FFF2-40B4-BE49-F238E27FC236}">
                <a16:creationId xmlns:a16="http://schemas.microsoft.com/office/drawing/2014/main" id="{BDB90993-6CD5-DE4F-8312-720E40F365F4}"/>
              </a:ext>
            </a:extLst>
          </p:cNvPr>
          <p:cNvGrpSpPr/>
          <p:nvPr>
            <p:custDataLst>
              <p:tags r:id="rId11"/>
            </p:custDataLst>
          </p:nvPr>
        </p:nvGrpSpPr>
        <p:grpSpPr>
          <a:xfrm>
            <a:off x="854941" y="1971968"/>
            <a:ext cx="1492590" cy="1124261"/>
            <a:chOff x="2469919" y="2718353"/>
            <a:chExt cx="3077690" cy="2318203"/>
          </a:xfrm>
        </p:grpSpPr>
        <p:sp>
          <p:nvSpPr>
            <p:cNvPr id="125" name="Forme libre : forme 124">
              <a:extLst>
                <a:ext uri="{FF2B5EF4-FFF2-40B4-BE49-F238E27FC236}">
                  <a16:creationId xmlns:a16="http://schemas.microsoft.com/office/drawing/2014/main" id="{151C79C3-08A3-51CF-E790-37611EEA6F2A}"/>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126" name="Forme libre : forme 125">
              <a:extLst>
                <a:ext uri="{FF2B5EF4-FFF2-40B4-BE49-F238E27FC236}">
                  <a16:creationId xmlns:a16="http://schemas.microsoft.com/office/drawing/2014/main" id="{1F21EED1-777B-B02B-D2EA-C50417FE2422}"/>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127" name="Graphique 52">
              <a:extLst>
                <a:ext uri="{FF2B5EF4-FFF2-40B4-BE49-F238E27FC236}">
                  <a16:creationId xmlns:a16="http://schemas.microsoft.com/office/drawing/2014/main" id="{90227E9C-AF98-7662-D6C3-166836806C9C}"/>
                </a:ext>
              </a:extLst>
            </p:cNvPr>
            <p:cNvGrpSpPr/>
            <p:nvPr/>
          </p:nvGrpSpPr>
          <p:grpSpPr>
            <a:xfrm>
              <a:off x="2760480" y="3050595"/>
              <a:ext cx="2567412" cy="1536448"/>
              <a:chOff x="2760480" y="3050595"/>
              <a:chExt cx="2567412" cy="1536448"/>
            </a:xfrm>
            <a:solidFill>
              <a:srgbClr val="666666"/>
            </a:solidFill>
          </p:grpSpPr>
          <p:sp>
            <p:nvSpPr>
              <p:cNvPr id="130" name="Forme libre : forme 129">
                <a:extLst>
                  <a:ext uri="{FF2B5EF4-FFF2-40B4-BE49-F238E27FC236}">
                    <a16:creationId xmlns:a16="http://schemas.microsoft.com/office/drawing/2014/main" id="{5C23F84B-F62E-F604-2C78-FA3F20C220D7}"/>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131" name="Forme libre : forme 130">
                <a:extLst>
                  <a:ext uri="{FF2B5EF4-FFF2-40B4-BE49-F238E27FC236}">
                    <a16:creationId xmlns:a16="http://schemas.microsoft.com/office/drawing/2014/main" id="{EB1C6F35-5076-0E89-B71C-BE9490288090}"/>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132" name="Forme libre : forme 131">
                <a:extLst>
                  <a:ext uri="{FF2B5EF4-FFF2-40B4-BE49-F238E27FC236}">
                    <a16:creationId xmlns:a16="http://schemas.microsoft.com/office/drawing/2014/main" id="{977D60AD-A19E-DA0C-77CA-4FA44E52B7C4}"/>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133" name="Forme libre : forme 132">
                <a:extLst>
                  <a:ext uri="{FF2B5EF4-FFF2-40B4-BE49-F238E27FC236}">
                    <a16:creationId xmlns:a16="http://schemas.microsoft.com/office/drawing/2014/main" id="{829439B8-5194-79BA-59A8-3664BC766AC6}"/>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134" name="Forme libre : forme 133">
                <a:extLst>
                  <a:ext uri="{FF2B5EF4-FFF2-40B4-BE49-F238E27FC236}">
                    <a16:creationId xmlns:a16="http://schemas.microsoft.com/office/drawing/2014/main" id="{E4F7210D-1CA5-16D7-D566-E53BA65B11D4}"/>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135" name="Forme libre : forme 134">
                <a:extLst>
                  <a:ext uri="{FF2B5EF4-FFF2-40B4-BE49-F238E27FC236}">
                    <a16:creationId xmlns:a16="http://schemas.microsoft.com/office/drawing/2014/main" id="{0A626CC8-B915-BEA1-0A99-CB7FB62C27EF}"/>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128" name="Forme libre : forme 127">
              <a:extLst>
                <a:ext uri="{FF2B5EF4-FFF2-40B4-BE49-F238E27FC236}">
                  <a16:creationId xmlns:a16="http://schemas.microsoft.com/office/drawing/2014/main" id="{8A6086F5-4532-B0C5-4E1E-8D7CB9E86C3D}"/>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129" name="Forme libre : forme 128">
              <a:extLst>
                <a:ext uri="{FF2B5EF4-FFF2-40B4-BE49-F238E27FC236}">
                  <a16:creationId xmlns:a16="http://schemas.microsoft.com/office/drawing/2014/main" id="{1F4103D1-DCB1-96B7-186B-D26489C98277}"/>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grpSp>
        <p:nvGrpSpPr>
          <p:cNvPr id="136" name="Groupe 135">
            <a:extLst>
              <a:ext uri="{FF2B5EF4-FFF2-40B4-BE49-F238E27FC236}">
                <a16:creationId xmlns:a16="http://schemas.microsoft.com/office/drawing/2014/main" id="{B9018F9E-004A-37DD-3253-FC7B2CD62EE7}"/>
              </a:ext>
            </a:extLst>
          </p:cNvPr>
          <p:cNvGrpSpPr/>
          <p:nvPr>
            <p:custDataLst>
              <p:tags r:id="rId12"/>
            </p:custDataLst>
          </p:nvPr>
        </p:nvGrpSpPr>
        <p:grpSpPr>
          <a:xfrm>
            <a:off x="824948" y="3987363"/>
            <a:ext cx="1492590" cy="1124261"/>
            <a:chOff x="2469919" y="2718353"/>
            <a:chExt cx="3077690" cy="2318203"/>
          </a:xfrm>
        </p:grpSpPr>
        <p:sp>
          <p:nvSpPr>
            <p:cNvPr id="137" name="Forme libre : forme 136">
              <a:extLst>
                <a:ext uri="{FF2B5EF4-FFF2-40B4-BE49-F238E27FC236}">
                  <a16:creationId xmlns:a16="http://schemas.microsoft.com/office/drawing/2014/main" id="{891B8660-D97D-22F9-A57D-401B622D2F57}"/>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138" name="Forme libre : forme 137">
              <a:extLst>
                <a:ext uri="{FF2B5EF4-FFF2-40B4-BE49-F238E27FC236}">
                  <a16:creationId xmlns:a16="http://schemas.microsoft.com/office/drawing/2014/main" id="{11F18E7D-418E-10F9-465A-453517A037BE}"/>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139" name="Graphique 52">
              <a:extLst>
                <a:ext uri="{FF2B5EF4-FFF2-40B4-BE49-F238E27FC236}">
                  <a16:creationId xmlns:a16="http://schemas.microsoft.com/office/drawing/2014/main" id="{8973961C-700E-15F8-1944-736958A76836}"/>
                </a:ext>
              </a:extLst>
            </p:cNvPr>
            <p:cNvGrpSpPr/>
            <p:nvPr/>
          </p:nvGrpSpPr>
          <p:grpSpPr>
            <a:xfrm>
              <a:off x="2760480" y="3050595"/>
              <a:ext cx="2567412" cy="1536448"/>
              <a:chOff x="2760480" y="3050595"/>
              <a:chExt cx="2567412" cy="1536448"/>
            </a:xfrm>
            <a:solidFill>
              <a:srgbClr val="666666"/>
            </a:solidFill>
          </p:grpSpPr>
          <p:sp>
            <p:nvSpPr>
              <p:cNvPr id="142" name="Forme libre : forme 141">
                <a:extLst>
                  <a:ext uri="{FF2B5EF4-FFF2-40B4-BE49-F238E27FC236}">
                    <a16:creationId xmlns:a16="http://schemas.microsoft.com/office/drawing/2014/main" id="{EE555761-B0F1-7328-975C-ADF440779EC2}"/>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143" name="Forme libre : forme 142">
                <a:extLst>
                  <a:ext uri="{FF2B5EF4-FFF2-40B4-BE49-F238E27FC236}">
                    <a16:creationId xmlns:a16="http://schemas.microsoft.com/office/drawing/2014/main" id="{D8DA48D1-673E-7556-6BDE-77CEB388D4C0}"/>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144" name="Forme libre : forme 143">
                <a:extLst>
                  <a:ext uri="{FF2B5EF4-FFF2-40B4-BE49-F238E27FC236}">
                    <a16:creationId xmlns:a16="http://schemas.microsoft.com/office/drawing/2014/main" id="{ABF4A56F-B324-90A8-B519-516BD72E8A3D}"/>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145" name="Forme libre : forme 144">
                <a:extLst>
                  <a:ext uri="{FF2B5EF4-FFF2-40B4-BE49-F238E27FC236}">
                    <a16:creationId xmlns:a16="http://schemas.microsoft.com/office/drawing/2014/main" id="{62411545-BA5D-449E-E7BD-E932A253A9DE}"/>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146" name="Forme libre : forme 145">
                <a:extLst>
                  <a:ext uri="{FF2B5EF4-FFF2-40B4-BE49-F238E27FC236}">
                    <a16:creationId xmlns:a16="http://schemas.microsoft.com/office/drawing/2014/main" id="{9FA0E682-A947-CB6D-D884-F6807AEF476D}"/>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147" name="Forme libre : forme 146">
                <a:extLst>
                  <a:ext uri="{FF2B5EF4-FFF2-40B4-BE49-F238E27FC236}">
                    <a16:creationId xmlns:a16="http://schemas.microsoft.com/office/drawing/2014/main" id="{97C7BBF5-2666-5D70-D16A-D77B2B661CD8}"/>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140" name="Forme libre : forme 139">
              <a:extLst>
                <a:ext uri="{FF2B5EF4-FFF2-40B4-BE49-F238E27FC236}">
                  <a16:creationId xmlns:a16="http://schemas.microsoft.com/office/drawing/2014/main" id="{E74E1543-164B-B4CD-43BE-E002BEB70B5B}"/>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141" name="Forme libre : forme 140">
              <a:extLst>
                <a:ext uri="{FF2B5EF4-FFF2-40B4-BE49-F238E27FC236}">
                  <a16:creationId xmlns:a16="http://schemas.microsoft.com/office/drawing/2014/main" id="{48E90940-821F-6212-0880-15AB7FCF48FC}"/>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grpSp>
        <p:nvGrpSpPr>
          <p:cNvPr id="148" name="Groupe 147">
            <a:extLst>
              <a:ext uri="{FF2B5EF4-FFF2-40B4-BE49-F238E27FC236}">
                <a16:creationId xmlns:a16="http://schemas.microsoft.com/office/drawing/2014/main" id="{F73A7611-A669-CF2C-78AF-D5C4274B444B}"/>
              </a:ext>
            </a:extLst>
          </p:cNvPr>
          <p:cNvGrpSpPr/>
          <p:nvPr>
            <p:custDataLst>
              <p:tags r:id="rId13"/>
            </p:custDataLst>
          </p:nvPr>
        </p:nvGrpSpPr>
        <p:grpSpPr>
          <a:xfrm>
            <a:off x="6429244" y="3923587"/>
            <a:ext cx="1492590" cy="1124261"/>
            <a:chOff x="2469919" y="2718353"/>
            <a:chExt cx="3077690" cy="2318203"/>
          </a:xfrm>
        </p:grpSpPr>
        <p:sp>
          <p:nvSpPr>
            <p:cNvPr id="149" name="Forme libre : forme 148">
              <a:extLst>
                <a:ext uri="{FF2B5EF4-FFF2-40B4-BE49-F238E27FC236}">
                  <a16:creationId xmlns:a16="http://schemas.microsoft.com/office/drawing/2014/main" id="{78481EA0-D5FB-7952-C0F4-B78D1F09B37F}"/>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150" name="Forme libre : forme 149">
              <a:extLst>
                <a:ext uri="{FF2B5EF4-FFF2-40B4-BE49-F238E27FC236}">
                  <a16:creationId xmlns:a16="http://schemas.microsoft.com/office/drawing/2014/main" id="{7D7CBB79-4495-D1CA-959F-02465AD11F6B}"/>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151" name="Graphique 52">
              <a:extLst>
                <a:ext uri="{FF2B5EF4-FFF2-40B4-BE49-F238E27FC236}">
                  <a16:creationId xmlns:a16="http://schemas.microsoft.com/office/drawing/2014/main" id="{BD137853-126B-14F4-EE54-E3D4AAD5AFCC}"/>
                </a:ext>
              </a:extLst>
            </p:cNvPr>
            <p:cNvGrpSpPr/>
            <p:nvPr/>
          </p:nvGrpSpPr>
          <p:grpSpPr>
            <a:xfrm>
              <a:off x="2760480" y="3050595"/>
              <a:ext cx="2567412" cy="1536448"/>
              <a:chOff x="2760480" y="3050595"/>
              <a:chExt cx="2567412" cy="1536448"/>
            </a:xfrm>
            <a:solidFill>
              <a:srgbClr val="666666"/>
            </a:solidFill>
          </p:grpSpPr>
          <p:sp>
            <p:nvSpPr>
              <p:cNvPr id="154" name="Forme libre : forme 153">
                <a:extLst>
                  <a:ext uri="{FF2B5EF4-FFF2-40B4-BE49-F238E27FC236}">
                    <a16:creationId xmlns:a16="http://schemas.microsoft.com/office/drawing/2014/main" id="{1B9C1321-B56B-3873-EC08-5EF4A0E9B828}"/>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155" name="Forme libre : forme 154">
                <a:extLst>
                  <a:ext uri="{FF2B5EF4-FFF2-40B4-BE49-F238E27FC236}">
                    <a16:creationId xmlns:a16="http://schemas.microsoft.com/office/drawing/2014/main" id="{7AB2DE60-C767-A00F-16F5-90A984B241A7}"/>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156" name="Forme libre : forme 155">
                <a:extLst>
                  <a:ext uri="{FF2B5EF4-FFF2-40B4-BE49-F238E27FC236}">
                    <a16:creationId xmlns:a16="http://schemas.microsoft.com/office/drawing/2014/main" id="{C55B4B27-68E8-57A8-71C3-AAA84163D620}"/>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157" name="Forme libre : forme 156">
                <a:extLst>
                  <a:ext uri="{FF2B5EF4-FFF2-40B4-BE49-F238E27FC236}">
                    <a16:creationId xmlns:a16="http://schemas.microsoft.com/office/drawing/2014/main" id="{413226D3-8C67-5033-C4BF-D262AED36999}"/>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158" name="Forme libre : forme 157">
                <a:extLst>
                  <a:ext uri="{FF2B5EF4-FFF2-40B4-BE49-F238E27FC236}">
                    <a16:creationId xmlns:a16="http://schemas.microsoft.com/office/drawing/2014/main" id="{4A155D71-D0A4-D592-B0B1-018A4C2B3D56}"/>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159" name="Forme libre : forme 158">
                <a:extLst>
                  <a:ext uri="{FF2B5EF4-FFF2-40B4-BE49-F238E27FC236}">
                    <a16:creationId xmlns:a16="http://schemas.microsoft.com/office/drawing/2014/main" id="{C862FBC7-782B-D67D-43EF-D494E69BABEF}"/>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152" name="Forme libre : forme 151">
              <a:extLst>
                <a:ext uri="{FF2B5EF4-FFF2-40B4-BE49-F238E27FC236}">
                  <a16:creationId xmlns:a16="http://schemas.microsoft.com/office/drawing/2014/main" id="{C522FAE7-893D-C516-FF94-3E50FFCE9CBA}"/>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153" name="Forme libre : forme 152">
              <a:extLst>
                <a:ext uri="{FF2B5EF4-FFF2-40B4-BE49-F238E27FC236}">
                  <a16:creationId xmlns:a16="http://schemas.microsoft.com/office/drawing/2014/main" id="{60B39902-FE31-5526-B4DE-732C99612D5A}"/>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grpSp>
        <p:nvGrpSpPr>
          <p:cNvPr id="160" name="Groupe 159">
            <a:extLst>
              <a:ext uri="{FF2B5EF4-FFF2-40B4-BE49-F238E27FC236}">
                <a16:creationId xmlns:a16="http://schemas.microsoft.com/office/drawing/2014/main" id="{F565A3F7-0F33-6C2C-1DF4-6EDDEF2060BE}"/>
              </a:ext>
            </a:extLst>
          </p:cNvPr>
          <p:cNvGrpSpPr/>
          <p:nvPr>
            <p:custDataLst>
              <p:tags r:id="rId14"/>
            </p:custDataLst>
          </p:nvPr>
        </p:nvGrpSpPr>
        <p:grpSpPr>
          <a:xfrm>
            <a:off x="3640335" y="2970481"/>
            <a:ext cx="1571154" cy="1183438"/>
            <a:chOff x="2469919" y="2718353"/>
            <a:chExt cx="3077690" cy="2318203"/>
          </a:xfrm>
        </p:grpSpPr>
        <p:sp>
          <p:nvSpPr>
            <p:cNvPr id="161" name="Forme libre : forme 160">
              <a:extLst>
                <a:ext uri="{FF2B5EF4-FFF2-40B4-BE49-F238E27FC236}">
                  <a16:creationId xmlns:a16="http://schemas.microsoft.com/office/drawing/2014/main" id="{38FE5F54-46DC-099A-E2B7-DC550496483A}"/>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162" name="Forme libre : forme 161">
              <a:extLst>
                <a:ext uri="{FF2B5EF4-FFF2-40B4-BE49-F238E27FC236}">
                  <a16:creationId xmlns:a16="http://schemas.microsoft.com/office/drawing/2014/main" id="{DCC6B3DF-66AD-CDA0-E573-9B65B56A3E60}"/>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163" name="Graphique 52">
              <a:extLst>
                <a:ext uri="{FF2B5EF4-FFF2-40B4-BE49-F238E27FC236}">
                  <a16:creationId xmlns:a16="http://schemas.microsoft.com/office/drawing/2014/main" id="{2F07EBEB-44E6-61B7-D441-5B13AEF58577}"/>
                </a:ext>
              </a:extLst>
            </p:cNvPr>
            <p:cNvGrpSpPr/>
            <p:nvPr/>
          </p:nvGrpSpPr>
          <p:grpSpPr>
            <a:xfrm>
              <a:off x="2760480" y="3050595"/>
              <a:ext cx="2567412" cy="1536448"/>
              <a:chOff x="2760480" y="3050595"/>
              <a:chExt cx="2567412" cy="1536448"/>
            </a:xfrm>
            <a:solidFill>
              <a:srgbClr val="666666"/>
            </a:solidFill>
          </p:grpSpPr>
          <p:sp>
            <p:nvSpPr>
              <p:cNvPr id="166" name="Forme libre : forme 165">
                <a:extLst>
                  <a:ext uri="{FF2B5EF4-FFF2-40B4-BE49-F238E27FC236}">
                    <a16:creationId xmlns:a16="http://schemas.microsoft.com/office/drawing/2014/main" id="{28F27597-50BB-2DCF-FB5E-BD00A6363B47}"/>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167" name="Forme libre : forme 166">
                <a:extLst>
                  <a:ext uri="{FF2B5EF4-FFF2-40B4-BE49-F238E27FC236}">
                    <a16:creationId xmlns:a16="http://schemas.microsoft.com/office/drawing/2014/main" id="{B05A80DC-210F-38F0-D489-7010B3515BC9}"/>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168" name="Forme libre : forme 167">
                <a:extLst>
                  <a:ext uri="{FF2B5EF4-FFF2-40B4-BE49-F238E27FC236}">
                    <a16:creationId xmlns:a16="http://schemas.microsoft.com/office/drawing/2014/main" id="{AB7AF5B5-9FEE-5BD9-B121-307A8E477A0E}"/>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169" name="Forme libre : forme 168">
                <a:extLst>
                  <a:ext uri="{FF2B5EF4-FFF2-40B4-BE49-F238E27FC236}">
                    <a16:creationId xmlns:a16="http://schemas.microsoft.com/office/drawing/2014/main" id="{51B3129A-1B5B-753B-6BBA-B131B9EBA0AB}"/>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170" name="Forme libre : forme 169">
                <a:extLst>
                  <a:ext uri="{FF2B5EF4-FFF2-40B4-BE49-F238E27FC236}">
                    <a16:creationId xmlns:a16="http://schemas.microsoft.com/office/drawing/2014/main" id="{35FECDA8-E1BF-0538-A635-D56E10D7C1DD}"/>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171" name="Forme libre : forme 170">
                <a:extLst>
                  <a:ext uri="{FF2B5EF4-FFF2-40B4-BE49-F238E27FC236}">
                    <a16:creationId xmlns:a16="http://schemas.microsoft.com/office/drawing/2014/main" id="{6D9C2BC1-C0E0-16CC-F963-3652DED5F143}"/>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164" name="Forme libre : forme 163">
              <a:extLst>
                <a:ext uri="{FF2B5EF4-FFF2-40B4-BE49-F238E27FC236}">
                  <a16:creationId xmlns:a16="http://schemas.microsoft.com/office/drawing/2014/main" id="{A8539F1E-7EA3-D7F4-C530-E0F1C1D9008A}"/>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165" name="Forme libre : forme 164">
              <a:extLst>
                <a:ext uri="{FF2B5EF4-FFF2-40B4-BE49-F238E27FC236}">
                  <a16:creationId xmlns:a16="http://schemas.microsoft.com/office/drawing/2014/main" id="{689A88B4-88F0-EC4F-DDCE-C2C8A07E55D7}"/>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sp>
        <p:nvSpPr>
          <p:cNvPr id="2" name="Espace réservé du numéro de diapositive 1">
            <a:extLst>
              <a:ext uri="{FF2B5EF4-FFF2-40B4-BE49-F238E27FC236}">
                <a16:creationId xmlns:a16="http://schemas.microsoft.com/office/drawing/2014/main" id="{B65F605A-A91A-7B9D-2CC2-DCFEF6991A84}"/>
              </a:ext>
            </a:extLst>
          </p:cNvPr>
          <p:cNvSpPr>
            <a:spLocks noGrp="1"/>
          </p:cNvSpPr>
          <p:nvPr>
            <p:ph type="sldNum" sz="quarter" idx="10"/>
            <p:custDataLst>
              <p:tags r:id="rId15"/>
            </p:custDataLst>
          </p:nvPr>
        </p:nvSpPr>
        <p:spPr/>
        <p:txBody>
          <a:bodyPr/>
          <a:lstStyle/>
          <a:p>
            <a:fld id="{B155B846-58B1-4FD9-BD7C-950EBE99AA96}" type="slidenum">
              <a:rPr lang="fr-FR" smtClean="0"/>
              <a:t>6</a:t>
            </a:fld>
            <a:endParaRPr lang="fr-FR"/>
          </a:p>
        </p:txBody>
      </p:sp>
    </p:spTree>
    <p:extLst>
      <p:ext uri="{BB962C8B-B14F-4D97-AF65-F5344CB8AC3E}">
        <p14:creationId xmlns:p14="http://schemas.microsoft.com/office/powerpoint/2010/main" val="3059571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067;p74">
            <a:extLst>
              <a:ext uri="{FF2B5EF4-FFF2-40B4-BE49-F238E27FC236}">
                <a16:creationId xmlns:a16="http://schemas.microsoft.com/office/drawing/2014/main" id="{FC2DDF6C-F0EA-6EF9-DFF8-26D61B6C17FF}"/>
              </a:ext>
            </a:extLst>
          </p:cNvPr>
          <p:cNvSpPr txBox="1">
            <a:spLocks/>
          </p:cNvSpPr>
          <p:nvPr>
            <p:custDataLst>
              <p:tags r:id="rId1"/>
            </p:custDataLst>
          </p:nvPr>
        </p:nvSpPr>
        <p:spPr>
          <a:xfrm>
            <a:off x="2866950" y="542700"/>
            <a:ext cx="3410100" cy="87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Candal"/>
              <a:buNone/>
              <a:defRPr sz="2500" b="0" i="0" u="none" strike="noStrike" cap="none">
                <a:solidFill>
                  <a:schemeClr val="dk1"/>
                </a:solidFill>
                <a:latin typeface="Candal"/>
                <a:ea typeface="Candal"/>
                <a:cs typeface="Candal"/>
                <a:sym typeface="Candal"/>
              </a:defRPr>
            </a:lvl1pPr>
            <a:lvl2pPr marR="0" lvl="1"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800"/>
              <a:buFont typeface="Candal"/>
              <a:buNone/>
              <a:defRPr sz="2800" b="0" i="0" u="none" strike="noStrike" cap="none">
                <a:solidFill>
                  <a:schemeClr val="dk1"/>
                </a:solidFill>
                <a:latin typeface="Poppins"/>
                <a:ea typeface="Poppins"/>
                <a:cs typeface="Poppins"/>
                <a:sym typeface="Poppins"/>
              </a:defRPr>
            </a:lvl9pPr>
          </a:lstStyle>
          <a:p>
            <a:r>
              <a:rPr lang="fr-FR"/>
              <a:t>Merci !</a:t>
            </a:r>
          </a:p>
        </p:txBody>
      </p:sp>
      <p:sp>
        <p:nvSpPr>
          <p:cNvPr id="7" name="Google Shape;4068;p74">
            <a:extLst>
              <a:ext uri="{FF2B5EF4-FFF2-40B4-BE49-F238E27FC236}">
                <a16:creationId xmlns:a16="http://schemas.microsoft.com/office/drawing/2014/main" id="{0B9377AA-E225-188A-327D-67DB742DF280}"/>
              </a:ext>
            </a:extLst>
          </p:cNvPr>
          <p:cNvSpPr txBox="1">
            <a:spLocks noGrp="1"/>
          </p:cNvSpPr>
          <p:nvPr>
            <p:ph type="subTitle" idx="1"/>
            <p:custDataLst>
              <p:tags r:id="rId2"/>
            </p:custDataLst>
          </p:nvPr>
        </p:nvSpPr>
        <p:spPr>
          <a:xfrm>
            <a:off x="3212850" y="2180675"/>
            <a:ext cx="2718300" cy="117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a:t>Des questions ?</a:t>
            </a:r>
            <a:endParaRPr/>
          </a:p>
        </p:txBody>
      </p:sp>
      <p:pic>
        <p:nvPicPr>
          <p:cNvPr id="3" name="Graphique 2">
            <a:extLst>
              <a:ext uri="{FF2B5EF4-FFF2-40B4-BE49-F238E27FC236}">
                <a16:creationId xmlns:a16="http://schemas.microsoft.com/office/drawing/2014/main" id="{F9CE6F02-5A79-AC7B-7F63-453AC4898028}"/>
              </a:ext>
            </a:extLst>
          </p:cNvPr>
          <p:cNvPicPr>
            <a:picLocks noChangeAspect="1"/>
          </p:cNvPicPr>
          <p:nvPr>
            <p:custDataLst>
              <p:tags r:id="rId3"/>
            </p:custDataLst>
          </p:nvPr>
        </p:nvPicPr>
        <p:blipFill>
          <a:blip r:embed="rId10">
            <a:extLst>
              <a:ext uri="{96DAC541-7B7A-43D3-8B79-37D633B846F1}">
                <asvg:svgBlip xmlns:asvg="http://schemas.microsoft.com/office/drawing/2016/SVG/main" r:embed="rId11"/>
              </a:ext>
            </a:extLst>
          </a:blip>
          <a:stretch>
            <a:fillRect/>
          </a:stretch>
        </p:blipFill>
        <p:spPr>
          <a:xfrm>
            <a:off x="3550920" y="3063785"/>
            <a:ext cx="2042160" cy="2042160"/>
          </a:xfrm>
          <a:prstGeom prst="rect">
            <a:avLst/>
          </a:prstGeom>
        </p:spPr>
      </p:pic>
      <p:pic>
        <p:nvPicPr>
          <p:cNvPr id="4" name="Image 3">
            <a:extLst>
              <a:ext uri="{FF2B5EF4-FFF2-40B4-BE49-F238E27FC236}">
                <a16:creationId xmlns:a16="http://schemas.microsoft.com/office/drawing/2014/main" id="{1D63A277-9B9C-3D4A-5B50-33221ABD3330}"/>
              </a:ext>
            </a:extLst>
          </p:cNvPr>
          <p:cNvPicPr>
            <a:picLocks noChangeAspect="1"/>
          </p:cNvPicPr>
          <p:nvPr>
            <p:custDataLst>
              <p:tags r:id="rId4"/>
            </p:custDataLst>
          </p:nvPr>
        </p:nvPicPr>
        <p:blipFill>
          <a:blip r:embed="rId12"/>
          <a:stretch>
            <a:fillRect/>
          </a:stretch>
        </p:blipFill>
        <p:spPr>
          <a:xfrm rot="154617">
            <a:off x="3635174" y="3184825"/>
            <a:ext cx="916681" cy="916681"/>
          </a:xfrm>
          <a:prstGeom prst="rect">
            <a:avLst/>
          </a:prstGeom>
        </p:spPr>
      </p:pic>
      <p:pic>
        <p:nvPicPr>
          <p:cNvPr id="8" name="Image 7">
            <a:extLst>
              <a:ext uri="{FF2B5EF4-FFF2-40B4-BE49-F238E27FC236}">
                <a16:creationId xmlns:a16="http://schemas.microsoft.com/office/drawing/2014/main" id="{2C6D403B-DCFE-EF34-2691-F1074CCE4987}"/>
              </a:ext>
            </a:extLst>
          </p:cNvPr>
          <p:cNvPicPr>
            <a:picLocks noChangeAspect="1"/>
          </p:cNvPicPr>
          <p:nvPr>
            <p:custDataLst>
              <p:tags r:id="rId5"/>
            </p:custDataLst>
          </p:nvPr>
        </p:nvPicPr>
        <p:blipFill>
          <a:blip r:embed="rId12"/>
          <a:stretch>
            <a:fillRect/>
          </a:stretch>
        </p:blipFill>
        <p:spPr>
          <a:xfrm rot="154617">
            <a:off x="4592143" y="3184824"/>
            <a:ext cx="916681" cy="916681"/>
          </a:xfrm>
          <a:prstGeom prst="rect">
            <a:avLst/>
          </a:prstGeom>
        </p:spPr>
      </p:pic>
      <p:pic>
        <p:nvPicPr>
          <p:cNvPr id="12" name="Graphique 11">
            <a:extLst>
              <a:ext uri="{FF2B5EF4-FFF2-40B4-BE49-F238E27FC236}">
                <a16:creationId xmlns:a16="http://schemas.microsoft.com/office/drawing/2014/main" id="{3EC63542-9821-CC4F-8CA2-A56EFBFA6879}"/>
              </a:ext>
            </a:extLst>
          </p:cNvPr>
          <p:cNvPicPr>
            <a:picLocks noChangeAspect="1"/>
          </p:cNvPicPr>
          <p:nvPr>
            <p:custDataLst>
              <p:tags r:id="rId6"/>
            </p:custDataLst>
          </p:nvPr>
        </p:nvPicPr>
        <p:blipFill>
          <a:blip r:embed="rId13">
            <a:extLst>
              <a:ext uri="{96DAC541-7B7A-43D3-8B79-37D633B846F1}">
                <asvg:svgBlip xmlns:asvg="http://schemas.microsoft.com/office/drawing/2016/SVG/main" r:embed="rId14"/>
              </a:ext>
            </a:extLst>
          </a:blip>
          <a:stretch>
            <a:fillRect/>
          </a:stretch>
        </p:blipFill>
        <p:spPr>
          <a:xfrm>
            <a:off x="4294106" y="4160928"/>
            <a:ext cx="555785" cy="555785"/>
          </a:xfrm>
          <a:prstGeom prst="rect">
            <a:avLst/>
          </a:prstGeom>
        </p:spPr>
      </p:pic>
      <p:sp>
        <p:nvSpPr>
          <p:cNvPr id="2" name="Espace réservé du numéro de diapositive 1">
            <a:extLst>
              <a:ext uri="{FF2B5EF4-FFF2-40B4-BE49-F238E27FC236}">
                <a16:creationId xmlns:a16="http://schemas.microsoft.com/office/drawing/2014/main" id="{0FA796DC-FE6E-FD1E-8B80-D2C7E2939C79}"/>
              </a:ext>
            </a:extLst>
          </p:cNvPr>
          <p:cNvSpPr>
            <a:spLocks noGrp="1"/>
          </p:cNvSpPr>
          <p:nvPr>
            <p:ph type="sldNum" sz="quarter" idx="10"/>
            <p:custDataLst>
              <p:tags r:id="rId7"/>
            </p:custDataLst>
          </p:nvPr>
        </p:nvSpPr>
        <p:spPr/>
        <p:txBody>
          <a:bodyPr/>
          <a:lstStyle/>
          <a:p>
            <a:fld id="{B155B846-58B1-4FD9-BD7C-950EBE99AA96}" type="slidenum">
              <a:rPr lang="fr-FR" smtClean="0"/>
              <a:t>60</a:t>
            </a:fld>
            <a:endParaRPr lang="fr-FR"/>
          </a:p>
        </p:txBody>
      </p:sp>
    </p:spTree>
    <p:extLst>
      <p:ext uri="{BB962C8B-B14F-4D97-AF65-F5344CB8AC3E}">
        <p14:creationId xmlns:p14="http://schemas.microsoft.com/office/powerpoint/2010/main" val="2649584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LA DIFFÉRENCE</a:t>
            </a:r>
          </a:p>
        </p:txBody>
      </p:sp>
      <p:pic>
        <p:nvPicPr>
          <p:cNvPr id="3" name="Graphique 2">
            <a:extLst>
              <a:ext uri="{FF2B5EF4-FFF2-40B4-BE49-F238E27FC236}">
                <a16:creationId xmlns:a16="http://schemas.microsoft.com/office/drawing/2014/main" id="{CB4F3D55-065C-4214-37C4-D94E0C2EB0EE}"/>
              </a:ext>
            </a:extLst>
          </p:cNvPr>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713232" y="1854200"/>
            <a:ext cx="2266950" cy="2266950"/>
          </a:xfrm>
          <a:prstGeom prst="rect">
            <a:avLst/>
          </a:prstGeom>
        </p:spPr>
      </p:pic>
      <p:sp>
        <p:nvSpPr>
          <p:cNvPr id="4" name="Croix 3">
            <a:extLst>
              <a:ext uri="{FF2B5EF4-FFF2-40B4-BE49-F238E27FC236}">
                <a16:creationId xmlns:a16="http://schemas.microsoft.com/office/drawing/2014/main" id="{40CE2C16-11C4-7363-24C2-4550AAEDA7F1}"/>
              </a:ext>
            </a:extLst>
          </p:cNvPr>
          <p:cNvSpPr/>
          <p:nvPr>
            <p:custDataLst>
              <p:tags r:id="rId3"/>
            </p:custDataLst>
          </p:nvPr>
        </p:nvSpPr>
        <p:spPr>
          <a:xfrm rot="2700000">
            <a:off x="564007" y="1644438"/>
            <a:ext cx="2565400" cy="2559050"/>
          </a:xfrm>
          <a:prstGeom prst="plus">
            <a:avLst>
              <a:gd name="adj" fmla="val 443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 name="Groupe 1">
            <a:extLst>
              <a:ext uri="{FF2B5EF4-FFF2-40B4-BE49-F238E27FC236}">
                <a16:creationId xmlns:a16="http://schemas.microsoft.com/office/drawing/2014/main" id="{ABDB165A-68F4-6F47-FEDB-63FE68C57675}"/>
              </a:ext>
            </a:extLst>
          </p:cNvPr>
          <p:cNvGrpSpPr/>
          <p:nvPr>
            <p:custDataLst>
              <p:tags r:id="rId4"/>
            </p:custDataLst>
          </p:nvPr>
        </p:nvGrpSpPr>
        <p:grpSpPr>
          <a:xfrm>
            <a:off x="5485528" y="2937290"/>
            <a:ext cx="2390635" cy="944143"/>
            <a:chOff x="1181100" y="2847136"/>
            <a:chExt cx="2438397" cy="963006"/>
          </a:xfrm>
        </p:grpSpPr>
        <p:sp>
          <p:nvSpPr>
            <p:cNvPr id="5" name="Forme libre : forme 4">
              <a:extLst>
                <a:ext uri="{FF2B5EF4-FFF2-40B4-BE49-F238E27FC236}">
                  <a16:creationId xmlns:a16="http://schemas.microsoft.com/office/drawing/2014/main" id="{B4C2D56B-B8D2-1F72-36E4-6BC187679746}"/>
                </a:ext>
              </a:extLst>
            </p:cNvPr>
            <p:cNvSpPr/>
            <p:nvPr/>
          </p:nvSpPr>
          <p:spPr>
            <a:xfrm>
              <a:off x="1625065" y="2921131"/>
              <a:ext cx="147985" cy="811772"/>
            </a:xfrm>
            <a:custGeom>
              <a:avLst/>
              <a:gdLst>
                <a:gd name="connsiteX0" fmla="*/ 110990 w 147985"/>
                <a:gd name="connsiteY0" fmla="*/ 0 h 811772"/>
                <a:gd name="connsiteX1" fmla="*/ 0 w 147985"/>
                <a:gd name="connsiteY1" fmla="*/ 0 h 811772"/>
                <a:gd name="connsiteX2" fmla="*/ 0 w 147985"/>
                <a:gd name="connsiteY2" fmla="*/ 811773 h 811772"/>
                <a:gd name="connsiteX3" fmla="*/ 110990 w 147985"/>
                <a:gd name="connsiteY3" fmla="*/ 811773 h 811772"/>
                <a:gd name="connsiteX4" fmla="*/ 147985 w 147985"/>
                <a:gd name="connsiteY4" fmla="*/ 775864 h 811772"/>
                <a:gd name="connsiteX5" fmla="*/ 147985 w 147985"/>
                <a:gd name="connsiteY5" fmla="*/ 702955 h 811772"/>
                <a:gd name="connsiteX6" fmla="*/ 147985 w 147985"/>
                <a:gd name="connsiteY6" fmla="*/ 110990 h 811772"/>
                <a:gd name="connsiteX7" fmla="*/ 147985 w 147985"/>
                <a:gd name="connsiteY7" fmla="*/ 36995 h 811772"/>
                <a:gd name="connsiteX8" fmla="*/ 110990 w 147985"/>
                <a:gd name="connsiteY8" fmla="*/ 0 h 81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85" h="811772">
                  <a:moveTo>
                    <a:pt x="110990" y="0"/>
                  </a:moveTo>
                  <a:lnTo>
                    <a:pt x="0" y="0"/>
                  </a:lnTo>
                  <a:lnTo>
                    <a:pt x="0" y="811773"/>
                  </a:lnTo>
                  <a:lnTo>
                    <a:pt x="110990" y="811773"/>
                  </a:lnTo>
                  <a:cubicBezTo>
                    <a:pt x="131340" y="811773"/>
                    <a:pt x="147985" y="795614"/>
                    <a:pt x="147985" y="775864"/>
                  </a:cubicBezTo>
                  <a:cubicBezTo>
                    <a:pt x="147985" y="756114"/>
                    <a:pt x="147985" y="723305"/>
                    <a:pt x="147985" y="702955"/>
                  </a:cubicBezTo>
                  <a:lnTo>
                    <a:pt x="147985" y="110990"/>
                  </a:lnTo>
                  <a:cubicBezTo>
                    <a:pt x="147985" y="90640"/>
                    <a:pt x="147985" y="57345"/>
                    <a:pt x="147985" y="36995"/>
                  </a:cubicBezTo>
                  <a:cubicBezTo>
                    <a:pt x="147985" y="16645"/>
                    <a:pt x="131340" y="0"/>
                    <a:pt x="110990" y="0"/>
                  </a:cubicBezTo>
                  <a:close/>
                </a:path>
              </a:pathLst>
            </a:custGeom>
            <a:solidFill>
              <a:srgbClr val="E6E9ED"/>
            </a:solidFill>
            <a:ln w="4763" cap="flat">
              <a:noFill/>
              <a:prstDash val="solid"/>
              <a:miter/>
            </a:ln>
          </p:spPr>
          <p:txBody>
            <a:bodyPr rtlCol="0" anchor="ctr"/>
            <a:lstStyle/>
            <a:p>
              <a:endParaRPr lang="fr-FR"/>
            </a:p>
          </p:txBody>
        </p:sp>
        <p:sp>
          <p:nvSpPr>
            <p:cNvPr id="6" name="Forme libre : forme 5">
              <a:extLst>
                <a:ext uri="{FF2B5EF4-FFF2-40B4-BE49-F238E27FC236}">
                  <a16:creationId xmlns:a16="http://schemas.microsoft.com/office/drawing/2014/main" id="{C6209363-85C6-7608-A441-0E650C4A5E52}"/>
                </a:ext>
              </a:extLst>
            </p:cNvPr>
            <p:cNvSpPr/>
            <p:nvPr/>
          </p:nvSpPr>
          <p:spPr>
            <a:xfrm>
              <a:off x="1181100" y="2847136"/>
              <a:ext cx="443965" cy="961925"/>
            </a:xfrm>
            <a:custGeom>
              <a:avLst/>
              <a:gdLst>
                <a:gd name="connsiteX0" fmla="*/ 443965 w 443965"/>
                <a:gd name="connsiteY0" fmla="*/ 848768 h 961925"/>
                <a:gd name="connsiteX1" fmla="*/ 443965 w 443965"/>
                <a:gd name="connsiteY1" fmla="*/ 922763 h 961925"/>
                <a:gd name="connsiteX2" fmla="*/ 443965 w 443965"/>
                <a:gd name="connsiteY2" fmla="*/ 924930 h 961925"/>
                <a:gd name="connsiteX3" fmla="*/ 406970 w 443965"/>
                <a:gd name="connsiteY3" fmla="*/ 961925 h 961925"/>
                <a:gd name="connsiteX4" fmla="*/ 36995 w 443965"/>
                <a:gd name="connsiteY4" fmla="*/ 961925 h 961925"/>
                <a:gd name="connsiteX5" fmla="*/ 0 w 443965"/>
                <a:gd name="connsiteY5" fmla="*/ 924930 h 961925"/>
                <a:gd name="connsiteX6" fmla="*/ 0 w 443965"/>
                <a:gd name="connsiteY6" fmla="*/ 36995 h 961925"/>
                <a:gd name="connsiteX7" fmla="*/ 36995 w 443965"/>
                <a:gd name="connsiteY7" fmla="*/ 0 h 961925"/>
                <a:gd name="connsiteX8" fmla="*/ 406965 w 443965"/>
                <a:gd name="connsiteY8" fmla="*/ 0 h 961925"/>
                <a:gd name="connsiteX9" fmla="*/ 443960 w 443965"/>
                <a:gd name="connsiteY9" fmla="*/ 36995 h 961925"/>
                <a:gd name="connsiteX10" fmla="*/ 443960 w 443965"/>
                <a:gd name="connsiteY10" fmla="*/ 37000 h 961925"/>
                <a:gd name="connsiteX11" fmla="*/ 443960 w 443965"/>
                <a:gd name="connsiteY11" fmla="*/ 110995 h 961925"/>
                <a:gd name="connsiteX12" fmla="*/ 443960 w 443965"/>
                <a:gd name="connsiteY12" fmla="*/ 848768 h 9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965" h="961925">
                  <a:moveTo>
                    <a:pt x="443965" y="848768"/>
                  </a:moveTo>
                  <a:cubicBezTo>
                    <a:pt x="443965" y="869118"/>
                    <a:pt x="443965" y="902413"/>
                    <a:pt x="443965" y="922763"/>
                  </a:cubicBezTo>
                  <a:lnTo>
                    <a:pt x="443965" y="924930"/>
                  </a:lnTo>
                  <a:cubicBezTo>
                    <a:pt x="443965" y="945280"/>
                    <a:pt x="427315" y="961925"/>
                    <a:pt x="406970" y="961925"/>
                  </a:cubicBezTo>
                  <a:lnTo>
                    <a:pt x="36995" y="961925"/>
                  </a:lnTo>
                  <a:cubicBezTo>
                    <a:pt x="16645" y="961925"/>
                    <a:pt x="0" y="945275"/>
                    <a:pt x="0" y="924930"/>
                  </a:cubicBezTo>
                  <a:lnTo>
                    <a:pt x="0" y="36995"/>
                  </a:lnTo>
                  <a:cubicBezTo>
                    <a:pt x="0" y="16645"/>
                    <a:pt x="16650" y="0"/>
                    <a:pt x="36995" y="0"/>
                  </a:cubicBezTo>
                  <a:lnTo>
                    <a:pt x="406965" y="0"/>
                  </a:lnTo>
                  <a:cubicBezTo>
                    <a:pt x="427315" y="0"/>
                    <a:pt x="443960" y="16650"/>
                    <a:pt x="443960" y="36995"/>
                  </a:cubicBezTo>
                  <a:lnTo>
                    <a:pt x="443960" y="37000"/>
                  </a:lnTo>
                  <a:cubicBezTo>
                    <a:pt x="443960" y="57350"/>
                    <a:pt x="443960" y="90645"/>
                    <a:pt x="443960" y="110995"/>
                  </a:cubicBezTo>
                  <a:lnTo>
                    <a:pt x="443960" y="848768"/>
                  </a:lnTo>
                  <a:close/>
                </a:path>
              </a:pathLst>
            </a:custGeom>
            <a:solidFill>
              <a:srgbClr val="656D78"/>
            </a:solidFill>
            <a:ln w="4763" cap="flat">
              <a:noFill/>
              <a:prstDash val="solid"/>
              <a:miter/>
            </a:ln>
          </p:spPr>
          <p:txBody>
            <a:bodyPr rtlCol="0" anchor="ctr"/>
            <a:lstStyle/>
            <a:p>
              <a:endParaRPr lang="fr-FR"/>
            </a:p>
          </p:txBody>
        </p:sp>
        <p:sp>
          <p:nvSpPr>
            <p:cNvPr id="8" name="Forme libre : forme 7">
              <a:extLst>
                <a:ext uri="{FF2B5EF4-FFF2-40B4-BE49-F238E27FC236}">
                  <a16:creationId xmlns:a16="http://schemas.microsoft.com/office/drawing/2014/main" id="{4FD9015B-1EFD-15E9-FD73-C22DCC07F92E}"/>
                </a:ext>
              </a:extLst>
            </p:cNvPr>
            <p:cNvSpPr/>
            <p:nvPr/>
          </p:nvSpPr>
          <p:spPr>
            <a:xfrm>
              <a:off x="1773050" y="2977845"/>
              <a:ext cx="1846447" cy="832287"/>
            </a:xfrm>
            <a:custGeom>
              <a:avLst/>
              <a:gdLst>
                <a:gd name="connsiteX0" fmla="*/ 1102543 w 1846447"/>
                <a:gd name="connsiteY0" fmla="*/ 277342 h 832287"/>
                <a:gd name="connsiteX1" fmla="*/ 1183915 w 1846447"/>
                <a:gd name="connsiteY1" fmla="*/ 240347 h 832287"/>
                <a:gd name="connsiteX2" fmla="*/ 1627875 w 1846447"/>
                <a:gd name="connsiteY2" fmla="*/ 38379 h 832287"/>
                <a:gd name="connsiteX3" fmla="*/ 1829919 w 1846447"/>
                <a:gd name="connsiteY3" fmla="*/ 92352 h 832287"/>
                <a:gd name="connsiteX4" fmla="*/ 1775870 w 1846447"/>
                <a:gd name="connsiteY4" fmla="*/ 294392 h 832287"/>
                <a:gd name="connsiteX5" fmla="*/ 887930 w 1846447"/>
                <a:gd name="connsiteY5" fmla="*/ 832287 h 832287"/>
                <a:gd name="connsiteX6" fmla="*/ 0 w 1846447"/>
                <a:gd name="connsiteY6" fmla="*/ 684302 h 832287"/>
                <a:gd name="connsiteX7" fmla="*/ 0 w 1846447"/>
                <a:gd name="connsiteY7" fmla="*/ 18362 h 832287"/>
                <a:gd name="connsiteX8" fmla="*/ 1035915 w 1846447"/>
                <a:gd name="connsiteY8" fmla="*/ 227769 h 832287"/>
                <a:gd name="connsiteX9" fmla="*/ 1098061 w 1846447"/>
                <a:gd name="connsiteY9" fmla="*/ 279656 h 832287"/>
                <a:gd name="connsiteX10" fmla="*/ 1102543 w 1846447"/>
                <a:gd name="connsiteY10" fmla="*/ 277342 h 83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6447" h="832287">
                  <a:moveTo>
                    <a:pt x="1102543" y="277342"/>
                  </a:moveTo>
                  <a:lnTo>
                    <a:pt x="1183915" y="240347"/>
                  </a:lnTo>
                  <a:cubicBezTo>
                    <a:pt x="1368900" y="166347"/>
                    <a:pt x="1627875" y="38379"/>
                    <a:pt x="1627875" y="38379"/>
                  </a:cubicBezTo>
                  <a:cubicBezTo>
                    <a:pt x="1698908" y="-2303"/>
                    <a:pt x="1789166" y="21400"/>
                    <a:pt x="1829919" y="92352"/>
                  </a:cubicBezTo>
                  <a:cubicBezTo>
                    <a:pt x="1870596" y="163456"/>
                    <a:pt x="1829919" y="240342"/>
                    <a:pt x="1775870" y="294392"/>
                  </a:cubicBezTo>
                  <a:cubicBezTo>
                    <a:pt x="1775870" y="294392"/>
                    <a:pt x="1109920" y="832287"/>
                    <a:pt x="887930" y="832287"/>
                  </a:cubicBezTo>
                  <a:cubicBezTo>
                    <a:pt x="665950" y="832287"/>
                    <a:pt x="0" y="684302"/>
                    <a:pt x="0" y="684302"/>
                  </a:cubicBezTo>
                  <a:lnTo>
                    <a:pt x="0" y="18362"/>
                  </a:lnTo>
                  <a:cubicBezTo>
                    <a:pt x="369965" y="-43055"/>
                    <a:pt x="496495" y="55357"/>
                    <a:pt x="1035915" y="227769"/>
                  </a:cubicBezTo>
                  <a:cubicBezTo>
                    <a:pt x="1065543" y="240347"/>
                    <a:pt x="1085488" y="258120"/>
                    <a:pt x="1098061" y="279656"/>
                  </a:cubicBezTo>
                  <a:lnTo>
                    <a:pt x="1102543" y="277342"/>
                  </a:lnTo>
                  <a:close/>
                </a:path>
              </a:pathLst>
            </a:custGeom>
            <a:solidFill>
              <a:srgbClr val="FFDECF"/>
            </a:solidFill>
            <a:ln w="4763" cap="flat">
              <a:noFill/>
              <a:prstDash val="solid"/>
              <a:miter/>
            </a:ln>
          </p:spPr>
          <p:txBody>
            <a:bodyPr rtlCol="0" anchor="ctr"/>
            <a:lstStyle/>
            <a:p>
              <a:endParaRPr lang="fr-FR"/>
            </a:p>
          </p:txBody>
        </p:sp>
        <p:grpSp>
          <p:nvGrpSpPr>
            <p:cNvPr id="9" name="Graphique 2">
              <a:extLst>
                <a:ext uri="{FF2B5EF4-FFF2-40B4-BE49-F238E27FC236}">
                  <a16:creationId xmlns:a16="http://schemas.microsoft.com/office/drawing/2014/main" id="{5D07A6CA-BB4B-AF70-D708-3AABD11B02AC}"/>
                </a:ext>
              </a:extLst>
            </p:cNvPr>
            <p:cNvGrpSpPr/>
            <p:nvPr/>
          </p:nvGrpSpPr>
          <p:grpSpPr>
            <a:xfrm>
              <a:off x="1773050" y="3012324"/>
              <a:ext cx="1846447" cy="797818"/>
              <a:chOff x="1773050" y="3012324"/>
              <a:chExt cx="1846447" cy="797818"/>
            </a:xfrm>
            <a:solidFill>
              <a:srgbClr val="FFCDBE"/>
            </a:solidFill>
          </p:grpSpPr>
          <p:sp>
            <p:nvSpPr>
              <p:cNvPr id="11" name="Forme libre : forme 10">
                <a:extLst>
                  <a:ext uri="{FF2B5EF4-FFF2-40B4-BE49-F238E27FC236}">
                    <a16:creationId xmlns:a16="http://schemas.microsoft.com/office/drawing/2014/main" id="{29DAEB7E-8A33-DCDF-B826-B485FCF8DE3C}"/>
                  </a:ext>
                </a:extLst>
              </p:cNvPr>
              <p:cNvSpPr/>
              <p:nvPr/>
            </p:nvSpPr>
            <p:spPr>
              <a:xfrm>
                <a:off x="1773050" y="3012324"/>
                <a:ext cx="1846447" cy="797818"/>
              </a:xfrm>
              <a:custGeom>
                <a:avLst/>
                <a:gdLst>
                  <a:gd name="connsiteX0" fmla="*/ 1829919 w 1846447"/>
                  <a:gd name="connsiteY0" fmla="*/ 57879 h 797818"/>
                  <a:gd name="connsiteX1" fmla="*/ 1768712 w 1846447"/>
                  <a:gd name="connsiteY1" fmla="*/ 0 h 797818"/>
                  <a:gd name="connsiteX2" fmla="*/ 1701865 w 1846447"/>
                  <a:gd name="connsiteY2" fmla="*/ 111928 h 797818"/>
                  <a:gd name="connsiteX3" fmla="*/ 887930 w 1846447"/>
                  <a:gd name="connsiteY3" fmla="*/ 636246 h 797818"/>
                  <a:gd name="connsiteX4" fmla="*/ 0 w 1846447"/>
                  <a:gd name="connsiteY4" fmla="*/ 517889 h 797818"/>
                  <a:gd name="connsiteX5" fmla="*/ 0 w 1846447"/>
                  <a:gd name="connsiteY5" fmla="*/ 649834 h 797818"/>
                  <a:gd name="connsiteX6" fmla="*/ 887930 w 1846447"/>
                  <a:gd name="connsiteY6" fmla="*/ 797819 h 797818"/>
                  <a:gd name="connsiteX7" fmla="*/ 1775870 w 1846447"/>
                  <a:gd name="connsiteY7" fmla="*/ 259923 h 797818"/>
                  <a:gd name="connsiteX8" fmla="*/ 1829919 w 1846447"/>
                  <a:gd name="connsiteY8" fmla="*/ 57879 h 79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6447" h="797818">
                    <a:moveTo>
                      <a:pt x="1829919" y="57879"/>
                    </a:moveTo>
                    <a:cubicBezTo>
                      <a:pt x="1815036" y="31937"/>
                      <a:pt x="1793424" y="12502"/>
                      <a:pt x="1768712" y="0"/>
                    </a:cubicBezTo>
                    <a:cubicBezTo>
                      <a:pt x="1759687" y="41258"/>
                      <a:pt x="1733302" y="80496"/>
                      <a:pt x="1701865" y="111928"/>
                    </a:cubicBezTo>
                    <a:cubicBezTo>
                      <a:pt x="1701865" y="111928"/>
                      <a:pt x="1109920" y="636246"/>
                      <a:pt x="887930" y="636246"/>
                    </a:cubicBezTo>
                    <a:cubicBezTo>
                      <a:pt x="711041" y="636246"/>
                      <a:pt x="179060" y="556036"/>
                      <a:pt x="0" y="517889"/>
                    </a:cubicBezTo>
                    <a:lnTo>
                      <a:pt x="0" y="649834"/>
                    </a:lnTo>
                    <a:cubicBezTo>
                      <a:pt x="0" y="649834"/>
                      <a:pt x="665945" y="797819"/>
                      <a:pt x="887930" y="797819"/>
                    </a:cubicBezTo>
                    <a:cubicBezTo>
                      <a:pt x="1109920" y="797819"/>
                      <a:pt x="1775870" y="259923"/>
                      <a:pt x="1775870" y="259923"/>
                    </a:cubicBezTo>
                    <a:cubicBezTo>
                      <a:pt x="1829919" y="205869"/>
                      <a:pt x="1870596" y="128983"/>
                      <a:pt x="1829919" y="57879"/>
                    </a:cubicBezTo>
                    <a:close/>
                  </a:path>
                </a:pathLst>
              </a:custGeom>
              <a:solidFill>
                <a:srgbClr val="FFCDBE"/>
              </a:solidFill>
              <a:ln w="4763"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1B11E06E-D0B4-AEEA-4FF3-EEC7A4C3EA02}"/>
                  </a:ext>
                </a:extLst>
              </p:cNvPr>
              <p:cNvSpPr/>
              <p:nvPr/>
            </p:nvSpPr>
            <p:spPr>
              <a:xfrm>
                <a:off x="2180036" y="3225993"/>
                <a:ext cx="774334" cy="253988"/>
              </a:xfrm>
              <a:custGeom>
                <a:avLst/>
                <a:gdLst>
                  <a:gd name="connsiteX0" fmla="*/ 577127 w 774334"/>
                  <a:gd name="connsiteY0" fmla="*/ 253989 h 253988"/>
                  <a:gd name="connsiteX1" fmla="*/ 738343 w 774334"/>
                  <a:gd name="connsiteY1" fmla="*/ 163954 h 253988"/>
                  <a:gd name="connsiteX2" fmla="*/ 759945 w 774334"/>
                  <a:gd name="connsiteY2" fmla="*/ 0 h 253988"/>
                  <a:gd name="connsiteX3" fmla="*/ 695556 w 774334"/>
                  <a:gd name="connsiteY3" fmla="*/ 29194 h 253988"/>
                  <a:gd name="connsiteX4" fmla="*/ 692666 w 774334"/>
                  <a:gd name="connsiteY4" fmla="*/ 30637 h 253988"/>
                  <a:gd name="connsiteX5" fmla="*/ 694618 w 774334"/>
                  <a:gd name="connsiteY5" fmla="*/ 33452 h 253988"/>
                  <a:gd name="connsiteX6" fmla="*/ 677997 w 774334"/>
                  <a:gd name="connsiteY6" fmla="*/ 121106 h 253988"/>
                  <a:gd name="connsiteX7" fmla="*/ 561583 w 774334"/>
                  <a:gd name="connsiteY7" fmla="*/ 178622 h 253988"/>
                  <a:gd name="connsiteX8" fmla="*/ 41965 w 774334"/>
                  <a:gd name="connsiteY8" fmla="*/ 104337 h 253988"/>
                  <a:gd name="connsiteX9" fmla="*/ 341 w 774334"/>
                  <a:gd name="connsiteY9" fmla="*/ 135989 h 253988"/>
                  <a:gd name="connsiteX10" fmla="*/ 31993 w 774334"/>
                  <a:gd name="connsiteY10" fmla="*/ 177613 h 253988"/>
                  <a:gd name="connsiteX11" fmla="*/ 548138 w 774334"/>
                  <a:gd name="connsiteY11" fmla="*/ 251317 h 253988"/>
                  <a:gd name="connsiteX12" fmla="*/ 577127 w 774334"/>
                  <a:gd name="connsiteY12" fmla="*/ 253989 h 2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4334" h="253988">
                    <a:moveTo>
                      <a:pt x="577127" y="253989"/>
                    </a:moveTo>
                    <a:cubicBezTo>
                      <a:pt x="637101" y="253989"/>
                      <a:pt x="698014" y="220680"/>
                      <a:pt x="738343" y="163954"/>
                    </a:cubicBezTo>
                    <a:cubicBezTo>
                      <a:pt x="777138" y="109399"/>
                      <a:pt x="784944" y="47182"/>
                      <a:pt x="759945" y="0"/>
                    </a:cubicBezTo>
                    <a:lnTo>
                      <a:pt x="695556" y="29194"/>
                    </a:lnTo>
                    <a:lnTo>
                      <a:pt x="692666" y="30637"/>
                    </a:lnTo>
                    <a:cubicBezTo>
                      <a:pt x="693175" y="31433"/>
                      <a:pt x="694251" y="32876"/>
                      <a:pt x="694618" y="33452"/>
                    </a:cubicBezTo>
                    <a:cubicBezTo>
                      <a:pt x="706982" y="55059"/>
                      <a:pt x="700476" y="89454"/>
                      <a:pt x="677997" y="121106"/>
                    </a:cubicBezTo>
                    <a:cubicBezTo>
                      <a:pt x="653284" y="155939"/>
                      <a:pt x="607683" y="187152"/>
                      <a:pt x="561583" y="178622"/>
                    </a:cubicBezTo>
                    <a:cubicBezTo>
                      <a:pt x="489035" y="165330"/>
                      <a:pt x="60172" y="106794"/>
                      <a:pt x="41965" y="104337"/>
                    </a:cubicBezTo>
                    <a:cubicBezTo>
                      <a:pt x="21944" y="101446"/>
                      <a:pt x="3089" y="115757"/>
                      <a:pt x="341" y="135989"/>
                    </a:cubicBezTo>
                    <a:cubicBezTo>
                      <a:pt x="-2407" y="156224"/>
                      <a:pt x="11757" y="174865"/>
                      <a:pt x="31993" y="177613"/>
                    </a:cubicBezTo>
                    <a:cubicBezTo>
                      <a:pt x="36398" y="178189"/>
                      <a:pt x="477401" y="238377"/>
                      <a:pt x="548138" y="251317"/>
                    </a:cubicBezTo>
                    <a:cubicBezTo>
                      <a:pt x="557758" y="253127"/>
                      <a:pt x="567440" y="253989"/>
                      <a:pt x="577127" y="253989"/>
                    </a:cubicBezTo>
                    <a:close/>
                  </a:path>
                </a:pathLst>
              </a:custGeom>
              <a:solidFill>
                <a:srgbClr val="FFCDBE"/>
              </a:solidFill>
              <a:ln w="4763" cap="flat">
                <a:noFill/>
                <a:prstDash val="solid"/>
                <a:miter/>
              </a:ln>
            </p:spPr>
            <p:txBody>
              <a:bodyPr rtlCol="0" anchor="ctr"/>
              <a:lstStyle/>
              <a:p>
                <a:endParaRPr lang="fr-FR"/>
              </a:p>
            </p:txBody>
          </p:sp>
        </p:grpSp>
        <p:sp>
          <p:nvSpPr>
            <p:cNvPr id="10" name="Forme libre : forme 9">
              <a:extLst>
                <a:ext uri="{FF2B5EF4-FFF2-40B4-BE49-F238E27FC236}">
                  <a16:creationId xmlns:a16="http://schemas.microsoft.com/office/drawing/2014/main" id="{009E6866-D1D1-80CB-B987-C762F5BBF4C6}"/>
                </a:ext>
              </a:extLst>
            </p:cNvPr>
            <p:cNvSpPr/>
            <p:nvPr/>
          </p:nvSpPr>
          <p:spPr>
            <a:xfrm>
              <a:off x="1443542" y="3773147"/>
              <a:ext cx="74361" cy="36995"/>
            </a:xfrm>
            <a:custGeom>
              <a:avLst/>
              <a:gdLst>
                <a:gd name="connsiteX0" fmla="*/ 37362 w 74361"/>
                <a:gd name="connsiteY0" fmla="*/ 0 h 36995"/>
                <a:gd name="connsiteX1" fmla="*/ 36562 w 74361"/>
                <a:gd name="connsiteY1" fmla="*/ 0 h 36995"/>
                <a:gd name="connsiteX2" fmla="*/ 0 w 74361"/>
                <a:gd name="connsiteY2" fmla="*/ 36995 h 36995"/>
                <a:gd name="connsiteX3" fmla="*/ 74362 w 74361"/>
                <a:gd name="connsiteY3" fmla="*/ 36995 h 36995"/>
                <a:gd name="connsiteX4" fmla="*/ 37362 w 74361"/>
                <a:gd name="connsiteY4" fmla="*/ 0 h 3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61" h="36995">
                  <a:moveTo>
                    <a:pt x="37362" y="0"/>
                  </a:moveTo>
                  <a:lnTo>
                    <a:pt x="36562" y="0"/>
                  </a:lnTo>
                  <a:cubicBezTo>
                    <a:pt x="16183" y="0"/>
                    <a:pt x="0" y="16621"/>
                    <a:pt x="0" y="36995"/>
                  </a:cubicBezTo>
                  <a:lnTo>
                    <a:pt x="74362" y="36995"/>
                  </a:lnTo>
                  <a:cubicBezTo>
                    <a:pt x="74362" y="16616"/>
                    <a:pt x="57741" y="0"/>
                    <a:pt x="37362" y="0"/>
                  </a:cubicBezTo>
                  <a:close/>
                </a:path>
              </a:pathLst>
            </a:custGeom>
            <a:solidFill>
              <a:srgbClr val="FFCE54"/>
            </a:solidFill>
            <a:ln w="4763" cap="flat">
              <a:noFill/>
              <a:prstDash val="solid"/>
              <a:miter/>
            </a:ln>
          </p:spPr>
          <p:txBody>
            <a:bodyPr rtlCol="0" anchor="ctr"/>
            <a:lstStyle/>
            <a:p>
              <a:endParaRPr lang="fr-FR"/>
            </a:p>
          </p:txBody>
        </p:sp>
      </p:grpSp>
      <p:grpSp>
        <p:nvGrpSpPr>
          <p:cNvPr id="13" name="Groupe 12">
            <a:extLst>
              <a:ext uri="{FF2B5EF4-FFF2-40B4-BE49-F238E27FC236}">
                <a16:creationId xmlns:a16="http://schemas.microsoft.com/office/drawing/2014/main" id="{0B7BD190-E410-5A2E-FDCF-0C9AEABAC653}"/>
              </a:ext>
            </a:extLst>
          </p:cNvPr>
          <p:cNvGrpSpPr/>
          <p:nvPr>
            <p:custDataLst>
              <p:tags r:id="rId5"/>
            </p:custDataLst>
          </p:nvPr>
        </p:nvGrpSpPr>
        <p:grpSpPr>
          <a:xfrm>
            <a:off x="6058903" y="1854200"/>
            <a:ext cx="1571154" cy="1183438"/>
            <a:chOff x="2469919" y="2718353"/>
            <a:chExt cx="3077690" cy="2318203"/>
          </a:xfrm>
        </p:grpSpPr>
        <p:sp>
          <p:nvSpPr>
            <p:cNvPr id="14" name="Forme libre : forme 13">
              <a:extLst>
                <a:ext uri="{FF2B5EF4-FFF2-40B4-BE49-F238E27FC236}">
                  <a16:creationId xmlns:a16="http://schemas.microsoft.com/office/drawing/2014/main" id="{DCDCE63F-5D2A-E5DD-E935-FD09BE389088}"/>
                </a:ext>
              </a:extLst>
            </p:cNvPr>
            <p:cNvSpPr/>
            <p:nvPr/>
          </p:nvSpPr>
          <p:spPr>
            <a:xfrm>
              <a:off x="2469919" y="2718353"/>
              <a:ext cx="1744231" cy="2318203"/>
            </a:xfrm>
            <a:custGeom>
              <a:avLst/>
              <a:gdLst>
                <a:gd name="connsiteX0" fmla="*/ 1538722 w 1744231"/>
                <a:gd name="connsiteY0" fmla="*/ 2318203 h 2318203"/>
                <a:gd name="connsiteX1" fmla="*/ 1744232 w 1744231"/>
                <a:gd name="connsiteY1" fmla="*/ 1359324 h 2318203"/>
                <a:gd name="connsiteX2" fmla="*/ 1538722 w 1744231"/>
                <a:gd name="connsiteY2" fmla="*/ 238372 h 2318203"/>
                <a:gd name="connsiteX3" fmla="*/ 1005669 w 1744231"/>
                <a:gd name="connsiteY3" fmla="*/ 146530 h 2318203"/>
                <a:gd name="connsiteX4" fmla="*/ 168837 w 1744231"/>
                <a:gd name="connsiteY4" fmla="*/ 2409 h 2318203"/>
                <a:gd name="connsiteX5" fmla="*/ 0 w 1744231"/>
                <a:gd name="connsiteY5" fmla="*/ 146983 h 2318203"/>
                <a:gd name="connsiteX6" fmla="*/ 0 w 1744231"/>
                <a:gd name="connsiteY6" fmla="*/ 1879506 h 2318203"/>
                <a:gd name="connsiteX7" fmla="*/ 168837 w 1744231"/>
                <a:gd name="connsiteY7" fmla="*/ 2082003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231" h="2318203">
                  <a:moveTo>
                    <a:pt x="1538722" y="2318203"/>
                  </a:moveTo>
                  <a:lnTo>
                    <a:pt x="1744232" y="1359324"/>
                  </a:lnTo>
                  <a:lnTo>
                    <a:pt x="1538722" y="238372"/>
                  </a:lnTo>
                  <a:lnTo>
                    <a:pt x="1005669" y="146530"/>
                  </a:lnTo>
                  <a:lnTo>
                    <a:pt x="168837" y="2409"/>
                  </a:lnTo>
                  <a:cubicBezTo>
                    <a:pt x="75980" y="-13536"/>
                    <a:pt x="0" y="51359"/>
                    <a:pt x="0" y="146983"/>
                  </a:cubicBezTo>
                  <a:lnTo>
                    <a:pt x="0" y="1879506"/>
                  </a:lnTo>
                  <a:cubicBezTo>
                    <a:pt x="0" y="1974946"/>
                    <a:pt x="75980" y="2066088"/>
                    <a:pt x="168837" y="2082003"/>
                  </a:cubicBezTo>
                  <a:close/>
                </a:path>
              </a:pathLst>
            </a:custGeom>
            <a:solidFill>
              <a:srgbClr val="E6E6E6"/>
            </a:solidFill>
            <a:ln w="7683"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E83A9892-6957-6C09-62D8-C19B2CE59331}"/>
                </a:ext>
              </a:extLst>
            </p:cNvPr>
            <p:cNvSpPr/>
            <p:nvPr/>
          </p:nvSpPr>
          <p:spPr>
            <a:xfrm>
              <a:off x="4008641" y="2718353"/>
              <a:ext cx="1538968" cy="2318203"/>
            </a:xfrm>
            <a:custGeom>
              <a:avLst/>
              <a:gdLst>
                <a:gd name="connsiteX0" fmla="*/ 1370130 w 1538968"/>
                <a:gd name="connsiteY0" fmla="*/ 2409 h 2318203"/>
                <a:gd name="connsiteX1" fmla="*/ 531984 w 1538968"/>
                <a:gd name="connsiteY1" fmla="*/ 146776 h 2318203"/>
                <a:gd name="connsiteX2" fmla="*/ 0 w 1538968"/>
                <a:gd name="connsiteY2" fmla="*/ 238372 h 2318203"/>
                <a:gd name="connsiteX3" fmla="*/ 0 w 1538968"/>
                <a:gd name="connsiteY3" fmla="*/ 2318203 h 2318203"/>
                <a:gd name="connsiteX4" fmla="*/ 1370130 w 1538968"/>
                <a:gd name="connsiteY4" fmla="*/ 2082003 h 2318203"/>
                <a:gd name="connsiteX5" fmla="*/ 1538968 w 1538968"/>
                <a:gd name="connsiteY5" fmla="*/ 1879506 h 2318203"/>
                <a:gd name="connsiteX6" fmla="*/ 1538968 w 1538968"/>
                <a:gd name="connsiteY6" fmla="*/ 146983 h 2318203"/>
                <a:gd name="connsiteX7" fmla="*/ 1370130 w 1538968"/>
                <a:gd name="connsiteY7" fmla="*/ 2409 h 231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968" h="2318203">
                  <a:moveTo>
                    <a:pt x="1370130" y="2409"/>
                  </a:moveTo>
                  <a:lnTo>
                    <a:pt x="531984" y="146776"/>
                  </a:lnTo>
                  <a:lnTo>
                    <a:pt x="0" y="238372"/>
                  </a:lnTo>
                  <a:lnTo>
                    <a:pt x="0" y="2318203"/>
                  </a:lnTo>
                  <a:lnTo>
                    <a:pt x="1370130" y="2082003"/>
                  </a:lnTo>
                  <a:cubicBezTo>
                    <a:pt x="1462987" y="2066088"/>
                    <a:pt x="1538968" y="1974946"/>
                    <a:pt x="1538968" y="1879506"/>
                  </a:cubicBezTo>
                  <a:cubicBezTo>
                    <a:pt x="1538968" y="1256050"/>
                    <a:pt x="1538968" y="846114"/>
                    <a:pt x="1538968" y="146983"/>
                  </a:cubicBezTo>
                  <a:cubicBezTo>
                    <a:pt x="1538999" y="51359"/>
                    <a:pt x="1462987" y="-13536"/>
                    <a:pt x="1370130" y="2409"/>
                  </a:cubicBezTo>
                  <a:close/>
                </a:path>
              </a:pathLst>
            </a:custGeom>
            <a:solidFill>
              <a:srgbClr val="C2C7CC"/>
            </a:solidFill>
            <a:ln w="7683" cap="flat">
              <a:noFill/>
              <a:prstDash val="solid"/>
              <a:miter/>
            </a:ln>
          </p:spPr>
          <p:txBody>
            <a:bodyPr rtlCol="0" anchor="ctr"/>
            <a:lstStyle/>
            <a:p>
              <a:endParaRPr lang="fr-FR"/>
            </a:p>
          </p:txBody>
        </p:sp>
        <p:grpSp>
          <p:nvGrpSpPr>
            <p:cNvPr id="16" name="Graphique 52">
              <a:extLst>
                <a:ext uri="{FF2B5EF4-FFF2-40B4-BE49-F238E27FC236}">
                  <a16:creationId xmlns:a16="http://schemas.microsoft.com/office/drawing/2014/main" id="{86898640-DB99-4D29-AE91-A9D618517ADA}"/>
                </a:ext>
              </a:extLst>
            </p:cNvPr>
            <p:cNvGrpSpPr/>
            <p:nvPr/>
          </p:nvGrpSpPr>
          <p:grpSpPr>
            <a:xfrm>
              <a:off x="2760480" y="3050595"/>
              <a:ext cx="2567412" cy="1536448"/>
              <a:chOff x="2760480" y="3050595"/>
              <a:chExt cx="2567412" cy="1536448"/>
            </a:xfrm>
            <a:solidFill>
              <a:srgbClr val="666666"/>
            </a:solidFill>
          </p:grpSpPr>
          <p:sp>
            <p:nvSpPr>
              <p:cNvPr id="19" name="Forme libre : forme 18">
                <a:extLst>
                  <a:ext uri="{FF2B5EF4-FFF2-40B4-BE49-F238E27FC236}">
                    <a16:creationId xmlns:a16="http://schemas.microsoft.com/office/drawing/2014/main" id="{B3018B4E-C160-D0E2-1ECF-32CB8F6F37DC}"/>
                  </a:ext>
                </a:extLst>
              </p:cNvPr>
              <p:cNvSpPr/>
              <p:nvPr/>
            </p:nvSpPr>
            <p:spPr>
              <a:xfrm>
                <a:off x="2935384" y="3719213"/>
                <a:ext cx="749873" cy="236508"/>
              </a:xfrm>
              <a:custGeom>
                <a:avLst/>
                <a:gdLst>
                  <a:gd name="connsiteX0" fmla="*/ 689999 w 749873"/>
                  <a:gd name="connsiteY0" fmla="*/ 236508 h 236508"/>
                  <a:gd name="connsiteX1" fmla="*/ 679005 w 749873"/>
                  <a:gd name="connsiteY1" fmla="*/ 235486 h 236508"/>
                  <a:gd name="connsiteX2" fmla="*/ 49035 w 749873"/>
                  <a:gd name="connsiteY2" fmla="*/ 118758 h 236508"/>
                  <a:gd name="connsiteX3" fmla="*/ 1015 w 749873"/>
                  <a:gd name="connsiteY3" fmla="*/ 48965 h 236508"/>
                  <a:gd name="connsiteX4" fmla="*/ 70868 w 749873"/>
                  <a:gd name="connsiteY4" fmla="*/ 1000 h 236508"/>
                  <a:gd name="connsiteX5" fmla="*/ 700870 w 749873"/>
                  <a:gd name="connsiteY5" fmla="*/ 117735 h 236508"/>
                  <a:gd name="connsiteX6" fmla="*/ 748859 w 749873"/>
                  <a:gd name="connsiteY6" fmla="*/ 187528 h 236508"/>
                  <a:gd name="connsiteX7" fmla="*/ 689999 w 749873"/>
                  <a:gd name="connsiteY7" fmla="*/ 236508 h 23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08">
                    <a:moveTo>
                      <a:pt x="689999" y="236508"/>
                    </a:moveTo>
                    <a:cubicBezTo>
                      <a:pt x="686363" y="236508"/>
                      <a:pt x="682703" y="236178"/>
                      <a:pt x="679005" y="235486"/>
                    </a:cubicBezTo>
                    <a:lnTo>
                      <a:pt x="49035" y="118758"/>
                    </a:lnTo>
                    <a:cubicBezTo>
                      <a:pt x="16481" y="112715"/>
                      <a:pt x="-5021" y="81486"/>
                      <a:pt x="1015" y="48965"/>
                    </a:cubicBezTo>
                    <a:cubicBezTo>
                      <a:pt x="7051" y="16437"/>
                      <a:pt x="38344" y="-4974"/>
                      <a:pt x="70868" y="1000"/>
                    </a:cubicBezTo>
                    <a:lnTo>
                      <a:pt x="700870" y="117735"/>
                    </a:lnTo>
                    <a:cubicBezTo>
                      <a:pt x="733390" y="123770"/>
                      <a:pt x="754894" y="154999"/>
                      <a:pt x="748859" y="187528"/>
                    </a:cubicBezTo>
                    <a:cubicBezTo>
                      <a:pt x="743516" y="216389"/>
                      <a:pt x="718322" y="236508"/>
                      <a:pt x="689999" y="236508"/>
                    </a:cubicBezTo>
                    <a:close/>
                  </a:path>
                </a:pathLst>
              </a:custGeom>
              <a:solidFill>
                <a:srgbClr val="666666"/>
              </a:solidFill>
              <a:ln w="7683" cap="flat">
                <a:noFill/>
                <a:prstDash val="solid"/>
                <a:miter/>
              </a:ln>
            </p:spPr>
            <p:txBody>
              <a:bodyPr rtlCol="0" anchor="ctr"/>
              <a:lstStyle/>
              <a:p>
                <a:endParaRPr lang="fr-FR"/>
              </a:p>
            </p:txBody>
          </p:sp>
          <p:sp>
            <p:nvSpPr>
              <p:cNvPr id="20" name="Forme libre : forme 19">
                <a:extLst>
                  <a:ext uri="{FF2B5EF4-FFF2-40B4-BE49-F238E27FC236}">
                    <a16:creationId xmlns:a16="http://schemas.microsoft.com/office/drawing/2014/main" id="{8B20DFD5-7195-CC05-DA1F-0320B1A28568}"/>
                  </a:ext>
                </a:extLst>
              </p:cNvPr>
              <p:cNvSpPr/>
              <p:nvPr/>
            </p:nvSpPr>
            <p:spPr>
              <a:xfrm>
                <a:off x="2935384" y="4034869"/>
                <a:ext cx="749873" cy="236516"/>
              </a:xfrm>
              <a:custGeom>
                <a:avLst/>
                <a:gdLst>
                  <a:gd name="connsiteX0" fmla="*/ 689999 w 749873"/>
                  <a:gd name="connsiteY0" fmla="*/ 236516 h 236516"/>
                  <a:gd name="connsiteX1" fmla="*/ 679005 w 749873"/>
                  <a:gd name="connsiteY1" fmla="*/ 235494 h 236516"/>
                  <a:gd name="connsiteX2" fmla="*/ 49035 w 749873"/>
                  <a:gd name="connsiteY2" fmla="*/ 118758 h 236516"/>
                  <a:gd name="connsiteX3" fmla="*/ 1015 w 749873"/>
                  <a:gd name="connsiteY3" fmla="*/ 48966 h 236516"/>
                  <a:gd name="connsiteX4" fmla="*/ 70868 w 749873"/>
                  <a:gd name="connsiteY4" fmla="*/ 1008 h 236516"/>
                  <a:gd name="connsiteX5" fmla="*/ 700870 w 749873"/>
                  <a:gd name="connsiteY5" fmla="*/ 117736 h 236516"/>
                  <a:gd name="connsiteX6" fmla="*/ 748859 w 749873"/>
                  <a:gd name="connsiteY6" fmla="*/ 187536 h 236516"/>
                  <a:gd name="connsiteX7" fmla="*/ 689999 w 749873"/>
                  <a:gd name="connsiteY7" fmla="*/ 236516 h 2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873" h="236516">
                    <a:moveTo>
                      <a:pt x="689999" y="236516"/>
                    </a:moveTo>
                    <a:cubicBezTo>
                      <a:pt x="686363" y="236516"/>
                      <a:pt x="682703" y="236186"/>
                      <a:pt x="679005" y="235494"/>
                    </a:cubicBezTo>
                    <a:lnTo>
                      <a:pt x="49035" y="118758"/>
                    </a:lnTo>
                    <a:cubicBezTo>
                      <a:pt x="16481" y="112723"/>
                      <a:pt x="-5021" y="81494"/>
                      <a:pt x="1015" y="48966"/>
                    </a:cubicBezTo>
                    <a:cubicBezTo>
                      <a:pt x="7051" y="16445"/>
                      <a:pt x="38344" y="-4997"/>
                      <a:pt x="70868" y="1008"/>
                    </a:cubicBezTo>
                    <a:lnTo>
                      <a:pt x="700870" y="117736"/>
                    </a:lnTo>
                    <a:cubicBezTo>
                      <a:pt x="733390" y="123779"/>
                      <a:pt x="754894" y="155008"/>
                      <a:pt x="748859" y="187536"/>
                    </a:cubicBezTo>
                    <a:cubicBezTo>
                      <a:pt x="743516" y="216366"/>
                      <a:pt x="718322" y="236516"/>
                      <a:pt x="689999" y="236516"/>
                    </a:cubicBezTo>
                    <a:close/>
                  </a:path>
                </a:pathLst>
              </a:custGeom>
              <a:solidFill>
                <a:srgbClr val="666666"/>
              </a:solidFill>
              <a:ln w="7683" cap="flat">
                <a:noFill/>
                <a:prstDash val="solid"/>
                <a:miter/>
              </a:ln>
            </p:spPr>
            <p:txBody>
              <a:bodyPr rtlCol="0" anchor="ctr"/>
              <a:lstStyle/>
              <a:p>
                <a:endParaRPr lang="fr-FR"/>
              </a:p>
            </p:txBody>
          </p:sp>
          <p:sp>
            <p:nvSpPr>
              <p:cNvPr id="21" name="Forme libre : forme 20">
                <a:extLst>
                  <a:ext uri="{FF2B5EF4-FFF2-40B4-BE49-F238E27FC236}">
                    <a16:creationId xmlns:a16="http://schemas.microsoft.com/office/drawing/2014/main" id="{AE077188-AA6B-B683-CC1F-B2F9696A0547}"/>
                  </a:ext>
                </a:extLst>
              </p:cNvPr>
              <p:cNvSpPr/>
              <p:nvPr/>
            </p:nvSpPr>
            <p:spPr>
              <a:xfrm>
                <a:off x="2760480" y="4318182"/>
                <a:ext cx="924777" cy="268860"/>
              </a:xfrm>
              <a:custGeom>
                <a:avLst/>
                <a:gdLst>
                  <a:gd name="connsiteX0" fmla="*/ 864903 w 924777"/>
                  <a:gd name="connsiteY0" fmla="*/ 268860 h 268860"/>
                  <a:gd name="connsiteX1" fmla="*/ 853909 w 924777"/>
                  <a:gd name="connsiteY1" fmla="*/ 267838 h 268860"/>
                  <a:gd name="connsiteX2" fmla="*/ 49005 w 924777"/>
                  <a:gd name="connsiteY2" fmla="*/ 118766 h 268860"/>
                  <a:gd name="connsiteX3" fmla="*/ 1015 w 924777"/>
                  <a:gd name="connsiteY3" fmla="*/ 48973 h 268860"/>
                  <a:gd name="connsiteX4" fmla="*/ 70868 w 924777"/>
                  <a:gd name="connsiteY4" fmla="*/ 1008 h 268860"/>
                  <a:gd name="connsiteX5" fmla="*/ 875743 w 924777"/>
                  <a:gd name="connsiteY5" fmla="*/ 150087 h 268860"/>
                  <a:gd name="connsiteX6" fmla="*/ 923763 w 924777"/>
                  <a:gd name="connsiteY6" fmla="*/ 219879 h 268860"/>
                  <a:gd name="connsiteX7" fmla="*/ 864903 w 924777"/>
                  <a:gd name="connsiteY7" fmla="*/ 268860 h 26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777" h="268860">
                    <a:moveTo>
                      <a:pt x="864903" y="268860"/>
                    </a:moveTo>
                    <a:cubicBezTo>
                      <a:pt x="861266" y="268860"/>
                      <a:pt x="857607" y="268530"/>
                      <a:pt x="853909" y="267838"/>
                    </a:cubicBezTo>
                    <a:lnTo>
                      <a:pt x="49005" y="118766"/>
                    </a:lnTo>
                    <a:cubicBezTo>
                      <a:pt x="16481" y="112761"/>
                      <a:pt x="-5021" y="81494"/>
                      <a:pt x="1015" y="48973"/>
                    </a:cubicBezTo>
                    <a:cubicBezTo>
                      <a:pt x="7051" y="16445"/>
                      <a:pt x="38314" y="-4997"/>
                      <a:pt x="70868" y="1008"/>
                    </a:cubicBezTo>
                    <a:lnTo>
                      <a:pt x="875743" y="150087"/>
                    </a:lnTo>
                    <a:cubicBezTo>
                      <a:pt x="908294" y="156092"/>
                      <a:pt x="929798" y="187359"/>
                      <a:pt x="923763" y="219879"/>
                    </a:cubicBezTo>
                    <a:cubicBezTo>
                      <a:pt x="918419" y="248710"/>
                      <a:pt x="893226" y="268860"/>
                      <a:pt x="864903" y="268860"/>
                    </a:cubicBezTo>
                    <a:close/>
                  </a:path>
                </a:pathLst>
              </a:custGeom>
              <a:solidFill>
                <a:srgbClr val="666666"/>
              </a:solidFill>
              <a:ln w="7683"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238F6161-F90B-81E5-FD5A-300BD3FC2820}"/>
                  </a:ext>
                </a:extLst>
              </p:cNvPr>
              <p:cNvSpPr/>
              <p:nvPr/>
            </p:nvSpPr>
            <p:spPr>
              <a:xfrm>
                <a:off x="4368488" y="3050595"/>
                <a:ext cx="959404" cy="275603"/>
              </a:xfrm>
              <a:custGeom>
                <a:avLst/>
                <a:gdLst>
                  <a:gd name="connsiteX0" fmla="*/ 59845 w 959404"/>
                  <a:gd name="connsiteY0" fmla="*/ 275604 h 275603"/>
                  <a:gd name="connsiteX1" fmla="*/ 1016 w 959404"/>
                  <a:gd name="connsiteY1" fmla="*/ 226654 h 275603"/>
                  <a:gd name="connsiteX2" fmla="*/ 48974 w 959404"/>
                  <a:gd name="connsiteY2" fmla="*/ 156831 h 275603"/>
                  <a:gd name="connsiteX3" fmla="*/ 888512 w 959404"/>
                  <a:gd name="connsiteY3" fmla="*/ 1024 h 275603"/>
                  <a:gd name="connsiteX4" fmla="*/ 958389 w 959404"/>
                  <a:gd name="connsiteY4" fmla="*/ 48990 h 275603"/>
                  <a:gd name="connsiteX5" fmla="*/ 910400 w 959404"/>
                  <a:gd name="connsiteY5" fmla="*/ 118782 h 275603"/>
                  <a:gd name="connsiteX6" fmla="*/ 70870 w 959404"/>
                  <a:gd name="connsiteY6" fmla="*/ 274581 h 275603"/>
                  <a:gd name="connsiteX7" fmla="*/ 59845 w 959404"/>
                  <a:gd name="connsiteY7" fmla="*/ 275604 h 2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404" h="275603">
                    <a:moveTo>
                      <a:pt x="59845" y="275604"/>
                    </a:moveTo>
                    <a:cubicBezTo>
                      <a:pt x="31561" y="275604"/>
                      <a:pt x="6359" y="255484"/>
                      <a:pt x="1016" y="226654"/>
                    </a:cubicBezTo>
                    <a:cubicBezTo>
                      <a:pt x="-5019" y="194133"/>
                      <a:pt x="16454" y="162866"/>
                      <a:pt x="48974" y="156831"/>
                    </a:cubicBezTo>
                    <a:lnTo>
                      <a:pt x="888512" y="1024"/>
                    </a:lnTo>
                    <a:cubicBezTo>
                      <a:pt x="921002" y="-5042"/>
                      <a:pt x="952323" y="16462"/>
                      <a:pt x="958389" y="48990"/>
                    </a:cubicBezTo>
                    <a:cubicBezTo>
                      <a:pt x="964424" y="81480"/>
                      <a:pt x="942959" y="112747"/>
                      <a:pt x="910400" y="118782"/>
                    </a:cubicBezTo>
                    <a:lnTo>
                      <a:pt x="70870" y="274581"/>
                    </a:lnTo>
                    <a:cubicBezTo>
                      <a:pt x="67172" y="275273"/>
                      <a:pt x="63512" y="275604"/>
                      <a:pt x="59845" y="275604"/>
                    </a:cubicBezTo>
                    <a:close/>
                  </a:path>
                </a:pathLst>
              </a:custGeom>
              <a:solidFill>
                <a:srgbClr val="666666"/>
              </a:solidFill>
              <a:ln w="7683"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0BF3BBE1-8DA4-A99D-EE29-3E04C9EBC91C}"/>
                  </a:ext>
                </a:extLst>
              </p:cNvPr>
              <p:cNvSpPr/>
              <p:nvPr/>
            </p:nvSpPr>
            <p:spPr>
              <a:xfrm>
                <a:off x="4368488" y="3405317"/>
                <a:ext cx="749604" cy="236546"/>
              </a:xfrm>
              <a:custGeom>
                <a:avLst/>
                <a:gdLst>
                  <a:gd name="connsiteX0" fmla="*/ 59845 w 749604"/>
                  <a:gd name="connsiteY0" fmla="*/ 236546 h 236546"/>
                  <a:gd name="connsiteX1" fmla="*/ 1016 w 749604"/>
                  <a:gd name="connsiteY1" fmla="*/ 187565 h 236546"/>
                  <a:gd name="connsiteX2" fmla="*/ 49005 w 749604"/>
                  <a:gd name="connsiteY2" fmla="*/ 117773 h 236546"/>
                  <a:gd name="connsiteX3" fmla="*/ 678735 w 749604"/>
                  <a:gd name="connsiteY3" fmla="*/ 1007 h 236546"/>
                  <a:gd name="connsiteX4" fmla="*/ 748589 w 749604"/>
                  <a:gd name="connsiteY4" fmla="*/ 48965 h 236546"/>
                  <a:gd name="connsiteX5" fmla="*/ 700600 w 749604"/>
                  <a:gd name="connsiteY5" fmla="*/ 118788 h 236546"/>
                  <a:gd name="connsiteX6" fmla="*/ 70870 w 749604"/>
                  <a:gd name="connsiteY6" fmla="*/ 235524 h 236546"/>
                  <a:gd name="connsiteX7" fmla="*/ 59845 w 749604"/>
                  <a:gd name="connsiteY7" fmla="*/ 236546 h 23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604" h="236546">
                    <a:moveTo>
                      <a:pt x="59845" y="236546"/>
                    </a:moveTo>
                    <a:cubicBezTo>
                      <a:pt x="31561" y="236546"/>
                      <a:pt x="6359" y="216396"/>
                      <a:pt x="1016" y="187565"/>
                    </a:cubicBezTo>
                    <a:cubicBezTo>
                      <a:pt x="-5019" y="155068"/>
                      <a:pt x="16454" y="123808"/>
                      <a:pt x="49005" y="117773"/>
                    </a:cubicBezTo>
                    <a:lnTo>
                      <a:pt x="678735" y="1007"/>
                    </a:lnTo>
                    <a:cubicBezTo>
                      <a:pt x="711263" y="-4998"/>
                      <a:pt x="742554" y="16475"/>
                      <a:pt x="748589" y="48965"/>
                    </a:cubicBezTo>
                    <a:cubicBezTo>
                      <a:pt x="754624" y="81493"/>
                      <a:pt x="733151" y="112753"/>
                      <a:pt x="700600" y="118788"/>
                    </a:cubicBezTo>
                    <a:lnTo>
                      <a:pt x="70870" y="235524"/>
                    </a:lnTo>
                    <a:cubicBezTo>
                      <a:pt x="67172" y="236216"/>
                      <a:pt x="63482" y="236546"/>
                      <a:pt x="59845" y="236546"/>
                    </a:cubicBezTo>
                    <a:close/>
                  </a:path>
                </a:pathLst>
              </a:custGeom>
              <a:solidFill>
                <a:srgbClr val="666666"/>
              </a:solidFill>
              <a:ln w="7683"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959671A2-23A8-F1B0-054B-5DFBF5ECA8BA}"/>
                  </a:ext>
                </a:extLst>
              </p:cNvPr>
              <p:cNvSpPr/>
              <p:nvPr/>
            </p:nvSpPr>
            <p:spPr>
              <a:xfrm>
                <a:off x="4368480" y="3727260"/>
                <a:ext cx="714988" cy="230260"/>
              </a:xfrm>
              <a:custGeom>
                <a:avLst/>
                <a:gdLst>
                  <a:gd name="connsiteX0" fmla="*/ 59853 w 714988"/>
                  <a:gd name="connsiteY0" fmla="*/ 230260 h 230260"/>
                  <a:gd name="connsiteX1" fmla="*/ 1024 w 714988"/>
                  <a:gd name="connsiteY1" fmla="*/ 181310 h 230260"/>
                  <a:gd name="connsiteX2" fmla="*/ 48982 w 714988"/>
                  <a:gd name="connsiteY2" fmla="*/ 111487 h 230260"/>
                  <a:gd name="connsiteX3" fmla="*/ 644116 w 714988"/>
                  <a:gd name="connsiteY3" fmla="*/ 1032 h 230260"/>
                  <a:gd name="connsiteX4" fmla="*/ 713970 w 714988"/>
                  <a:gd name="connsiteY4" fmla="*/ 48960 h 230260"/>
                  <a:gd name="connsiteX5" fmla="*/ 666012 w 714988"/>
                  <a:gd name="connsiteY5" fmla="*/ 118783 h 230260"/>
                  <a:gd name="connsiteX6" fmla="*/ 70878 w 714988"/>
                  <a:gd name="connsiteY6" fmla="*/ 229245 h 230260"/>
                  <a:gd name="connsiteX7" fmla="*/ 59853 w 714988"/>
                  <a:gd name="connsiteY7" fmla="*/ 230260 h 2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88" h="230260">
                    <a:moveTo>
                      <a:pt x="59853" y="230260"/>
                    </a:moveTo>
                    <a:cubicBezTo>
                      <a:pt x="31569" y="230260"/>
                      <a:pt x="6367" y="210140"/>
                      <a:pt x="1024" y="181310"/>
                    </a:cubicBezTo>
                    <a:cubicBezTo>
                      <a:pt x="-5042" y="148790"/>
                      <a:pt x="16462" y="117522"/>
                      <a:pt x="48982" y="111487"/>
                    </a:cubicBezTo>
                    <a:lnTo>
                      <a:pt x="644116" y="1032"/>
                    </a:lnTo>
                    <a:cubicBezTo>
                      <a:pt x="676614" y="-5064"/>
                      <a:pt x="707935" y="16470"/>
                      <a:pt x="713970" y="48960"/>
                    </a:cubicBezTo>
                    <a:cubicBezTo>
                      <a:pt x="720013" y="81488"/>
                      <a:pt x="698540" y="112748"/>
                      <a:pt x="666012" y="118783"/>
                    </a:cubicBezTo>
                    <a:lnTo>
                      <a:pt x="70878" y="229245"/>
                    </a:lnTo>
                    <a:cubicBezTo>
                      <a:pt x="67180" y="229930"/>
                      <a:pt x="63521" y="230260"/>
                      <a:pt x="59853" y="230260"/>
                    </a:cubicBezTo>
                    <a:close/>
                  </a:path>
                </a:pathLst>
              </a:custGeom>
              <a:solidFill>
                <a:srgbClr val="666666"/>
              </a:solidFill>
              <a:ln w="7683" cap="flat">
                <a:noFill/>
                <a:prstDash val="solid"/>
                <a:miter/>
              </a:ln>
            </p:spPr>
            <p:txBody>
              <a:bodyPr rtlCol="0" anchor="ctr"/>
              <a:lstStyle/>
              <a:p>
                <a:endParaRPr lang="fr-FR"/>
              </a:p>
            </p:txBody>
          </p:sp>
        </p:grpSp>
        <p:sp>
          <p:nvSpPr>
            <p:cNvPr id="17" name="Forme libre : forme 16">
              <a:extLst>
                <a:ext uri="{FF2B5EF4-FFF2-40B4-BE49-F238E27FC236}">
                  <a16:creationId xmlns:a16="http://schemas.microsoft.com/office/drawing/2014/main" id="{45926AF1-2932-AAF7-A679-5C009206C566}"/>
                </a:ext>
              </a:extLst>
            </p:cNvPr>
            <p:cNvSpPr/>
            <p:nvPr/>
          </p:nvSpPr>
          <p:spPr>
            <a:xfrm>
              <a:off x="2802218" y="3123482"/>
              <a:ext cx="844007" cy="487934"/>
            </a:xfrm>
            <a:custGeom>
              <a:avLst/>
              <a:gdLst>
                <a:gd name="connsiteX0" fmla="*/ 807128 w 844007"/>
                <a:gd name="connsiteY0" fmla="*/ 130941 h 487934"/>
                <a:gd name="connsiteX1" fmla="*/ 36849 w 844007"/>
                <a:gd name="connsiteY1" fmla="*/ 489 h 487934"/>
                <a:gd name="connsiteX2" fmla="*/ 0 w 844007"/>
                <a:gd name="connsiteY2" fmla="*/ 32141 h 487934"/>
                <a:gd name="connsiteX3" fmla="*/ 0 w 844007"/>
                <a:gd name="connsiteY3" fmla="*/ 313025 h 487934"/>
                <a:gd name="connsiteX4" fmla="*/ 36849 w 844007"/>
                <a:gd name="connsiteY4" fmla="*/ 357024 h 487934"/>
                <a:gd name="connsiteX5" fmla="*/ 807128 w 844007"/>
                <a:gd name="connsiteY5" fmla="*/ 487444 h 487934"/>
                <a:gd name="connsiteX6" fmla="*/ 844008 w 844007"/>
                <a:gd name="connsiteY6" fmla="*/ 455793 h 487934"/>
                <a:gd name="connsiteX7" fmla="*/ 844008 w 844007"/>
                <a:gd name="connsiteY7" fmla="*/ 174940 h 487934"/>
                <a:gd name="connsiteX8" fmla="*/ 807128 w 844007"/>
                <a:gd name="connsiteY8" fmla="*/ 130941 h 48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07" h="487934">
                  <a:moveTo>
                    <a:pt x="807128" y="130941"/>
                  </a:moveTo>
                  <a:lnTo>
                    <a:pt x="36849" y="489"/>
                  </a:lnTo>
                  <a:cubicBezTo>
                    <a:pt x="16638" y="-2878"/>
                    <a:pt x="0" y="11506"/>
                    <a:pt x="0" y="32141"/>
                  </a:cubicBezTo>
                  <a:lnTo>
                    <a:pt x="0" y="313025"/>
                  </a:lnTo>
                  <a:cubicBezTo>
                    <a:pt x="0" y="333898"/>
                    <a:pt x="16638" y="353657"/>
                    <a:pt x="36849" y="357024"/>
                  </a:cubicBezTo>
                  <a:lnTo>
                    <a:pt x="807128" y="487444"/>
                  </a:lnTo>
                  <a:cubicBezTo>
                    <a:pt x="827371" y="490812"/>
                    <a:pt x="844008" y="476458"/>
                    <a:pt x="844008" y="455793"/>
                  </a:cubicBezTo>
                  <a:lnTo>
                    <a:pt x="844008" y="174940"/>
                  </a:lnTo>
                  <a:cubicBezTo>
                    <a:pt x="844008" y="154066"/>
                    <a:pt x="827371" y="134308"/>
                    <a:pt x="807128" y="130941"/>
                  </a:cubicBezTo>
                  <a:close/>
                </a:path>
              </a:pathLst>
            </a:custGeom>
            <a:solidFill>
              <a:srgbClr val="64B0D9"/>
            </a:solidFill>
            <a:ln w="7683"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57EA9395-3FE2-7BD5-566F-E54049CCAE4F}"/>
                </a:ext>
              </a:extLst>
            </p:cNvPr>
            <p:cNvSpPr/>
            <p:nvPr/>
          </p:nvSpPr>
          <p:spPr>
            <a:xfrm>
              <a:off x="4428425" y="4100131"/>
              <a:ext cx="629760" cy="427038"/>
            </a:xfrm>
            <a:custGeom>
              <a:avLst/>
              <a:gdLst>
                <a:gd name="connsiteX0" fmla="*/ 594234 w 629760"/>
                <a:gd name="connsiteY0" fmla="*/ 464 h 427038"/>
                <a:gd name="connsiteX1" fmla="*/ 35734 w 629760"/>
                <a:gd name="connsiteY1" fmla="*/ 92060 h 427038"/>
                <a:gd name="connsiteX2" fmla="*/ 0 w 629760"/>
                <a:gd name="connsiteY2" fmla="*/ 133352 h 427038"/>
                <a:gd name="connsiteX3" fmla="*/ 0 w 629760"/>
                <a:gd name="connsiteY3" fmla="*/ 396938 h 427038"/>
                <a:gd name="connsiteX4" fmla="*/ 35734 w 629760"/>
                <a:gd name="connsiteY4" fmla="*/ 426583 h 427038"/>
                <a:gd name="connsiteX5" fmla="*/ 594234 w 629760"/>
                <a:gd name="connsiteY5" fmla="*/ 335195 h 427038"/>
                <a:gd name="connsiteX6" fmla="*/ 629761 w 629760"/>
                <a:gd name="connsiteY6" fmla="*/ 293664 h 427038"/>
                <a:gd name="connsiteX7" fmla="*/ 629761 w 629760"/>
                <a:gd name="connsiteY7" fmla="*/ 30102 h 427038"/>
                <a:gd name="connsiteX8" fmla="*/ 594234 w 629760"/>
                <a:gd name="connsiteY8" fmla="*/ 464 h 4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60" h="427038">
                  <a:moveTo>
                    <a:pt x="594234" y="464"/>
                  </a:moveTo>
                  <a:lnTo>
                    <a:pt x="35734" y="92060"/>
                  </a:lnTo>
                  <a:cubicBezTo>
                    <a:pt x="15945" y="95181"/>
                    <a:pt x="0" y="113832"/>
                    <a:pt x="0" y="133352"/>
                  </a:cubicBezTo>
                  <a:lnTo>
                    <a:pt x="0" y="396938"/>
                  </a:lnTo>
                  <a:cubicBezTo>
                    <a:pt x="0" y="416458"/>
                    <a:pt x="15945" y="429705"/>
                    <a:pt x="35734" y="426583"/>
                  </a:cubicBezTo>
                  <a:lnTo>
                    <a:pt x="594234" y="335195"/>
                  </a:lnTo>
                  <a:cubicBezTo>
                    <a:pt x="613785" y="331828"/>
                    <a:pt x="629761" y="313184"/>
                    <a:pt x="629761" y="293664"/>
                  </a:cubicBezTo>
                  <a:lnTo>
                    <a:pt x="629761" y="30102"/>
                  </a:lnTo>
                  <a:cubicBezTo>
                    <a:pt x="629730" y="10551"/>
                    <a:pt x="613785" y="-2688"/>
                    <a:pt x="594234" y="464"/>
                  </a:cubicBezTo>
                  <a:close/>
                </a:path>
              </a:pathLst>
            </a:custGeom>
            <a:solidFill>
              <a:srgbClr val="64B0D9"/>
            </a:solidFill>
            <a:ln w="7683" cap="flat">
              <a:noFill/>
              <a:prstDash val="solid"/>
              <a:miter/>
            </a:ln>
          </p:spPr>
          <p:txBody>
            <a:bodyPr rtlCol="0" anchor="ctr"/>
            <a:lstStyle/>
            <a:p>
              <a:endParaRPr lang="fr-FR"/>
            </a:p>
          </p:txBody>
        </p:sp>
      </p:grpSp>
      <p:sp>
        <p:nvSpPr>
          <p:cNvPr id="25" name="Espace réservé du numéro de diapositive 24">
            <a:extLst>
              <a:ext uri="{FF2B5EF4-FFF2-40B4-BE49-F238E27FC236}">
                <a16:creationId xmlns:a16="http://schemas.microsoft.com/office/drawing/2014/main" id="{DCBBBFA6-2527-D7E4-6D43-F9AD05969A41}"/>
              </a:ext>
            </a:extLst>
          </p:cNvPr>
          <p:cNvSpPr>
            <a:spLocks noGrp="1"/>
          </p:cNvSpPr>
          <p:nvPr>
            <p:ph type="sldNum" sz="quarter" idx="10"/>
            <p:custDataLst>
              <p:tags r:id="rId6"/>
            </p:custDataLst>
          </p:nvPr>
        </p:nvSpPr>
        <p:spPr/>
        <p:txBody>
          <a:bodyPr/>
          <a:lstStyle/>
          <a:p>
            <a:fld id="{B155B846-58B1-4FD9-BD7C-950EBE99AA96}" type="slidenum">
              <a:rPr lang="fr-FR" smtClean="0"/>
              <a:t>7</a:t>
            </a:fld>
            <a:endParaRPr lang="fr-FR"/>
          </a:p>
        </p:txBody>
      </p:sp>
    </p:spTree>
    <p:extLst>
      <p:ext uri="{BB962C8B-B14F-4D97-AF65-F5344CB8AC3E}">
        <p14:creationId xmlns:p14="http://schemas.microsoft.com/office/powerpoint/2010/main" val="3590372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60"/>
        <p:cNvGrpSpPr/>
        <p:nvPr/>
      </p:nvGrpSpPr>
      <p:grpSpPr>
        <a:xfrm>
          <a:off x="0" y="0"/>
          <a:ext cx="0" cy="0"/>
          <a:chOff x="0" y="0"/>
          <a:chExt cx="0" cy="0"/>
        </a:xfrm>
      </p:grpSpPr>
      <p:sp>
        <p:nvSpPr>
          <p:cNvPr id="3561" name="Google Shape;3561;p56"/>
          <p:cNvSpPr txBox="1">
            <a:spLocks noGrp="1"/>
          </p:cNvSpPr>
          <p:nvPr>
            <p:ph type="title"/>
            <p:custDataLst>
              <p:tags r:id="rId1"/>
            </p:custDataLst>
          </p:nvPr>
        </p:nvSpPr>
        <p:spPr>
          <a:xfrm>
            <a:off x="2024000" y="2565400"/>
            <a:ext cx="50961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a:t>LA MODÉLISATION</a:t>
            </a:r>
          </a:p>
        </p:txBody>
      </p:sp>
      <p:sp>
        <p:nvSpPr>
          <p:cNvPr id="3563" name="Google Shape;3563;p56"/>
          <p:cNvSpPr txBox="1">
            <a:spLocks noGrp="1"/>
          </p:cNvSpPr>
          <p:nvPr>
            <p:ph type="title" idx="2"/>
            <p:custDataLst>
              <p:tags r:id="rId2"/>
            </p:custDataLst>
          </p:nvPr>
        </p:nvSpPr>
        <p:spPr>
          <a:xfrm>
            <a:off x="3185400" y="1630976"/>
            <a:ext cx="2773200" cy="66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 name="Espace réservé du numéro de diapositive 1">
            <a:extLst>
              <a:ext uri="{FF2B5EF4-FFF2-40B4-BE49-F238E27FC236}">
                <a16:creationId xmlns:a16="http://schemas.microsoft.com/office/drawing/2014/main" id="{3E45BED9-2083-4935-17CE-74F0D8207072}"/>
              </a:ext>
            </a:extLst>
          </p:cNvPr>
          <p:cNvSpPr>
            <a:spLocks noGrp="1"/>
          </p:cNvSpPr>
          <p:nvPr>
            <p:ph type="sldNum" sz="quarter" idx="10"/>
            <p:custDataLst>
              <p:tags r:id="rId3"/>
            </p:custDataLst>
          </p:nvPr>
        </p:nvSpPr>
        <p:spPr/>
        <p:txBody>
          <a:bodyPr/>
          <a:lstStyle/>
          <a:p>
            <a:fld id="{B155B846-58B1-4FD9-BD7C-950EBE99AA96}" type="slidenum">
              <a:rPr lang="fr-FR" smtClean="0"/>
              <a:t>8</a:t>
            </a:fld>
            <a:endParaRPr lang="fr-FR"/>
          </a:p>
        </p:txBody>
      </p:sp>
    </p:spTree>
    <p:extLst>
      <p:ext uri="{BB962C8B-B14F-4D97-AF65-F5344CB8AC3E}">
        <p14:creationId xmlns:p14="http://schemas.microsoft.com/office/powerpoint/2010/main" val="2459470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8FA2C35-5E1D-6759-4AAF-FE639B14D013}"/>
              </a:ext>
            </a:extLst>
          </p:cNvPr>
          <p:cNvSpPr>
            <a:spLocks noGrp="1"/>
          </p:cNvSpPr>
          <p:nvPr>
            <p:ph type="title"/>
            <p:custDataLst>
              <p:tags r:id="rId1"/>
            </p:custDataLst>
          </p:nvPr>
        </p:nvSpPr>
        <p:spPr/>
        <p:txBody>
          <a:bodyPr/>
          <a:lstStyle/>
          <a:p>
            <a:r>
              <a:rPr lang="fr-FR"/>
              <a:t>LES DONNÉES</a:t>
            </a:r>
          </a:p>
        </p:txBody>
      </p:sp>
      <p:pic>
        <p:nvPicPr>
          <p:cNvPr id="2" name="Picture 4" descr="Kaggle — Wikipédia">
            <a:extLst>
              <a:ext uri="{FF2B5EF4-FFF2-40B4-BE49-F238E27FC236}">
                <a16:creationId xmlns:a16="http://schemas.microsoft.com/office/drawing/2014/main" id="{19E3CEC2-841C-938F-5248-BDB323FF3C06}"/>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403213" y="2174281"/>
            <a:ext cx="3363717" cy="129916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4384B5C6-CEDF-5584-FF0C-0C54F9FA9FDE}"/>
              </a:ext>
            </a:extLst>
          </p:cNvPr>
          <p:cNvPicPr>
            <a:picLocks noChangeAspect="1"/>
          </p:cNvPicPr>
          <p:nvPr>
            <p:custDataLst>
              <p:tags r:id="rId3"/>
            </p:custDataLst>
          </p:nvPr>
        </p:nvPicPr>
        <p:blipFill>
          <a:blip r:embed="rId8"/>
          <a:stretch>
            <a:fillRect/>
          </a:stretch>
        </p:blipFill>
        <p:spPr>
          <a:xfrm>
            <a:off x="4657932" y="2271059"/>
            <a:ext cx="4187895" cy="1105604"/>
          </a:xfrm>
          <a:prstGeom prst="rect">
            <a:avLst/>
          </a:prstGeom>
        </p:spPr>
      </p:pic>
      <p:sp>
        <p:nvSpPr>
          <p:cNvPr id="4" name="Espace réservé du numéro de diapositive 3">
            <a:extLst>
              <a:ext uri="{FF2B5EF4-FFF2-40B4-BE49-F238E27FC236}">
                <a16:creationId xmlns:a16="http://schemas.microsoft.com/office/drawing/2014/main" id="{B2DB7630-83E7-863F-6054-2DF3F1723405}"/>
              </a:ext>
            </a:extLst>
          </p:cNvPr>
          <p:cNvSpPr>
            <a:spLocks noGrp="1"/>
          </p:cNvSpPr>
          <p:nvPr>
            <p:ph type="sldNum" sz="quarter" idx="10"/>
            <p:custDataLst>
              <p:tags r:id="rId4"/>
            </p:custDataLst>
          </p:nvPr>
        </p:nvSpPr>
        <p:spPr/>
        <p:txBody>
          <a:bodyPr/>
          <a:lstStyle/>
          <a:p>
            <a:fld id="{B155B846-58B1-4FD9-BD7C-950EBE99AA96}" type="slidenum">
              <a:rPr lang="fr-FR" smtClean="0"/>
              <a:t>9</a:t>
            </a:fld>
            <a:endParaRPr lang="fr-FR"/>
          </a:p>
        </p:txBody>
      </p:sp>
    </p:spTree>
    <p:extLst>
      <p:ext uri="{BB962C8B-B14F-4D97-AF65-F5344CB8AC3E}">
        <p14:creationId xmlns:p14="http://schemas.microsoft.com/office/powerpoint/2010/main" val="1662340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6"/>
</p:tagLst>
</file>

<file path=ppt/tags/tag100.xml><?xml version="1.0" encoding="utf-8"?>
<p:tagLst xmlns:a="http://schemas.openxmlformats.org/drawingml/2006/main" xmlns:r="http://schemas.openxmlformats.org/officeDocument/2006/relationships" xmlns:p="http://schemas.openxmlformats.org/presentationml/2006/main">
  <p:tag name="NUM" val="2"/>
</p:tagLst>
</file>

<file path=ppt/tags/tag101.xml><?xml version="1.0" encoding="utf-8"?>
<p:tagLst xmlns:a="http://schemas.openxmlformats.org/drawingml/2006/main" xmlns:r="http://schemas.openxmlformats.org/officeDocument/2006/relationships" xmlns:p="http://schemas.openxmlformats.org/presentationml/2006/main">
  <p:tag name="NUM" val="3"/>
</p:tagLst>
</file>

<file path=ppt/tags/tag102.xml><?xml version="1.0" encoding="utf-8"?>
<p:tagLst xmlns:a="http://schemas.openxmlformats.org/drawingml/2006/main" xmlns:r="http://schemas.openxmlformats.org/officeDocument/2006/relationships" xmlns:p="http://schemas.openxmlformats.org/presentationml/2006/main">
  <p:tag name="NUM" val="4"/>
</p:tagLst>
</file>

<file path=ppt/tags/tag103.xml><?xml version="1.0" encoding="utf-8"?>
<p:tagLst xmlns:a="http://schemas.openxmlformats.org/drawingml/2006/main" xmlns:r="http://schemas.openxmlformats.org/officeDocument/2006/relationships" xmlns:p="http://schemas.openxmlformats.org/presentationml/2006/main">
  <p:tag name="NUM" val="1"/>
</p:tagLst>
</file>

<file path=ppt/tags/tag104.xml><?xml version="1.0" encoding="utf-8"?>
<p:tagLst xmlns:a="http://schemas.openxmlformats.org/drawingml/2006/main" xmlns:r="http://schemas.openxmlformats.org/officeDocument/2006/relationships" xmlns:p="http://schemas.openxmlformats.org/presentationml/2006/main">
  <p:tag name="NUM" val="2"/>
</p:tagLst>
</file>

<file path=ppt/tags/tag105.xml><?xml version="1.0" encoding="utf-8"?>
<p:tagLst xmlns:a="http://schemas.openxmlformats.org/drawingml/2006/main" xmlns:r="http://schemas.openxmlformats.org/officeDocument/2006/relationships" xmlns:p="http://schemas.openxmlformats.org/presentationml/2006/main">
  <p:tag name="NUM" val="3"/>
</p:tagLst>
</file>

<file path=ppt/tags/tag106.xml><?xml version="1.0" encoding="utf-8"?>
<p:tagLst xmlns:a="http://schemas.openxmlformats.org/drawingml/2006/main" xmlns:r="http://schemas.openxmlformats.org/officeDocument/2006/relationships" xmlns:p="http://schemas.openxmlformats.org/presentationml/2006/main">
  <p:tag name="NUM" val="4"/>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2"/>
</p:tagLst>
</file>

<file path=ppt/tags/tag109.xml><?xml version="1.0" encoding="utf-8"?>
<p:tagLst xmlns:a="http://schemas.openxmlformats.org/drawingml/2006/main" xmlns:r="http://schemas.openxmlformats.org/officeDocument/2006/relationships" xmlns:p="http://schemas.openxmlformats.org/presentationml/2006/main">
  <p:tag name="NUM" val="3"/>
</p:tagLst>
</file>

<file path=ppt/tags/tag11.xml><?xml version="1.0" encoding="utf-8"?>
<p:tagLst xmlns:a="http://schemas.openxmlformats.org/drawingml/2006/main" xmlns:r="http://schemas.openxmlformats.org/officeDocument/2006/relationships" xmlns:p="http://schemas.openxmlformats.org/presentationml/2006/main">
  <p:tag name="NUM" val="7"/>
</p:tagLst>
</file>

<file path=ppt/tags/tag110.xml><?xml version="1.0" encoding="utf-8"?>
<p:tagLst xmlns:a="http://schemas.openxmlformats.org/drawingml/2006/main" xmlns:r="http://schemas.openxmlformats.org/officeDocument/2006/relationships" xmlns:p="http://schemas.openxmlformats.org/presentationml/2006/main">
  <p:tag name="NUM" val="1"/>
</p:tagLst>
</file>

<file path=ppt/tags/tag111.xml><?xml version="1.0" encoding="utf-8"?>
<p:tagLst xmlns:a="http://schemas.openxmlformats.org/drawingml/2006/main" xmlns:r="http://schemas.openxmlformats.org/officeDocument/2006/relationships" xmlns:p="http://schemas.openxmlformats.org/presentationml/2006/main">
  <p:tag name="NUM" val="2"/>
</p:tagLst>
</file>

<file path=ppt/tags/tag112.xml><?xml version="1.0" encoding="utf-8"?>
<p:tagLst xmlns:a="http://schemas.openxmlformats.org/drawingml/2006/main" xmlns:r="http://schemas.openxmlformats.org/officeDocument/2006/relationships" xmlns:p="http://schemas.openxmlformats.org/presentationml/2006/main">
  <p:tag name="NUM" val="3"/>
</p:tagLst>
</file>

<file path=ppt/tags/tag113.xml><?xml version="1.0" encoding="utf-8"?>
<p:tagLst xmlns:a="http://schemas.openxmlformats.org/drawingml/2006/main" xmlns:r="http://schemas.openxmlformats.org/officeDocument/2006/relationships" xmlns:p="http://schemas.openxmlformats.org/presentationml/2006/main">
  <p:tag name="NUM" val="4"/>
</p:tagLst>
</file>

<file path=ppt/tags/tag114.xml><?xml version="1.0" encoding="utf-8"?>
<p:tagLst xmlns:a="http://schemas.openxmlformats.org/drawingml/2006/main" xmlns:r="http://schemas.openxmlformats.org/officeDocument/2006/relationships" xmlns:p="http://schemas.openxmlformats.org/presentationml/2006/main">
  <p:tag name="NUM" val="1"/>
</p:tagLst>
</file>

<file path=ppt/tags/tag115.xml><?xml version="1.0" encoding="utf-8"?>
<p:tagLst xmlns:a="http://schemas.openxmlformats.org/drawingml/2006/main" xmlns:r="http://schemas.openxmlformats.org/officeDocument/2006/relationships" xmlns:p="http://schemas.openxmlformats.org/presentationml/2006/main">
  <p:tag name="NUM" val="2"/>
</p:tagLst>
</file>

<file path=ppt/tags/tag116.xml><?xml version="1.0" encoding="utf-8"?>
<p:tagLst xmlns:a="http://schemas.openxmlformats.org/drawingml/2006/main" xmlns:r="http://schemas.openxmlformats.org/officeDocument/2006/relationships" xmlns:p="http://schemas.openxmlformats.org/presentationml/2006/main">
  <p:tag name="NUM" val="3"/>
</p:tagLst>
</file>

<file path=ppt/tags/tag117.xml><?xml version="1.0" encoding="utf-8"?>
<p:tagLst xmlns:a="http://schemas.openxmlformats.org/drawingml/2006/main" xmlns:r="http://schemas.openxmlformats.org/officeDocument/2006/relationships" xmlns:p="http://schemas.openxmlformats.org/presentationml/2006/main">
  <p:tag name="NUM" val="4"/>
</p:tagLst>
</file>

<file path=ppt/tags/tag118.xml><?xml version="1.0" encoding="utf-8"?>
<p:tagLst xmlns:a="http://schemas.openxmlformats.org/drawingml/2006/main" xmlns:r="http://schemas.openxmlformats.org/officeDocument/2006/relationships" xmlns:p="http://schemas.openxmlformats.org/presentationml/2006/main">
  <p:tag name="NUM" val="1"/>
</p:tagLst>
</file>

<file path=ppt/tags/tag119.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8"/>
</p:tagLst>
</file>

<file path=ppt/tags/tag120.xml><?xml version="1.0" encoding="utf-8"?>
<p:tagLst xmlns:a="http://schemas.openxmlformats.org/drawingml/2006/main" xmlns:r="http://schemas.openxmlformats.org/officeDocument/2006/relationships" xmlns:p="http://schemas.openxmlformats.org/presentationml/2006/main">
  <p:tag name="NUM" val="3"/>
</p:tagLst>
</file>

<file path=ppt/tags/tag121.xml><?xml version="1.0" encoding="utf-8"?>
<p:tagLst xmlns:a="http://schemas.openxmlformats.org/drawingml/2006/main" xmlns:r="http://schemas.openxmlformats.org/officeDocument/2006/relationships" xmlns:p="http://schemas.openxmlformats.org/presentationml/2006/main">
  <p:tag name="NUM" val="4"/>
</p:tagLst>
</file>

<file path=ppt/tags/tag122.xml><?xml version="1.0" encoding="utf-8"?>
<p:tagLst xmlns:a="http://schemas.openxmlformats.org/drawingml/2006/main" xmlns:r="http://schemas.openxmlformats.org/officeDocument/2006/relationships" xmlns:p="http://schemas.openxmlformats.org/presentationml/2006/main">
  <p:tag name="NUM" val="1"/>
</p:tagLst>
</file>

<file path=ppt/tags/tag123.xml><?xml version="1.0" encoding="utf-8"?>
<p:tagLst xmlns:a="http://schemas.openxmlformats.org/drawingml/2006/main" xmlns:r="http://schemas.openxmlformats.org/officeDocument/2006/relationships" xmlns:p="http://schemas.openxmlformats.org/presentationml/2006/main">
  <p:tag name="NUM" val="2"/>
</p:tagLst>
</file>

<file path=ppt/tags/tag124.xml><?xml version="1.0" encoding="utf-8"?>
<p:tagLst xmlns:a="http://schemas.openxmlformats.org/drawingml/2006/main" xmlns:r="http://schemas.openxmlformats.org/officeDocument/2006/relationships" xmlns:p="http://schemas.openxmlformats.org/presentationml/2006/main">
  <p:tag name="NUM" val="1"/>
</p:tagLst>
</file>

<file path=ppt/tags/tag125.xml><?xml version="1.0" encoding="utf-8"?>
<p:tagLst xmlns:a="http://schemas.openxmlformats.org/drawingml/2006/main" xmlns:r="http://schemas.openxmlformats.org/officeDocument/2006/relationships" xmlns:p="http://schemas.openxmlformats.org/presentationml/2006/main">
  <p:tag name="NUM" val="2"/>
</p:tagLst>
</file>

<file path=ppt/tags/tag126.xml><?xml version="1.0" encoding="utf-8"?>
<p:tagLst xmlns:a="http://schemas.openxmlformats.org/drawingml/2006/main" xmlns:r="http://schemas.openxmlformats.org/officeDocument/2006/relationships" xmlns:p="http://schemas.openxmlformats.org/presentationml/2006/main">
  <p:tag name="NUM" val="3"/>
</p:tagLst>
</file>

<file path=ppt/tags/tag127.xml><?xml version="1.0" encoding="utf-8"?>
<p:tagLst xmlns:a="http://schemas.openxmlformats.org/drawingml/2006/main" xmlns:r="http://schemas.openxmlformats.org/officeDocument/2006/relationships" xmlns:p="http://schemas.openxmlformats.org/presentationml/2006/main">
  <p:tag name="NUM" val="1"/>
</p:tagLst>
</file>

<file path=ppt/tags/tag128.xml><?xml version="1.0" encoding="utf-8"?>
<p:tagLst xmlns:a="http://schemas.openxmlformats.org/drawingml/2006/main" xmlns:r="http://schemas.openxmlformats.org/officeDocument/2006/relationships" xmlns:p="http://schemas.openxmlformats.org/presentationml/2006/main">
  <p:tag name="NUM" val="2"/>
</p:tagLst>
</file>

<file path=ppt/tags/tag129.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9"/>
</p:tagLst>
</file>

<file path=ppt/tags/tag130.xml><?xml version="1.0" encoding="utf-8"?>
<p:tagLst xmlns:a="http://schemas.openxmlformats.org/drawingml/2006/main" xmlns:r="http://schemas.openxmlformats.org/officeDocument/2006/relationships" xmlns:p="http://schemas.openxmlformats.org/presentationml/2006/main">
  <p:tag name="NUM" val="4"/>
</p:tagLst>
</file>

<file path=ppt/tags/tag131.xml><?xml version="1.0" encoding="utf-8"?>
<p:tagLst xmlns:a="http://schemas.openxmlformats.org/drawingml/2006/main" xmlns:r="http://schemas.openxmlformats.org/officeDocument/2006/relationships" xmlns:p="http://schemas.openxmlformats.org/presentationml/2006/main">
  <p:tag name="NUM" val="5"/>
</p:tagLst>
</file>

<file path=ppt/tags/tag132.xml><?xml version="1.0" encoding="utf-8"?>
<p:tagLst xmlns:a="http://schemas.openxmlformats.org/drawingml/2006/main" xmlns:r="http://schemas.openxmlformats.org/officeDocument/2006/relationships" xmlns:p="http://schemas.openxmlformats.org/presentationml/2006/main">
  <p:tag name="NUM" val="6"/>
</p:tagLst>
</file>

<file path=ppt/tags/tag133.xml><?xml version="1.0" encoding="utf-8"?>
<p:tagLst xmlns:a="http://schemas.openxmlformats.org/drawingml/2006/main" xmlns:r="http://schemas.openxmlformats.org/officeDocument/2006/relationships" xmlns:p="http://schemas.openxmlformats.org/presentationml/2006/main">
  <p:tag name="NUM" val="7"/>
</p:tagLst>
</file>

<file path=ppt/tags/tag134.xml><?xml version="1.0" encoding="utf-8"?>
<p:tagLst xmlns:a="http://schemas.openxmlformats.org/drawingml/2006/main" xmlns:r="http://schemas.openxmlformats.org/officeDocument/2006/relationships" xmlns:p="http://schemas.openxmlformats.org/presentationml/2006/main">
  <p:tag name="NUM" val="8"/>
</p:tagLst>
</file>

<file path=ppt/tags/tag135.xml><?xml version="1.0" encoding="utf-8"?>
<p:tagLst xmlns:a="http://schemas.openxmlformats.org/drawingml/2006/main" xmlns:r="http://schemas.openxmlformats.org/officeDocument/2006/relationships" xmlns:p="http://schemas.openxmlformats.org/presentationml/2006/main">
  <p:tag name="NUM" val="1"/>
</p:tagLst>
</file>

<file path=ppt/tags/tag136.xml><?xml version="1.0" encoding="utf-8"?>
<p:tagLst xmlns:a="http://schemas.openxmlformats.org/drawingml/2006/main" xmlns:r="http://schemas.openxmlformats.org/officeDocument/2006/relationships" xmlns:p="http://schemas.openxmlformats.org/presentationml/2006/main">
  <p:tag name="NUM" val="2"/>
</p:tagLst>
</file>

<file path=ppt/tags/tag137.xml><?xml version="1.0" encoding="utf-8"?>
<p:tagLst xmlns:a="http://schemas.openxmlformats.org/drawingml/2006/main" xmlns:r="http://schemas.openxmlformats.org/officeDocument/2006/relationships" xmlns:p="http://schemas.openxmlformats.org/presentationml/2006/main">
  <p:tag name="NUM" val="3"/>
</p:tagLst>
</file>

<file path=ppt/tags/tag138.xml><?xml version="1.0" encoding="utf-8"?>
<p:tagLst xmlns:a="http://schemas.openxmlformats.org/drawingml/2006/main" xmlns:r="http://schemas.openxmlformats.org/officeDocument/2006/relationships" xmlns:p="http://schemas.openxmlformats.org/presentationml/2006/main">
  <p:tag name="NUM" val="4"/>
</p:tagLst>
</file>

<file path=ppt/tags/tag139.xml><?xml version="1.0" encoding="utf-8"?>
<p:tagLst xmlns:a="http://schemas.openxmlformats.org/drawingml/2006/main" xmlns:r="http://schemas.openxmlformats.org/officeDocument/2006/relationships" xmlns:p="http://schemas.openxmlformats.org/presentationml/2006/main">
  <p:tag name="NUM" val="5"/>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40.xml><?xml version="1.0" encoding="utf-8"?>
<p:tagLst xmlns:a="http://schemas.openxmlformats.org/drawingml/2006/main" xmlns:r="http://schemas.openxmlformats.org/officeDocument/2006/relationships" xmlns:p="http://schemas.openxmlformats.org/presentationml/2006/main">
  <p:tag name="NUM" val="6"/>
</p:tagLst>
</file>

<file path=ppt/tags/tag141.xml><?xml version="1.0" encoding="utf-8"?>
<p:tagLst xmlns:a="http://schemas.openxmlformats.org/drawingml/2006/main" xmlns:r="http://schemas.openxmlformats.org/officeDocument/2006/relationships" xmlns:p="http://schemas.openxmlformats.org/presentationml/2006/main">
  <p:tag name="NUM" val="7"/>
</p:tagLst>
</file>

<file path=ppt/tags/tag142.xml><?xml version="1.0" encoding="utf-8"?>
<p:tagLst xmlns:a="http://schemas.openxmlformats.org/drawingml/2006/main" xmlns:r="http://schemas.openxmlformats.org/officeDocument/2006/relationships" xmlns:p="http://schemas.openxmlformats.org/presentationml/2006/main">
  <p:tag name="NUM" val="8"/>
</p:tagLst>
</file>

<file path=ppt/tags/tag143.xml><?xml version="1.0" encoding="utf-8"?>
<p:tagLst xmlns:a="http://schemas.openxmlformats.org/drawingml/2006/main" xmlns:r="http://schemas.openxmlformats.org/officeDocument/2006/relationships" xmlns:p="http://schemas.openxmlformats.org/presentationml/2006/main">
  <p:tag name="NUM" val="9"/>
</p:tagLst>
</file>

<file path=ppt/tags/tag144.xml><?xml version="1.0" encoding="utf-8"?>
<p:tagLst xmlns:a="http://schemas.openxmlformats.org/drawingml/2006/main" xmlns:r="http://schemas.openxmlformats.org/officeDocument/2006/relationships" xmlns:p="http://schemas.openxmlformats.org/presentationml/2006/main">
  <p:tag name="NUM" val="1"/>
</p:tagLst>
</file>

<file path=ppt/tags/tag145.xml><?xml version="1.0" encoding="utf-8"?>
<p:tagLst xmlns:a="http://schemas.openxmlformats.org/drawingml/2006/main" xmlns:r="http://schemas.openxmlformats.org/officeDocument/2006/relationships" xmlns:p="http://schemas.openxmlformats.org/presentationml/2006/main">
  <p:tag name="NUM" val="2"/>
</p:tagLst>
</file>

<file path=ppt/tags/tag146.xml><?xml version="1.0" encoding="utf-8"?>
<p:tagLst xmlns:a="http://schemas.openxmlformats.org/drawingml/2006/main" xmlns:r="http://schemas.openxmlformats.org/officeDocument/2006/relationships" xmlns:p="http://schemas.openxmlformats.org/presentationml/2006/main">
  <p:tag name="NUM" val="3"/>
</p:tagLst>
</file>

<file path=ppt/tags/tag147.xml><?xml version="1.0" encoding="utf-8"?>
<p:tagLst xmlns:a="http://schemas.openxmlformats.org/drawingml/2006/main" xmlns:r="http://schemas.openxmlformats.org/officeDocument/2006/relationships" xmlns:p="http://schemas.openxmlformats.org/presentationml/2006/main">
  <p:tag name="NUM" val="4"/>
</p:tagLst>
</file>

<file path=ppt/tags/tag148.xml><?xml version="1.0" encoding="utf-8"?>
<p:tagLst xmlns:a="http://schemas.openxmlformats.org/drawingml/2006/main" xmlns:r="http://schemas.openxmlformats.org/officeDocument/2006/relationships" xmlns:p="http://schemas.openxmlformats.org/presentationml/2006/main">
  <p:tag name="NUM" val="5"/>
</p:tagLst>
</file>

<file path=ppt/tags/tag149.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50.xml><?xml version="1.0" encoding="utf-8"?>
<p:tagLst xmlns:a="http://schemas.openxmlformats.org/drawingml/2006/main" xmlns:r="http://schemas.openxmlformats.org/officeDocument/2006/relationships" xmlns:p="http://schemas.openxmlformats.org/presentationml/2006/main">
  <p:tag name="NUM" val="2"/>
</p:tagLst>
</file>

<file path=ppt/tags/tag151.xml><?xml version="1.0" encoding="utf-8"?>
<p:tagLst xmlns:a="http://schemas.openxmlformats.org/drawingml/2006/main" xmlns:r="http://schemas.openxmlformats.org/officeDocument/2006/relationships" xmlns:p="http://schemas.openxmlformats.org/presentationml/2006/main">
  <p:tag name="NUM" val="3"/>
</p:tagLst>
</file>

<file path=ppt/tags/tag152.xml><?xml version="1.0" encoding="utf-8"?>
<p:tagLst xmlns:a="http://schemas.openxmlformats.org/drawingml/2006/main" xmlns:r="http://schemas.openxmlformats.org/officeDocument/2006/relationships" xmlns:p="http://schemas.openxmlformats.org/presentationml/2006/main">
  <p:tag name="NUM" val="4"/>
</p:tagLst>
</file>

<file path=ppt/tags/tag153.xml><?xml version="1.0" encoding="utf-8"?>
<p:tagLst xmlns:a="http://schemas.openxmlformats.org/drawingml/2006/main" xmlns:r="http://schemas.openxmlformats.org/officeDocument/2006/relationships" xmlns:p="http://schemas.openxmlformats.org/presentationml/2006/main">
  <p:tag name="NUM" val="5"/>
</p:tagLst>
</file>

<file path=ppt/tags/tag154.xml><?xml version="1.0" encoding="utf-8"?>
<p:tagLst xmlns:a="http://schemas.openxmlformats.org/drawingml/2006/main" xmlns:r="http://schemas.openxmlformats.org/officeDocument/2006/relationships" xmlns:p="http://schemas.openxmlformats.org/presentationml/2006/main">
  <p:tag name="NUM" val="6"/>
</p:tagLst>
</file>

<file path=ppt/tags/tag155.xml><?xml version="1.0" encoding="utf-8"?>
<p:tagLst xmlns:a="http://schemas.openxmlformats.org/drawingml/2006/main" xmlns:r="http://schemas.openxmlformats.org/officeDocument/2006/relationships" xmlns:p="http://schemas.openxmlformats.org/presentationml/2006/main">
  <p:tag name="NUM" val="7"/>
</p:tagLst>
</file>

<file path=ppt/tags/tag156.xml><?xml version="1.0" encoding="utf-8"?>
<p:tagLst xmlns:a="http://schemas.openxmlformats.org/drawingml/2006/main" xmlns:r="http://schemas.openxmlformats.org/officeDocument/2006/relationships" xmlns:p="http://schemas.openxmlformats.org/presentationml/2006/main">
  <p:tag name="NUM" val="8"/>
</p:tagLst>
</file>

<file path=ppt/tags/tag157.xml><?xml version="1.0" encoding="utf-8"?>
<p:tagLst xmlns:a="http://schemas.openxmlformats.org/drawingml/2006/main" xmlns:r="http://schemas.openxmlformats.org/officeDocument/2006/relationships" xmlns:p="http://schemas.openxmlformats.org/presentationml/2006/main">
  <p:tag name="NUM" val="1"/>
</p:tagLst>
</file>

<file path=ppt/tags/tag158.xml><?xml version="1.0" encoding="utf-8"?>
<p:tagLst xmlns:a="http://schemas.openxmlformats.org/drawingml/2006/main" xmlns:r="http://schemas.openxmlformats.org/officeDocument/2006/relationships" xmlns:p="http://schemas.openxmlformats.org/presentationml/2006/main">
  <p:tag name="NUM" val="2"/>
</p:tagLst>
</file>

<file path=ppt/tags/tag159.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3"/>
</p:tagLst>
</file>

<file path=ppt/tags/tag160.xml><?xml version="1.0" encoding="utf-8"?>
<p:tagLst xmlns:a="http://schemas.openxmlformats.org/drawingml/2006/main" xmlns:r="http://schemas.openxmlformats.org/officeDocument/2006/relationships" xmlns:p="http://schemas.openxmlformats.org/presentationml/2006/main">
  <p:tag name="NUM" val="4"/>
</p:tagLst>
</file>

<file path=ppt/tags/tag161.xml><?xml version="1.0" encoding="utf-8"?>
<p:tagLst xmlns:a="http://schemas.openxmlformats.org/drawingml/2006/main" xmlns:r="http://schemas.openxmlformats.org/officeDocument/2006/relationships" xmlns:p="http://schemas.openxmlformats.org/presentationml/2006/main">
  <p:tag name="NUM" val="5"/>
</p:tagLst>
</file>

<file path=ppt/tags/tag162.xml><?xml version="1.0" encoding="utf-8"?>
<p:tagLst xmlns:a="http://schemas.openxmlformats.org/drawingml/2006/main" xmlns:r="http://schemas.openxmlformats.org/officeDocument/2006/relationships" xmlns:p="http://schemas.openxmlformats.org/presentationml/2006/main">
  <p:tag name="NUM" val="1"/>
</p:tagLst>
</file>

<file path=ppt/tags/tag163.xml><?xml version="1.0" encoding="utf-8"?>
<p:tagLst xmlns:a="http://schemas.openxmlformats.org/drawingml/2006/main" xmlns:r="http://schemas.openxmlformats.org/officeDocument/2006/relationships" xmlns:p="http://schemas.openxmlformats.org/presentationml/2006/main">
  <p:tag name="NUM" val="2"/>
</p:tagLst>
</file>

<file path=ppt/tags/tag164.xml><?xml version="1.0" encoding="utf-8"?>
<p:tagLst xmlns:a="http://schemas.openxmlformats.org/drawingml/2006/main" xmlns:r="http://schemas.openxmlformats.org/officeDocument/2006/relationships" xmlns:p="http://schemas.openxmlformats.org/presentationml/2006/main">
  <p:tag name="NUM" val="3"/>
</p:tagLst>
</file>

<file path=ppt/tags/tag165.xml><?xml version="1.0" encoding="utf-8"?>
<p:tagLst xmlns:a="http://schemas.openxmlformats.org/drawingml/2006/main" xmlns:r="http://schemas.openxmlformats.org/officeDocument/2006/relationships" xmlns:p="http://schemas.openxmlformats.org/presentationml/2006/main">
  <p:tag name="NUM" val="4"/>
</p:tagLst>
</file>

<file path=ppt/tags/tag166.xml><?xml version="1.0" encoding="utf-8"?>
<p:tagLst xmlns:a="http://schemas.openxmlformats.org/drawingml/2006/main" xmlns:r="http://schemas.openxmlformats.org/officeDocument/2006/relationships" xmlns:p="http://schemas.openxmlformats.org/presentationml/2006/main">
  <p:tag name="NUM" val="5"/>
</p:tagLst>
</file>

<file path=ppt/tags/tag167.xml><?xml version="1.0" encoding="utf-8"?>
<p:tagLst xmlns:a="http://schemas.openxmlformats.org/drawingml/2006/main" xmlns:r="http://schemas.openxmlformats.org/officeDocument/2006/relationships" xmlns:p="http://schemas.openxmlformats.org/presentationml/2006/main">
  <p:tag name="NUM" val="6"/>
</p:tagLst>
</file>

<file path=ppt/tags/tag168.xml><?xml version="1.0" encoding="utf-8"?>
<p:tagLst xmlns:a="http://schemas.openxmlformats.org/drawingml/2006/main" xmlns:r="http://schemas.openxmlformats.org/officeDocument/2006/relationships" xmlns:p="http://schemas.openxmlformats.org/presentationml/2006/main">
  <p:tag name="NUM" val="7"/>
</p:tagLst>
</file>

<file path=ppt/tags/tag169.xml><?xml version="1.0" encoding="utf-8"?>
<p:tagLst xmlns:a="http://schemas.openxmlformats.org/drawingml/2006/main" xmlns:r="http://schemas.openxmlformats.org/officeDocument/2006/relationships" xmlns:p="http://schemas.openxmlformats.org/presentationml/2006/main">
  <p:tag name="NUM" val="8"/>
</p:tagLst>
</file>

<file path=ppt/tags/tag17.xml><?xml version="1.0" encoding="utf-8"?>
<p:tagLst xmlns:a="http://schemas.openxmlformats.org/drawingml/2006/main" xmlns:r="http://schemas.openxmlformats.org/officeDocument/2006/relationships" xmlns:p="http://schemas.openxmlformats.org/presentationml/2006/main">
  <p:tag name="NUM" val="1"/>
</p:tagLst>
</file>

<file path=ppt/tags/tag170.xml><?xml version="1.0" encoding="utf-8"?>
<p:tagLst xmlns:a="http://schemas.openxmlformats.org/drawingml/2006/main" xmlns:r="http://schemas.openxmlformats.org/officeDocument/2006/relationships" xmlns:p="http://schemas.openxmlformats.org/presentationml/2006/main">
  <p:tag name="NUM" val="9"/>
</p:tagLst>
</file>

<file path=ppt/tags/tag171.xml><?xml version="1.0" encoding="utf-8"?>
<p:tagLst xmlns:a="http://schemas.openxmlformats.org/drawingml/2006/main" xmlns:r="http://schemas.openxmlformats.org/officeDocument/2006/relationships" xmlns:p="http://schemas.openxmlformats.org/presentationml/2006/main">
  <p:tag name="NUM" val="1"/>
</p:tagLst>
</file>

<file path=ppt/tags/tag172.xml><?xml version="1.0" encoding="utf-8"?>
<p:tagLst xmlns:a="http://schemas.openxmlformats.org/drawingml/2006/main" xmlns:r="http://schemas.openxmlformats.org/officeDocument/2006/relationships" xmlns:p="http://schemas.openxmlformats.org/presentationml/2006/main">
  <p:tag name="NUM" val="2"/>
</p:tagLst>
</file>

<file path=ppt/tags/tag173.xml><?xml version="1.0" encoding="utf-8"?>
<p:tagLst xmlns:a="http://schemas.openxmlformats.org/drawingml/2006/main" xmlns:r="http://schemas.openxmlformats.org/officeDocument/2006/relationships" xmlns:p="http://schemas.openxmlformats.org/presentationml/2006/main">
  <p:tag name="NUM" val="3"/>
</p:tagLst>
</file>

<file path=ppt/tags/tag174.xml><?xml version="1.0" encoding="utf-8"?>
<p:tagLst xmlns:a="http://schemas.openxmlformats.org/drawingml/2006/main" xmlns:r="http://schemas.openxmlformats.org/officeDocument/2006/relationships" xmlns:p="http://schemas.openxmlformats.org/presentationml/2006/main">
  <p:tag name="NUM" val="4"/>
</p:tagLst>
</file>

<file path=ppt/tags/tag175.xml><?xml version="1.0" encoding="utf-8"?>
<p:tagLst xmlns:a="http://schemas.openxmlformats.org/drawingml/2006/main" xmlns:r="http://schemas.openxmlformats.org/officeDocument/2006/relationships" xmlns:p="http://schemas.openxmlformats.org/presentationml/2006/main">
  <p:tag name="NUM" val="5"/>
</p:tagLst>
</file>

<file path=ppt/tags/tag176.xml><?xml version="1.0" encoding="utf-8"?>
<p:tagLst xmlns:a="http://schemas.openxmlformats.org/drawingml/2006/main" xmlns:r="http://schemas.openxmlformats.org/officeDocument/2006/relationships" xmlns:p="http://schemas.openxmlformats.org/presentationml/2006/main">
  <p:tag name="NUM" val="6"/>
</p:tagLst>
</file>

<file path=ppt/tags/tag177.xml><?xml version="1.0" encoding="utf-8"?>
<p:tagLst xmlns:a="http://schemas.openxmlformats.org/drawingml/2006/main" xmlns:r="http://schemas.openxmlformats.org/officeDocument/2006/relationships" xmlns:p="http://schemas.openxmlformats.org/presentationml/2006/main">
  <p:tag name="NUM" val="1"/>
</p:tagLst>
</file>

<file path=ppt/tags/tag178.xml><?xml version="1.0" encoding="utf-8"?>
<p:tagLst xmlns:a="http://schemas.openxmlformats.org/drawingml/2006/main" xmlns:r="http://schemas.openxmlformats.org/officeDocument/2006/relationships" xmlns:p="http://schemas.openxmlformats.org/presentationml/2006/main">
  <p:tag name="NUM" val="2"/>
</p:tagLst>
</file>

<file path=ppt/tags/tag179.xml><?xml version="1.0" encoding="utf-8"?>
<p:tagLst xmlns:a="http://schemas.openxmlformats.org/drawingml/2006/main" xmlns:r="http://schemas.openxmlformats.org/officeDocument/2006/relationships" xmlns:p="http://schemas.openxmlformats.org/presentationml/2006/main">
  <p:tag name="NUM" val="3"/>
</p:tagLst>
</file>

<file path=ppt/tags/tag18.xml><?xml version="1.0" encoding="utf-8"?>
<p:tagLst xmlns:a="http://schemas.openxmlformats.org/drawingml/2006/main" xmlns:r="http://schemas.openxmlformats.org/officeDocument/2006/relationships" xmlns:p="http://schemas.openxmlformats.org/presentationml/2006/main">
  <p:tag name="NUM" val="2"/>
</p:tagLst>
</file>

<file path=ppt/tags/tag180.xml><?xml version="1.0" encoding="utf-8"?>
<p:tagLst xmlns:a="http://schemas.openxmlformats.org/drawingml/2006/main" xmlns:r="http://schemas.openxmlformats.org/officeDocument/2006/relationships" xmlns:p="http://schemas.openxmlformats.org/presentationml/2006/main">
  <p:tag name="NUM" val="4"/>
</p:tagLst>
</file>

<file path=ppt/tags/tag181.xml><?xml version="1.0" encoding="utf-8"?>
<p:tagLst xmlns:a="http://schemas.openxmlformats.org/drawingml/2006/main" xmlns:r="http://schemas.openxmlformats.org/officeDocument/2006/relationships" xmlns:p="http://schemas.openxmlformats.org/presentationml/2006/main">
  <p:tag name="NUM" val="5"/>
</p:tagLst>
</file>

<file path=ppt/tags/tag182.xml><?xml version="1.0" encoding="utf-8"?>
<p:tagLst xmlns:a="http://schemas.openxmlformats.org/drawingml/2006/main" xmlns:r="http://schemas.openxmlformats.org/officeDocument/2006/relationships" xmlns:p="http://schemas.openxmlformats.org/presentationml/2006/main">
  <p:tag name="NUM" val="6"/>
</p:tagLst>
</file>

<file path=ppt/tags/tag183.xml><?xml version="1.0" encoding="utf-8"?>
<p:tagLst xmlns:a="http://schemas.openxmlformats.org/drawingml/2006/main" xmlns:r="http://schemas.openxmlformats.org/officeDocument/2006/relationships" xmlns:p="http://schemas.openxmlformats.org/presentationml/2006/main">
  <p:tag name="NUM" val="7"/>
</p:tagLst>
</file>

<file path=ppt/tags/tag184.xml><?xml version="1.0" encoding="utf-8"?>
<p:tagLst xmlns:a="http://schemas.openxmlformats.org/drawingml/2006/main" xmlns:r="http://schemas.openxmlformats.org/officeDocument/2006/relationships" xmlns:p="http://schemas.openxmlformats.org/presentationml/2006/main">
  <p:tag name="NUM" val="8"/>
</p:tagLst>
</file>

<file path=ppt/tags/tag185.xml><?xml version="1.0" encoding="utf-8"?>
<p:tagLst xmlns:a="http://schemas.openxmlformats.org/drawingml/2006/main" xmlns:r="http://schemas.openxmlformats.org/officeDocument/2006/relationships" xmlns:p="http://schemas.openxmlformats.org/presentationml/2006/main">
  <p:tag name="NUM" val="1"/>
</p:tagLst>
</file>

<file path=ppt/tags/tag186.xml><?xml version="1.0" encoding="utf-8"?>
<p:tagLst xmlns:a="http://schemas.openxmlformats.org/drawingml/2006/main" xmlns:r="http://schemas.openxmlformats.org/officeDocument/2006/relationships" xmlns:p="http://schemas.openxmlformats.org/presentationml/2006/main">
  <p:tag name="NUM" val="2"/>
</p:tagLst>
</file>

<file path=ppt/tags/tag187.xml><?xml version="1.0" encoding="utf-8"?>
<p:tagLst xmlns:a="http://schemas.openxmlformats.org/drawingml/2006/main" xmlns:r="http://schemas.openxmlformats.org/officeDocument/2006/relationships" xmlns:p="http://schemas.openxmlformats.org/presentationml/2006/main">
  <p:tag name="NUM" val="3"/>
</p:tagLst>
</file>

<file path=ppt/tags/tag188.xml><?xml version="1.0" encoding="utf-8"?>
<p:tagLst xmlns:a="http://schemas.openxmlformats.org/drawingml/2006/main" xmlns:r="http://schemas.openxmlformats.org/officeDocument/2006/relationships" xmlns:p="http://schemas.openxmlformats.org/presentationml/2006/main">
  <p:tag name="NUM" val="4"/>
</p:tagLst>
</file>

<file path=ppt/tags/tag189.xml><?xml version="1.0" encoding="utf-8"?>
<p:tagLst xmlns:a="http://schemas.openxmlformats.org/drawingml/2006/main" xmlns:r="http://schemas.openxmlformats.org/officeDocument/2006/relationships" xmlns:p="http://schemas.openxmlformats.org/presentationml/2006/main">
  <p:tag name="NUM" val="5"/>
</p:tagLst>
</file>

<file path=ppt/tags/tag19.xml><?xml version="1.0" encoding="utf-8"?>
<p:tagLst xmlns:a="http://schemas.openxmlformats.org/drawingml/2006/main" xmlns:r="http://schemas.openxmlformats.org/officeDocument/2006/relationships" xmlns:p="http://schemas.openxmlformats.org/presentationml/2006/main">
  <p:tag name="NUM" val="3"/>
</p:tagLst>
</file>

<file path=ppt/tags/tag190.xml><?xml version="1.0" encoding="utf-8"?>
<p:tagLst xmlns:a="http://schemas.openxmlformats.org/drawingml/2006/main" xmlns:r="http://schemas.openxmlformats.org/officeDocument/2006/relationships" xmlns:p="http://schemas.openxmlformats.org/presentationml/2006/main">
  <p:tag name="NUM" val="6"/>
</p:tagLst>
</file>

<file path=ppt/tags/tag191.xml><?xml version="1.0" encoding="utf-8"?>
<p:tagLst xmlns:a="http://schemas.openxmlformats.org/drawingml/2006/main" xmlns:r="http://schemas.openxmlformats.org/officeDocument/2006/relationships" xmlns:p="http://schemas.openxmlformats.org/presentationml/2006/main">
  <p:tag name="NUM" val="7"/>
</p:tagLst>
</file>

<file path=ppt/tags/tag192.xml><?xml version="1.0" encoding="utf-8"?>
<p:tagLst xmlns:a="http://schemas.openxmlformats.org/drawingml/2006/main" xmlns:r="http://schemas.openxmlformats.org/officeDocument/2006/relationships" xmlns:p="http://schemas.openxmlformats.org/presentationml/2006/main">
  <p:tag name="NUM" val="8"/>
</p:tagLst>
</file>

<file path=ppt/tags/tag193.xml><?xml version="1.0" encoding="utf-8"?>
<p:tagLst xmlns:a="http://schemas.openxmlformats.org/drawingml/2006/main" xmlns:r="http://schemas.openxmlformats.org/officeDocument/2006/relationships" xmlns:p="http://schemas.openxmlformats.org/presentationml/2006/main">
  <p:tag name="NUM" val="9"/>
</p:tagLst>
</file>

<file path=ppt/tags/tag194.xml><?xml version="1.0" encoding="utf-8"?>
<p:tagLst xmlns:a="http://schemas.openxmlformats.org/drawingml/2006/main" xmlns:r="http://schemas.openxmlformats.org/officeDocument/2006/relationships" xmlns:p="http://schemas.openxmlformats.org/presentationml/2006/main">
  <p:tag name="NUM" val="10"/>
</p:tagLst>
</file>

<file path=ppt/tags/tag195.xml><?xml version="1.0" encoding="utf-8"?>
<p:tagLst xmlns:a="http://schemas.openxmlformats.org/drawingml/2006/main" xmlns:r="http://schemas.openxmlformats.org/officeDocument/2006/relationships" xmlns:p="http://schemas.openxmlformats.org/presentationml/2006/main">
  <p:tag name="NUM" val="1"/>
</p:tagLst>
</file>

<file path=ppt/tags/tag196.xml><?xml version="1.0" encoding="utf-8"?>
<p:tagLst xmlns:a="http://schemas.openxmlformats.org/drawingml/2006/main" xmlns:r="http://schemas.openxmlformats.org/officeDocument/2006/relationships" xmlns:p="http://schemas.openxmlformats.org/presentationml/2006/main">
  <p:tag name="NUM" val="2"/>
</p:tagLst>
</file>

<file path=ppt/tags/tag197.xml><?xml version="1.0" encoding="utf-8"?>
<p:tagLst xmlns:a="http://schemas.openxmlformats.org/drawingml/2006/main" xmlns:r="http://schemas.openxmlformats.org/officeDocument/2006/relationships" xmlns:p="http://schemas.openxmlformats.org/presentationml/2006/main">
  <p:tag name="NUM" val="3"/>
</p:tagLst>
</file>

<file path=ppt/tags/tag198.xml><?xml version="1.0" encoding="utf-8"?>
<p:tagLst xmlns:a="http://schemas.openxmlformats.org/drawingml/2006/main" xmlns:r="http://schemas.openxmlformats.org/officeDocument/2006/relationships" xmlns:p="http://schemas.openxmlformats.org/presentationml/2006/main">
  <p:tag name="NUM" val="4"/>
</p:tagLst>
</file>

<file path=ppt/tags/tag199.xml><?xml version="1.0" encoding="utf-8"?>
<p:tagLst xmlns:a="http://schemas.openxmlformats.org/drawingml/2006/main" xmlns:r="http://schemas.openxmlformats.org/officeDocument/2006/relationships" xmlns:p="http://schemas.openxmlformats.org/presentationml/2006/main">
  <p:tag name="NUM" val="5"/>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4"/>
</p:tagLst>
</file>

<file path=ppt/tags/tag200.xml><?xml version="1.0" encoding="utf-8"?>
<p:tagLst xmlns:a="http://schemas.openxmlformats.org/drawingml/2006/main" xmlns:r="http://schemas.openxmlformats.org/officeDocument/2006/relationships" xmlns:p="http://schemas.openxmlformats.org/presentationml/2006/main">
  <p:tag name="NUM" val="6"/>
</p:tagLst>
</file>

<file path=ppt/tags/tag201.xml><?xml version="1.0" encoding="utf-8"?>
<p:tagLst xmlns:a="http://schemas.openxmlformats.org/drawingml/2006/main" xmlns:r="http://schemas.openxmlformats.org/officeDocument/2006/relationships" xmlns:p="http://schemas.openxmlformats.org/presentationml/2006/main">
  <p:tag name="NUM" val="7"/>
</p:tagLst>
</file>

<file path=ppt/tags/tag202.xml><?xml version="1.0" encoding="utf-8"?>
<p:tagLst xmlns:a="http://schemas.openxmlformats.org/drawingml/2006/main" xmlns:r="http://schemas.openxmlformats.org/officeDocument/2006/relationships" xmlns:p="http://schemas.openxmlformats.org/presentationml/2006/main">
  <p:tag name="NUM" val="8"/>
</p:tagLst>
</file>

<file path=ppt/tags/tag203.xml><?xml version="1.0" encoding="utf-8"?>
<p:tagLst xmlns:a="http://schemas.openxmlformats.org/drawingml/2006/main" xmlns:r="http://schemas.openxmlformats.org/officeDocument/2006/relationships" xmlns:p="http://schemas.openxmlformats.org/presentationml/2006/main">
  <p:tag name="NUM" val="1"/>
</p:tagLst>
</file>

<file path=ppt/tags/tag204.xml><?xml version="1.0" encoding="utf-8"?>
<p:tagLst xmlns:a="http://schemas.openxmlformats.org/drawingml/2006/main" xmlns:r="http://schemas.openxmlformats.org/officeDocument/2006/relationships" xmlns:p="http://schemas.openxmlformats.org/presentationml/2006/main">
  <p:tag name="NUM" val="2"/>
</p:tagLst>
</file>

<file path=ppt/tags/tag205.xml><?xml version="1.0" encoding="utf-8"?>
<p:tagLst xmlns:a="http://schemas.openxmlformats.org/drawingml/2006/main" xmlns:r="http://schemas.openxmlformats.org/officeDocument/2006/relationships" xmlns:p="http://schemas.openxmlformats.org/presentationml/2006/main">
  <p:tag name="NUM" val="3"/>
</p:tagLst>
</file>

<file path=ppt/tags/tag206.xml><?xml version="1.0" encoding="utf-8"?>
<p:tagLst xmlns:a="http://schemas.openxmlformats.org/drawingml/2006/main" xmlns:r="http://schemas.openxmlformats.org/officeDocument/2006/relationships" xmlns:p="http://schemas.openxmlformats.org/presentationml/2006/main">
  <p:tag name="NUM" val="4"/>
</p:tagLst>
</file>

<file path=ppt/tags/tag207.xml><?xml version="1.0" encoding="utf-8"?>
<p:tagLst xmlns:a="http://schemas.openxmlformats.org/drawingml/2006/main" xmlns:r="http://schemas.openxmlformats.org/officeDocument/2006/relationships" xmlns:p="http://schemas.openxmlformats.org/presentationml/2006/main">
  <p:tag name="NUM" val="5"/>
</p:tagLst>
</file>

<file path=ppt/tags/tag208.xml><?xml version="1.0" encoding="utf-8"?>
<p:tagLst xmlns:a="http://schemas.openxmlformats.org/drawingml/2006/main" xmlns:r="http://schemas.openxmlformats.org/officeDocument/2006/relationships" xmlns:p="http://schemas.openxmlformats.org/presentationml/2006/main">
  <p:tag name="NUM" val="6"/>
</p:tagLst>
</file>

<file path=ppt/tags/tag209.xml><?xml version="1.0" encoding="utf-8"?>
<p:tagLst xmlns:a="http://schemas.openxmlformats.org/drawingml/2006/main" xmlns:r="http://schemas.openxmlformats.org/officeDocument/2006/relationships" xmlns:p="http://schemas.openxmlformats.org/presentationml/2006/main">
  <p:tag name="NUM" val="7"/>
</p:tagLst>
</file>

<file path=ppt/tags/tag21.xml><?xml version="1.0" encoding="utf-8"?>
<p:tagLst xmlns:a="http://schemas.openxmlformats.org/drawingml/2006/main" xmlns:r="http://schemas.openxmlformats.org/officeDocument/2006/relationships" xmlns:p="http://schemas.openxmlformats.org/presentationml/2006/main">
  <p:tag name="NUM" val="5"/>
</p:tagLst>
</file>

<file path=ppt/tags/tag210.xml><?xml version="1.0" encoding="utf-8"?>
<p:tagLst xmlns:a="http://schemas.openxmlformats.org/drawingml/2006/main" xmlns:r="http://schemas.openxmlformats.org/officeDocument/2006/relationships" xmlns:p="http://schemas.openxmlformats.org/presentationml/2006/main">
  <p:tag name="NUM" val="8"/>
</p:tagLst>
</file>

<file path=ppt/tags/tag211.xml><?xml version="1.0" encoding="utf-8"?>
<p:tagLst xmlns:a="http://schemas.openxmlformats.org/drawingml/2006/main" xmlns:r="http://schemas.openxmlformats.org/officeDocument/2006/relationships" xmlns:p="http://schemas.openxmlformats.org/presentationml/2006/main">
  <p:tag name="NUM" val="9"/>
</p:tagLst>
</file>

<file path=ppt/tags/tag212.xml><?xml version="1.0" encoding="utf-8"?>
<p:tagLst xmlns:a="http://schemas.openxmlformats.org/drawingml/2006/main" xmlns:r="http://schemas.openxmlformats.org/officeDocument/2006/relationships" xmlns:p="http://schemas.openxmlformats.org/presentationml/2006/main">
  <p:tag name="NUM" val="10"/>
</p:tagLst>
</file>

<file path=ppt/tags/tag213.xml><?xml version="1.0" encoding="utf-8"?>
<p:tagLst xmlns:a="http://schemas.openxmlformats.org/drawingml/2006/main" xmlns:r="http://schemas.openxmlformats.org/officeDocument/2006/relationships" xmlns:p="http://schemas.openxmlformats.org/presentationml/2006/main">
  <p:tag name="NUM" val="11"/>
</p:tagLst>
</file>

<file path=ppt/tags/tag214.xml><?xml version="1.0" encoding="utf-8"?>
<p:tagLst xmlns:a="http://schemas.openxmlformats.org/drawingml/2006/main" xmlns:r="http://schemas.openxmlformats.org/officeDocument/2006/relationships" xmlns:p="http://schemas.openxmlformats.org/presentationml/2006/main">
  <p:tag name="NUM" val="12"/>
</p:tagLst>
</file>

<file path=ppt/tags/tag215.xml><?xml version="1.0" encoding="utf-8"?>
<p:tagLst xmlns:a="http://schemas.openxmlformats.org/drawingml/2006/main" xmlns:r="http://schemas.openxmlformats.org/officeDocument/2006/relationships" xmlns:p="http://schemas.openxmlformats.org/presentationml/2006/main">
  <p:tag name="NUM" val="13"/>
</p:tagLst>
</file>

<file path=ppt/tags/tag216.xml><?xml version="1.0" encoding="utf-8"?>
<p:tagLst xmlns:a="http://schemas.openxmlformats.org/drawingml/2006/main" xmlns:r="http://schemas.openxmlformats.org/officeDocument/2006/relationships" xmlns:p="http://schemas.openxmlformats.org/presentationml/2006/main">
  <p:tag name="NUM" val="3"/>
</p:tagLst>
</file>

<file path=ppt/tags/tag217.xml><?xml version="1.0" encoding="utf-8"?>
<p:tagLst xmlns:a="http://schemas.openxmlformats.org/drawingml/2006/main" xmlns:r="http://schemas.openxmlformats.org/officeDocument/2006/relationships" xmlns:p="http://schemas.openxmlformats.org/presentationml/2006/main">
  <p:tag name="NUM" val="1"/>
</p:tagLst>
</file>

<file path=ppt/tags/tag218.xml><?xml version="1.0" encoding="utf-8"?>
<p:tagLst xmlns:a="http://schemas.openxmlformats.org/drawingml/2006/main" xmlns:r="http://schemas.openxmlformats.org/officeDocument/2006/relationships" xmlns:p="http://schemas.openxmlformats.org/presentationml/2006/main">
  <p:tag name="NUM" val="2"/>
</p:tagLst>
</file>

<file path=ppt/tags/tag219.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6"/>
</p:tagLst>
</file>

<file path=ppt/tags/tag220.xml><?xml version="1.0" encoding="utf-8"?>
<p:tagLst xmlns:a="http://schemas.openxmlformats.org/drawingml/2006/main" xmlns:r="http://schemas.openxmlformats.org/officeDocument/2006/relationships" xmlns:p="http://schemas.openxmlformats.org/presentationml/2006/main">
  <p:tag name="NUM" val="4"/>
</p:tagLst>
</file>

<file path=ppt/tags/tag221.xml><?xml version="1.0" encoding="utf-8"?>
<p:tagLst xmlns:a="http://schemas.openxmlformats.org/drawingml/2006/main" xmlns:r="http://schemas.openxmlformats.org/officeDocument/2006/relationships" xmlns:p="http://schemas.openxmlformats.org/presentationml/2006/main">
  <p:tag name="NUM" val="5"/>
</p:tagLst>
</file>

<file path=ppt/tags/tag222.xml><?xml version="1.0" encoding="utf-8"?>
<p:tagLst xmlns:a="http://schemas.openxmlformats.org/drawingml/2006/main" xmlns:r="http://schemas.openxmlformats.org/officeDocument/2006/relationships" xmlns:p="http://schemas.openxmlformats.org/presentationml/2006/main">
  <p:tag name="NUM" val="6"/>
</p:tagLst>
</file>

<file path=ppt/tags/tag223.xml><?xml version="1.0" encoding="utf-8"?>
<p:tagLst xmlns:a="http://schemas.openxmlformats.org/drawingml/2006/main" xmlns:r="http://schemas.openxmlformats.org/officeDocument/2006/relationships" xmlns:p="http://schemas.openxmlformats.org/presentationml/2006/main">
  <p:tag name="NUM" val="7"/>
</p:tagLst>
</file>

<file path=ppt/tags/tag224.xml><?xml version="1.0" encoding="utf-8"?>
<p:tagLst xmlns:a="http://schemas.openxmlformats.org/drawingml/2006/main" xmlns:r="http://schemas.openxmlformats.org/officeDocument/2006/relationships" xmlns:p="http://schemas.openxmlformats.org/presentationml/2006/main">
  <p:tag name="NUM" val="8"/>
</p:tagLst>
</file>

<file path=ppt/tags/tag225.xml><?xml version="1.0" encoding="utf-8"?>
<p:tagLst xmlns:a="http://schemas.openxmlformats.org/drawingml/2006/main" xmlns:r="http://schemas.openxmlformats.org/officeDocument/2006/relationships" xmlns:p="http://schemas.openxmlformats.org/presentationml/2006/main">
  <p:tag name="NUM" val="9"/>
</p:tagLst>
</file>

<file path=ppt/tags/tag226.xml><?xml version="1.0" encoding="utf-8"?>
<p:tagLst xmlns:a="http://schemas.openxmlformats.org/drawingml/2006/main" xmlns:r="http://schemas.openxmlformats.org/officeDocument/2006/relationships" xmlns:p="http://schemas.openxmlformats.org/presentationml/2006/main">
  <p:tag name="NUM" val="10"/>
</p:tagLst>
</file>

<file path=ppt/tags/tag227.xml><?xml version="1.0" encoding="utf-8"?>
<p:tagLst xmlns:a="http://schemas.openxmlformats.org/drawingml/2006/main" xmlns:r="http://schemas.openxmlformats.org/officeDocument/2006/relationships" xmlns:p="http://schemas.openxmlformats.org/presentationml/2006/main">
  <p:tag name="NUM" val="6"/>
</p:tagLst>
</file>

<file path=ppt/tags/tag228.xml><?xml version="1.0" encoding="utf-8"?>
<p:tagLst xmlns:a="http://schemas.openxmlformats.org/drawingml/2006/main" xmlns:r="http://schemas.openxmlformats.org/officeDocument/2006/relationships" xmlns:p="http://schemas.openxmlformats.org/presentationml/2006/main">
  <p:tag name="NUM" val="6"/>
</p:tagLst>
</file>

<file path=ppt/tags/tag229.xml><?xml version="1.0" encoding="utf-8"?>
<p:tagLst xmlns:a="http://schemas.openxmlformats.org/drawingml/2006/main" xmlns:r="http://schemas.openxmlformats.org/officeDocument/2006/relationships" xmlns:p="http://schemas.openxmlformats.org/presentationml/2006/main">
  <p:tag name="NUM" val="6"/>
</p:tagLst>
</file>

<file path=ppt/tags/tag23.xml><?xml version="1.0" encoding="utf-8"?>
<p:tagLst xmlns:a="http://schemas.openxmlformats.org/drawingml/2006/main" xmlns:r="http://schemas.openxmlformats.org/officeDocument/2006/relationships" xmlns:p="http://schemas.openxmlformats.org/presentationml/2006/main">
  <p:tag name="NUM" val="1"/>
</p:tagLst>
</file>

<file path=ppt/tags/tag230.xml><?xml version="1.0" encoding="utf-8"?>
<p:tagLst xmlns:a="http://schemas.openxmlformats.org/drawingml/2006/main" xmlns:r="http://schemas.openxmlformats.org/officeDocument/2006/relationships" xmlns:p="http://schemas.openxmlformats.org/presentationml/2006/main">
  <p:tag name="NUM" val="6"/>
</p:tagLst>
</file>

<file path=ppt/tags/tag231.xml><?xml version="1.0" encoding="utf-8"?>
<p:tagLst xmlns:a="http://schemas.openxmlformats.org/drawingml/2006/main" xmlns:r="http://schemas.openxmlformats.org/officeDocument/2006/relationships" xmlns:p="http://schemas.openxmlformats.org/presentationml/2006/main">
  <p:tag name="NUM" val="1"/>
</p:tagLst>
</file>

<file path=ppt/tags/tag232.xml><?xml version="1.0" encoding="utf-8"?>
<p:tagLst xmlns:a="http://schemas.openxmlformats.org/drawingml/2006/main" xmlns:r="http://schemas.openxmlformats.org/officeDocument/2006/relationships" xmlns:p="http://schemas.openxmlformats.org/presentationml/2006/main">
  <p:tag name="NUM" val="2"/>
</p:tagLst>
</file>

<file path=ppt/tags/tag233.xml><?xml version="1.0" encoding="utf-8"?>
<p:tagLst xmlns:a="http://schemas.openxmlformats.org/drawingml/2006/main" xmlns:r="http://schemas.openxmlformats.org/officeDocument/2006/relationships" xmlns:p="http://schemas.openxmlformats.org/presentationml/2006/main">
  <p:tag name="NUM" val="3"/>
</p:tagLst>
</file>

<file path=ppt/tags/tag234.xml><?xml version="1.0" encoding="utf-8"?>
<p:tagLst xmlns:a="http://schemas.openxmlformats.org/drawingml/2006/main" xmlns:r="http://schemas.openxmlformats.org/officeDocument/2006/relationships" xmlns:p="http://schemas.openxmlformats.org/presentationml/2006/main">
  <p:tag name="NUM" val="4"/>
</p:tagLst>
</file>

<file path=ppt/tags/tag235.xml><?xml version="1.0" encoding="utf-8"?>
<p:tagLst xmlns:a="http://schemas.openxmlformats.org/drawingml/2006/main" xmlns:r="http://schemas.openxmlformats.org/officeDocument/2006/relationships" xmlns:p="http://schemas.openxmlformats.org/presentationml/2006/main">
  <p:tag name="NUM" val="5"/>
</p:tagLst>
</file>

<file path=ppt/tags/tag236.xml><?xml version="1.0" encoding="utf-8"?>
<p:tagLst xmlns:a="http://schemas.openxmlformats.org/drawingml/2006/main" xmlns:r="http://schemas.openxmlformats.org/officeDocument/2006/relationships" xmlns:p="http://schemas.openxmlformats.org/presentationml/2006/main">
  <p:tag name="NUM" val="6"/>
</p:tagLst>
</file>

<file path=ppt/tags/tag237.xml><?xml version="1.0" encoding="utf-8"?>
<p:tagLst xmlns:a="http://schemas.openxmlformats.org/drawingml/2006/main" xmlns:r="http://schemas.openxmlformats.org/officeDocument/2006/relationships" xmlns:p="http://schemas.openxmlformats.org/presentationml/2006/main">
  <p:tag name="NUM" val="7"/>
</p:tagLst>
</file>

<file path=ppt/tags/tag238.xml><?xml version="1.0" encoding="utf-8"?>
<p:tagLst xmlns:a="http://schemas.openxmlformats.org/drawingml/2006/main" xmlns:r="http://schemas.openxmlformats.org/officeDocument/2006/relationships" xmlns:p="http://schemas.openxmlformats.org/presentationml/2006/main">
  <p:tag name="NUM" val="8"/>
</p:tagLst>
</file>

<file path=ppt/tags/tag239.xml><?xml version="1.0" encoding="utf-8"?>
<p:tagLst xmlns:a="http://schemas.openxmlformats.org/drawingml/2006/main" xmlns:r="http://schemas.openxmlformats.org/officeDocument/2006/relationships" xmlns:p="http://schemas.openxmlformats.org/presentationml/2006/main">
  <p:tag name="NUM" val="9"/>
</p:tagLst>
</file>

<file path=ppt/tags/tag24.xml><?xml version="1.0" encoding="utf-8"?>
<p:tagLst xmlns:a="http://schemas.openxmlformats.org/drawingml/2006/main" xmlns:r="http://schemas.openxmlformats.org/officeDocument/2006/relationships" xmlns:p="http://schemas.openxmlformats.org/presentationml/2006/main">
  <p:tag name="NUM" val="2"/>
</p:tagLst>
</file>

<file path=ppt/tags/tag240.xml><?xml version="1.0" encoding="utf-8"?>
<p:tagLst xmlns:a="http://schemas.openxmlformats.org/drawingml/2006/main" xmlns:r="http://schemas.openxmlformats.org/officeDocument/2006/relationships" xmlns:p="http://schemas.openxmlformats.org/presentationml/2006/main">
  <p:tag name="NUM" val="1"/>
</p:tagLst>
</file>

<file path=ppt/tags/tag241.xml><?xml version="1.0" encoding="utf-8"?>
<p:tagLst xmlns:a="http://schemas.openxmlformats.org/drawingml/2006/main" xmlns:r="http://schemas.openxmlformats.org/officeDocument/2006/relationships" xmlns:p="http://schemas.openxmlformats.org/presentationml/2006/main">
  <p:tag name="NUM" val="2"/>
</p:tagLst>
</file>

<file path=ppt/tags/tag242.xml><?xml version="1.0" encoding="utf-8"?>
<p:tagLst xmlns:a="http://schemas.openxmlformats.org/drawingml/2006/main" xmlns:r="http://schemas.openxmlformats.org/officeDocument/2006/relationships" xmlns:p="http://schemas.openxmlformats.org/presentationml/2006/main">
  <p:tag name="NUM" val="3"/>
</p:tagLst>
</file>

<file path=ppt/tags/tag243.xml><?xml version="1.0" encoding="utf-8"?>
<p:tagLst xmlns:a="http://schemas.openxmlformats.org/drawingml/2006/main" xmlns:r="http://schemas.openxmlformats.org/officeDocument/2006/relationships" xmlns:p="http://schemas.openxmlformats.org/presentationml/2006/main">
  <p:tag name="NUM" val="4"/>
</p:tagLst>
</file>

<file path=ppt/tags/tag244.xml><?xml version="1.0" encoding="utf-8"?>
<p:tagLst xmlns:a="http://schemas.openxmlformats.org/drawingml/2006/main" xmlns:r="http://schemas.openxmlformats.org/officeDocument/2006/relationships" xmlns:p="http://schemas.openxmlformats.org/presentationml/2006/main">
  <p:tag name="NUM" val="5"/>
</p:tagLst>
</file>

<file path=ppt/tags/tag245.xml><?xml version="1.0" encoding="utf-8"?>
<p:tagLst xmlns:a="http://schemas.openxmlformats.org/drawingml/2006/main" xmlns:r="http://schemas.openxmlformats.org/officeDocument/2006/relationships" xmlns:p="http://schemas.openxmlformats.org/presentationml/2006/main">
  <p:tag name="NUM" val="1"/>
</p:tagLst>
</file>

<file path=ppt/tags/tag246.xml><?xml version="1.0" encoding="utf-8"?>
<p:tagLst xmlns:a="http://schemas.openxmlformats.org/drawingml/2006/main" xmlns:r="http://schemas.openxmlformats.org/officeDocument/2006/relationships" xmlns:p="http://schemas.openxmlformats.org/presentationml/2006/main">
  <p:tag name="NUM" val="2"/>
</p:tagLst>
</file>

<file path=ppt/tags/tag247.xml><?xml version="1.0" encoding="utf-8"?>
<p:tagLst xmlns:a="http://schemas.openxmlformats.org/drawingml/2006/main" xmlns:r="http://schemas.openxmlformats.org/officeDocument/2006/relationships" xmlns:p="http://schemas.openxmlformats.org/presentationml/2006/main">
  <p:tag name="NUM" val="3"/>
</p:tagLst>
</file>

<file path=ppt/tags/tag248.xml><?xml version="1.0" encoding="utf-8"?>
<p:tagLst xmlns:a="http://schemas.openxmlformats.org/drawingml/2006/main" xmlns:r="http://schemas.openxmlformats.org/officeDocument/2006/relationships" xmlns:p="http://schemas.openxmlformats.org/presentationml/2006/main">
  <p:tag name="NUM" val="1"/>
</p:tagLst>
</file>

<file path=ppt/tags/tag249.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3"/>
</p:tagLst>
</file>

<file path=ppt/tags/tag250.xml><?xml version="1.0" encoding="utf-8"?>
<p:tagLst xmlns:a="http://schemas.openxmlformats.org/drawingml/2006/main" xmlns:r="http://schemas.openxmlformats.org/officeDocument/2006/relationships" xmlns:p="http://schemas.openxmlformats.org/presentationml/2006/main">
  <p:tag name="NUM" val="3"/>
</p:tagLst>
</file>

<file path=ppt/tags/tag251.xml><?xml version="1.0" encoding="utf-8"?>
<p:tagLst xmlns:a="http://schemas.openxmlformats.org/drawingml/2006/main" xmlns:r="http://schemas.openxmlformats.org/officeDocument/2006/relationships" xmlns:p="http://schemas.openxmlformats.org/presentationml/2006/main">
  <p:tag name="NUM" val="1"/>
</p:tagLst>
</file>

<file path=ppt/tags/tag252.xml><?xml version="1.0" encoding="utf-8"?>
<p:tagLst xmlns:a="http://schemas.openxmlformats.org/drawingml/2006/main" xmlns:r="http://schemas.openxmlformats.org/officeDocument/2006/relationships" xmlns:p="http://schemas.openxmlformats.org/presentationml/2006/main">
  <p:tag name="NUM" val="2"/>
</p:tagLst>
</file>

<file path=ppt/tags/tag253.xml><?xml version="1.0" encoding="utf-8"?>
<p:tagLst xmlns:a="http://schemas.openxmlformats.org/drawingml/2006/main" xmlns:r="http://schemas.openxmlformats.org/officeDocument/2006/relationships" xmlns:p="http://schemas.openxmlformats.org/presentationml/2006/main">
  <p:tag name="NUM" val="3"/>
</p:tagLst>
</file>

<file path=ppt/tags/tag254.xml><?xml version="1.0" encoding="utf-8"?>
<p:tagLst xmlns:a="http://schemas.openxmlformats.org/drawingml/2006/main" xmlns:r="http://schemas.openxmlformats.org/officeDocument/2006/relationships" xmlns:p="http://schemas.openxmlformats.org/presentationml/2006/main">
  <p:tag name="NUM" val="4"/>
</p:tagLst>
</file>

<file path=ppt/tags/tag255.xml><?xml version="1.0" encoding="utf-8"?>
<p:tagLst xmlns:a="http://schemas.openxmlformats.org/drawingml/2006/main" xmlns:r="http://schemas.openxmlformats.org/officeDocument/2006/relationships" xmlns:p="http://schemas.openxmlformats.org/presentationml/2006/main">
  <p:tag name="NUM" val="1"/>
</p:tagLst>
</file>

<file path=ppt/tags/tag256.xml><?xml version="1.0" encoding="utf-8"?>
<p:tagLst xmlns:a="http://schemas.openxmlformats.org/drawingml/2006/main" xmlns:r="http://schemas.openxmlformats.org/officeDocument/2006/relationships" xmlns:p="http://schemas.openxmlformats.org/presentationml/2006/main">
  <p:tag name="NUM" val="2"/>
</p:tagLst>
</file>

<file path=ppt/tags/tag257.xml><?xml version="1.0" encoding="utf-8"?>
<p:tagLst xmlns:a="http://schemas.openxmlformats.org/drawingml/2006/main" xmlns:r="http://schemas.openxmlformats.org/officeDocument/2006/relationships" xmlns:p="http://schemas.openxmlformats.org/presentationml/2006/main">
  <p:tag name="NUM" val="3"/>
</p:tagLst>
</file>

<file path=ppt/tags/tag258.xml><?xml version="1.0" encoding="utf-8"?>
<p:tagLst xmlns:a="http://schemas.openxmlformats.org/drawingml/2006/main" xmlns:r="http://schemas.openxmlformats.org/officeDocument/2006/relationships" xmlns:p="http://schemas.openxmlformats.org/presentationml/2006/main">
  <p:tag name="NUM" val="4"/>
</p:tagLst>
</file>

<file path=ppt/tags/tag259.xml><?xml version="1.0" encoding="utf-8"?>
<p:tagLst xmlns:a="http://schemas.openxmlformats.org/drawingml/2006/main" xmlns:r="http://schemas.openxmlformats.org/officeDocument/2006/relationships" xmlns:p="http://schemas.openxmlformats.org/presentationml/2006/main">
  <p:tag name="NUM" val="5"/>
</p:tagLst>
</file>

<file path=ppt/tags/tag26.xml><?xml version="1.0" encoding="utf-8"?>
<p:tagLst xmlns:a="http://schemas.openxmlformats.org/drawingml/2006/main" xmlns:r="http://schemas.openxmlformats.org/officeDocument/2006/relationships" xmlns:p="http://schemas.openxmlformats.org/presentationml/2006/main">
  <p:tag name="NUM" val="4"/>
</p:tagLst>
</file>

<file path=ppt/tags/tag260.xml><?xml version="1.0" encoding="utf-8"?>
<p:tagLst xmlns:a="http://schemas.openxmlformats.org/drawingml/2006/main" xmlns:r="http://schemas.openxmlformats.org/officeDocument/2006/relationships" xmlns:p="http://schemas.openxmlformats.org/presentationml/2006/main">
  <p:tag name="NUM" val="6"/>
</p:tagLst>
</file>

<file path=ppt/tags/tag261.xml><?xml version="1.0" encoding="utf-8"?>
<p:tagLst xmlns:a="http://schemas.openxmlformats.org/drawingml/2006/main" xmlns:r="http://schemas.openxmlformats.org/officeDocument/2006/relationships" xmlns:p="http://schemas.openxmlformats.org/presentationml/2006/main">
  <p:tag name="NUM" val="1"/>
</p:tagLst>
</file>

<file path=ppt/tags/tag262.xml><?xml version="1.0" encoding="utf-8"?>
<p:tagLst xmlns:a="http://schemas.openxmlformats.org/drawingml/2006/main" xmlns:r="http://schemas.openxmlformats.org/officeDocument/2006/relationships" xmlns:p="http://schemas.openxmlformats.org/presentationml/2006/main">
  <p:tag name="NUM" val="2"/>
</p:tagLst>
</file>

<file path=ppt/tags/tag263.xml><?xml version="1.0" encoding="utf-8"?>
<p:tagLst xmlns:a="http://schemas.openxmlformats.org/drawingml/2006/main" xmlns:r="http://schemas.openxmlformats.org/officeDocument/2006/relationships" xmlns:p="http://schemas.openxmlformats.org/presentationml/2006/main">
  <p:tag name="NUM" val="3"/>
</p:tagLst>
</file>

<file path=ppt/tags/tag264.xml><?xml version="1.0" encoding="utf-8"?>
<p:tagLst xmlns:a="http://schemas.openxmlformats.org/drawingml/2006/main" xmlns:r="http://schemas.openxmlformats.org/officeDocument/2006/relationships" xmlns:p="http://schemas.openxmlformats.org/presentationml/2006/main">
  <p:tag name="NUM" val="1"/>
</p:tagLst>
</file>

<file path=ppt/tags/tag265.xml><?xml version="1.0" encoding="utf-8"?>
<p:tagLst xmlns:a="http://schemas.openxmlformats.org/drawingml/2006/main" xmlns:r="http://schemas.openxmlformats.org/officeDocument/2006/relationships" xmlns:p="http://schemas.openxmlformats.org/presentationml/2006/main">
  <p:tag name="NUM" val="2"/>
</p:tagLst>
</file>

<file path=ppt/tags/tag266.xml><?xml version="1.0" encoding="utf-8"?>
<p:tagLst xmlns:a="http://schemas.openxmlformats.org/drawingml/2006/main" xmlns:r="http://schemas.openxmlformats.org/officeDocument/2006/relationships" xmlns:p="http://schemas.openxmlformats.org/presentationml/2006/main">
  <p:tag name="NUM" val="3"/>
</p:tagLst>
</file>

<file path=ppt/tags/tag267.xml><?xml version="1.0" encoding="utf-8"?>
<p:tagLst xmlns:a="http://schemas.openxmlformats.org/drawingml/2006/main" xmlns:r="http://schemas.openxmlformats.org/officeDocument/2006/relationships" xmlns:p="http://schemas.openxmlformats.org/presentationml/2006/main">
  <p:tag name="NUM" val="4"/>
</p:tagLst>
</file>

<file path=ppt/tags/tag268.xml><?xml version="1.0" encoding="utf-8"?>
<p:tagLst xmlns:a="http://schemas.openxmlformats.org/drawingml/2006/main" xmlns:r="http://schemas.openxmlformats.org/officeDocument/2006/relationships" xmlns:p="http://schemas.openxmlformats.org/presentationml/2006/main">
  <p:tag name="NUM" val="1"/>
</p:tagLst>
</file>

<file path=ppt/tags/tag269.xml><?xml version="1.0" encoding="utf-8"?>
<p:tagLst xmlns:a="http://schemas.openxmlformats.org/drawingml/2006/main" xmlns:r="http://schemas.openxmlformats.org/officeDocument/2006/relationships" xmlns:p="http://schemas.openxmlformats.org/presentationml/2006/main">
  <p:tag name="NUM" val="2"/>
</p:tagLst>
</file>

<file path=ppt/tags/tag27.xml><?xml version="1.0" encoding="utf-8"?>
<p:tagLst xmlns:a="http://schemas.openxmlformats.org/drawingml/2006/main" xmlns:r="http://schemas.openxmlformats.org/officeDocument/2006/relationships" xmlns:p="http://schemas.openxmlformats.org/presentationml/2006/main">
  <p:tag name="NUM" val="5"/>
</p:tagLst>
</file>

<file path=ppt/tags/tag270.xml><?xml version="1.0" encoding="utf-8"?>
<p:tagLst xmlns:a="http://schemas.openxmlformats.org/drawingml/2006/main" xmlns:r="http://schemas.openxmlformats.org/officeDocument/2006/relationships" xmlns:p="http://schemas.openxmlformats.org/presentationml/2006/main">
  <p:tag name="NUM" val="3"/>
</p:tagLst>
</file>

<file path=ppt/tags/tag271.xml><?xml version="1.0" encoding="utf-8"?>
<p:tagLst xmlns:a="http://schemas.openxmlformats.org/drawingml/2006/main" xmlns:r="http://schemas.openxmlformats.org/officeDocument/2006/relationships" xmlns:p="http://schemas.openxmlformats.org/presentationml/2006/main">
  <p:tag name="NUM" val="4"/>
</p:tagLst>
</file>

<file path=ppt/tags/tag272.xml><?xml version="1.0" encoding="utf-8"?>
<p:tagLst xmlns:a="http://schemas.openxmlformats.org/drawingml/2006/main" xmlns:r="http://schemas.openxmlformats.org/officeDocument/2006/relationships" xmlns:p="http://schemas.openxmlformats.org/presentationml/2006/main">
  <p:tag name="NUM" val="1"/>
</p:tagLst>
</file>

<file path=ppt/tags/tag273.xml><?xml version="1.0" encoding="utf-8"?>
<p:tagLst xmlns:a="http://schemas.openxmlformats.org/drawingml/2006/main" xmlns:r="http://schemas.openxmlformats.org/officeDocument/2006/relationships" xmlns:p="http://schemas.openxmlformats.org/presentationml/2006/main">
  <p:tag name="NUM" val="2"/>
</p:tagLst>
</file>

<file path=ppt/tags/tag274.xml><?xml version="1.0" encoding="utf-8"?>
<p:tagLst xmlns:a="http://schemas.openxmlformats.org/drawingml/2006/main" xmlns:r="http://schemas.openxmlformats.org/officeDocument/2006/relationships" xmlns:p="http://schemas.openxmlformats.org/presentationml/2006/main">
  <p:tag name="NUM" val="3"/>
</p:tagLst>
</file>

<file path=ppt/tags/tag275.xml><?xml version="1.0" encoding="utf-8"?>
<p:tagLst xmlns:a="http://schemas.openxmlformats.org/drawingml/2006/main" xmlns:r="http://schemas.openxmlformats.org/officeDocument/2006/relationships" xmlns:p="http://schemas.openxmlformats.org/presentationml/2006/main">
  <p:tag name="NUM" val="4"/>
</p:tagLst>
</file>

<file path=ppt/tags/tag276.xml><?xml version="1.0" encoding="utf-8"?>
<p:tagLst xmlns:a="http://schemas.openxmlformats.org/drawingml/2006/main" xmlns:r="http://schemas.openxmlformats.org/officeDocument/2006/relationships" xmlns:p="http://schemas.openxmlformats.org/presentationml/2006/main">
  <p:tag name="NUM" val="5"/>
</p:tagLst>
</file>

<file path=ppt/tags/tag277.xml><?xml version="1.0" encoding="utf-8"?>
<p:tagLst xmlns:a="http://schemas.openxmlformats.org/drawingml/2006/main" xmlns:r="http://schemas.openxmlformats.org/officeDocument/2006/relationships" xmlns:p="http://schemas.openxmlformats.org/presentationml/2006/main">
  <p:tag name="NUM" val="6"/>
</p:tagLst>
</file>

<file path=ppt/tags/tag278.xml><?xml version="1.0" encoding="utf-8"?>
<p:tagLst xmlns:a="http://schemas.openxmlformats.org/drawingml/2006/main" xmlns:r="http://schemas.openxmlformats.org/officeDocument/2006/relationships" xmlns:p="http://schemas.openxmlformats.org/presentationml/2006/main">
  <p:tag name="NUM" val="7"/>
</p:tagLst>
</file>

<file path=ppt/tags/tag279.xml><?xml version="1.0" encoding="utf-8"?>
<p:tagLst xmlns:a="http://schemas.openxmlformats.org/drawingml/2006/main" xmlns:r="http://schemas.openxmlformats.org/officeDocument/2006/relationships" xmlns:p="http://schemas.openxmlformats.org/presentationml/2006/main">
  <p:tag name="NUM" val="8"/>
</p:tagLst>
</file>

<file path=ppt/tags/tag28.xml><?xml version="1.0" encoding="utf-8"?>
<p:tagLst xmlns:a="http://schemas.openxmlformats.org/drawingml/2006/main" xmlns:r="http://schemas.openxmlformats.org/officeDocument/2006/relationships" xmlns:p="http://schemas.openxmlformats.org/presentationml/2006/main">
  <p:tag name="NUM" val="6"/>
</p:tagLst>
</file>

<file path=ppt/tags/tag280.xml><?xml version="1.0" encoding="utf-8"?>
<p:tagLst xmlns:a="http://schemas.openxmlformats.org/drawingml/2006/main" xmlns:r="http://schemas.openxmlformats.org/officeDocument/2006/relationships" xmlns:p="http://schemas.openxmlformats.org/presentationml/2006/main">
  <p:tag name="NUM" val="9"/>
</p:tagLst>
</file>

<file path=ppt/tags/tag281.xml><?xml version="1.0" encoding="utf-8"?>
<p:tagLst xmlns:a="http://schemas.openxmlformats.org/drawingml/2006/main" xmlns:r="http://schemas.openxmlformats.org/officeDocument/2006/relationships" xmlns:p="http://schemas.openxmlformats.org/presentationml/2006/main">
  <p:tag name="NUM" val="1"/>
</p:tagLst>
</file>

<file path=ppt/tags/tag282.xml><?xml version="1.0" encoding="utf-8"?>
<p:tagLst xmlns:a="http://schemas.openxmlformats.org/drawingml/2006/main" xmlns:r="http://schemas.openxmlformats.org/officeDocument/2006/relationships" xmlns:p="http://schemas.openxmlformats.org/presentationml/2006/main">
  <p:tag name="NUM" val="2"/>
</p:tagLst>
</file>

<file path=ppt/tags/tag283.xml><?xml version="1.0" encoding="utf-8"?>
<p:tagLst xmlns:a="http://schemas.openxmlformats.org/drawingml/2006/main" xmlns:r="http://schemas.openxmlformats.org/officeDocument/2006/relationships" xmlns:p="http://schemas.openxmlformats.org/presentationml/2006/main">
  <p:tag name="NUM" val="3"/>
</p:tagLst>
</file>

<file path=ppt/tags/tag284.xml><?xml version="1.0" encoding="utf-8"?>
<p:tagLst xmlns:a="http://schemas.openxmlformats.org/drawingml/2006/main" xmlns:r="http://schemas.openxmlformats.org/officeDocument/2006/relationships" xmlns:p="http://schemas.openxmlformats.org/presentationml/2006/main">
  <p:tag name="NUM" val="4"/>
</p:tagLst>
</file>

<file path=ppt/tags/tag285.xml><?xml version="1.0" encoding="utf-8"?>
<p:tagLst xmlns:a="http://schemas.openxmlformats.org/drawingml/2006/main" xmlns:r="http://schemas.openxmlformats.org/officeDocument/2006/relationships" xmlns:p="http://schemas.openxmlformats.org/presentationml/2006/main">
  <p:tag name="NUM" val="5"/>
</p:tagLst>
</file>

<file path=ppt/tags/tag286.xml><?xml version="1.0" encoding="utf-8"?>
<p:tagLst xmlns:a="http://schemas.openxmlformats.org/drawingml/2006/main" xmlns:r="http://schemas.openxmlformats.org/officeDocument/2006/relationships" xmlns:p="http://schemas.openxmlformats.org/presentationml/2006/main">
  <p:tag name="NUM" val="6"/>
</p:tagLst>
</file>

<file path=ppt/tags/tag287.xml><?xml version="1.0" encoding="utf-8"?>
<p:tagLst xmlns:a="http://schemas.openxmlformats.org/drawingml/2006/main" xmlns:r="http://schemas.openxmlformats.org/officeDocument/2006/relationships" xmlns:p="http://schemas.openxmlformats.org/presentationml/2006/main">
  <p:tag name="NUM" val="7"/>
</p:tagLst>
</file>

<file path=ppt/tags/tag288.xml><?xml version="1.0" encoding="utf-8"?>
<p:tagLst xmlns:a="http://schemas.openxmlformats.org/drawingml/2006/main" xmlns:r="http://schemas.openxmlformats.org/officeDocument/2006/relationships" xmlns:p="http://schemas.openxmlformats.org/presentationml/2006/main">
  <p:tag name="NUM" val="1"/>
</p:tagLst>
</file>

<file path=ppt/tags/tag289.xml><?xml version="1.0" encoding="utf-8"?>
<p:tagLst xmlns:a="http://schemas.openxmlformats.org/drawingml/2006/main" xmlns:r="http://schemas.openxmlformats.org/officeDocument/2006/relationships" xmlns:p="http://schemas.openxmlformats.org/presentationml/2006/main">
  <p:tag name="NUM" val="2"/>
</p:tagLst>
</file>

<file path=ppt/tags/tag29.xml><?xml version="1.0" encoding="utf-8"?>
<p:tagLst xmlns:a="http://schemas.openxmlformats.org/drawingml/2006/main" xmlns:r="http://schemas.openxmlformats.org/officeDocument/2006/relationships" xmlns:p="http://schemas.openxmlformats.org/presentationml/2006/main">
  <p:tag name="NUM" val="7"/>
</p:tagLst>
</file>

<file path=ppt/tags/tag290.xml><?xml version="1.0" encoding="utf-8"?>
<p:tagLst xmlns:a="http://schemas.openxmlformats.org/drawingml/2006/main" xmlns:r="http://schemas.openxmlformats.org/officeDocument/2006/relationships" xmlns:p="http://schemas.openxmlformats.org/presentationml/2006/main">
  <p:tag name="NUM" val="3"/>
</p:tagLst>
</file>

<file path=ppt/tags/tag291.xml><?xml version="1.0" encoding="utf-8"?>
<p:tagLst xmlns:a="http://schemas.openxmlformats.org/drawingml/2006/main" xmlns:r="http://schemas.openxmlformats.org/officeDocument/2006/relationships" xmlns:p="http://schemas.openxmlformats.org/presentationml/2006/main">
  <p:tag name="NUM" val="4"/>
</p:tagLst>
</file>

<file path=ppt/tags/tag292.xml><?xml version="1.0" encoding="utf-8"?>
<p:tagLst xmlns:a="http://schemas.openxmlformats.org/drawingml/2006/main" xmlns:r="http://schemas.openxmlformats.org/officeDocument/2006/relationships" xmlns:p="http://schemas.openxmlformats.org/presentationml/2006/main">
  <p:tag name="NUM" val="5"/>
</p:tagLst>
</file>

<file path=ppt/tags/tag293.xml><?xml version="1.0" encoding="utf-8"?>
<p:tagLst xmlns:a="http://schemas.openxmlformats.org/drawingml/2006/main" xmlns:r="http://schemas.openxmlformats.org/officeDocument/2006/relationships" xmlns:p="http://schemas.openxmlformats.org/presentationml/2006/main">
  <p:tag name="NUM" val="6"/>
</p:tagLst>
</file>

<file path=ppt/tags/tag294.xml><?xml version="1.0" encoding="utf-8"?>
<p:tagLst xmlns:a="http://schemas.openxmlformats.org/drawingml/2006/main" xmlns:r="http://schemas.openxmlformats.org/officeDocument/2006/relationships" xmlns:p="http://schemas.openxmlformats.org/presentationml/2006/main">
  <p:tag name="NUM" val="7"/>
</p:tagLst>
</file>

<file path=ppt/tags/tag295.xml><?xml version="1.0" encoding="utf-8"?>
<p:tagLst xmlns:a="http://schemas.openxmlformats.org/drawingml/2006/main" xmlns:r="http://schemas.openxmlformats.org/officeDocument/2006/relationships" xmlns:p="http://schemas.openxmlformats.org/presentationml/2006/main">
  <p:tag name="NUM" val="8"/>
</p:tagLst>
</file>

<file path=ppt/tags/tag296.xml><?xml version="1.0" encoding="utf-8"?>
<p:tagLst xmlns:a="http://schemas.openxmlformats.org/drawingml/2006/main" xmlns:r="http://schemas.openxmlformats.org/officeDocument/2006/relationships" xmlns:p="http://schemas.openxmlformats.org/presentationml/2006/main">
  <p:tag name="NUM" val="9"/>
</p:tagLst>
</file>

<file path=ppt/tags/tag297.xml><?xml version="1.0" encoding="utf-8"?>
<p:tagLst xmlns:a="http://schemas.openxmlformats.org/drawingml/2006/main" xmlns:r="http://schemas.openxmlformats.org/officeDocument/2006/relationships" xmlns:p="http://schemas.openxmlformats.org/presentationml/2006/main">
  <p:tag name="NUM" val="10"/>
</p:tagLst>
</file>

<file path=ppt/tags/tag298.xml><?xml version="1.0" encoding="utf-8"?>
<p:tagLst xmlns:a="http://schemas.openxmlformats.org/drawingml/2006/main" xmlns:r="http://schemas.openxmlformats.org/officeDocument/2006/relationships" xmlns:p="http://schemas.openxmlformats.org/presentationml/2006/main">
  <p:tag name="NUM" val="11"/>
</p:tagLst>
</file>

<file path=ppt/tags/tag299.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8"/>
</p:tagLst>
</file>

<file path=ppt/tags/tag300.xml><?xml version="1.0" encoding="utf-8"?>
<p:tagLst xmlns:a="http://schemas.openxmlformats.org/drawingml/2006/main" xmlns:r="http://schemas.openxmlformats.org/officeDocument/2006/relationships" xmlns:p="http://schemas.openxmlformats.org/presentationml/2006/main">
  <p:tag name="NUM" val="2"/>
</p:tagLst>
</file>

<file path=ppt/tags/tag301.xml><?xml version="1.0" encoding="utf-8"?>
<p:tagLst xmlns:a="http://schemas.openxmlformats.org/drawingml/2006/main" xmlns:r="http://schemas.openxmlformats.org/officeDocument/2006/relationships" xmlns:p="http://schemas.openxmlformats.org/presentationml/2006/main">
  <p:tag name="NUM" val="3"/>
</p:tagLst>
</file>

<file path=ppt/tags/tag302.xml><?xml version="1.0" encoding="utf-8"?>
<p:tagLst xmlns:a="http://schemas.openxmlformats.org/drawingml/2006/main" xmlns:r="http://schemas.openxmlformats.org/officeDocument/2006/relationships" xmlns:p="http://schemas.openxmlformats.org/presentationml/2006/main">
  <p:tag name="NUM" val="1"/>
</p:tagLst>
</file>

<file path=ppt/tags/tag303.xml><?xml version="1.0" encoding="utf-8"?>
<p:tagLst xmlns:a="http://schemas.openxmlformats.org/drawingml/2006/main" xmlns:r="http://schemas.openxmlformats.org/officeDocument/2006/relationships" xmlns:p="http://schemas.openxmlformats.org/presentationml/2006/main">
  <p:tag name="NUM" val="2"/>
</p:tagLst>
</file>

<file path=ppt/tags/tag304.xml><?xml version="1.0" encoding="utf-8"?>
<p:tagLst xmlns:a="http://schemas.openxmlformats.org/drawingml/2006/main" xmlns:r="http://schemas.openxmlformats.org/officeDocument/2006/relationships" xmlns:p="http://schemas.openxmlformats.org/presentationml/2006/main">
  <p:tag name="NUM" val="3"/>
</p:tagLst>
</file>

<file path=ppt/tags/tag305.xml><?xml version="1.0" encoding="utf-8"?>
<p:tagLst xmlns:a="http://schemas.openxmlformats.org/drawingml/2006/main" xmlns:r="http://schemas.openxmlformats.org/officeDocument/2006/relationships" xmlns:p="http://schemas.openxmlformats.org/presentationml/2006/main">
  <p:tag name="NUM" val="1"/>
</p:tagLst>
</file>

<file path=ppt/tags/tag306.xml><?xml version="1.0" encoding="utf-8"?>
<p:tagLst xmlns:a="http://schemas.openxmlformats.org/drawingml/2006/main" xmlns:r="http://schemas.openxmlformats.org/officeDocument/2006/relationships" xmlns:p="http://schemas.openxmlformats.org/presentationml/2006/main">
  <p:tag name="NUM" val="2"/>
</p:tagLst>
</file>

<file path=ppt/tags/tag307.xml><?xml version="1.0" encoding="utf-8"?>
<p:tagLst xmlns:a="http://schemas.openxmlformats.org/drawingml/2006/main" xmlns:r="http://schemas.openxmlformats.org/officeDocument/2006/relationships" xmlns:p="http://schemas.openxmlformats.org/presentationml/2006/main">
  <p:tag name="NUM" val="3"/>
</p:tagLst>
</file>

<file path=ppt/tags/tag308.xml><?xml version="1.0" encoding="utf-8"?>
<p:tagLst xmlns:a="http://schemas.openxmlformats.org/drawingml/2006/main" xmlns:r="http://schemas.openxmlformats.org/officeDocument/2006/relationships" xmlns:p="http://schemas.openxmlformats.org/presentationml/2006/main">
  <p:tag name="NUM" val="4"/>
</p:tagLst>
</file>

<file path=ppt/tags/tag309.xml><?xml version="1.0" encoding="utf-8"?>
<p:tagLst xmlns:a="http://schemas.openxmlformats.org/drawingml/2006/main" xmlns:r="http://schemas.openxmlformats.org/officeDocument/2006/relationships" xmlns:p="http://schemas.openxmlformats.org/presentationml/2006/main">
  <p:tag name="NUM" val="5"/>
</p:tagLst>
</file>

<file path=ppt/tags/tag31.xml><?xml version="1.0" encoding="utf-8"?>
<p:tagLst xmlns:a="http://schemas.openxmlformats.org/drawingml/2006/main" xmlns:r="http://schemas.openxmlformats.org/officeDocument/2006/relationships" xmlns:p="http://schemas.openxmlformats.org/presentationml/2006/main">
  <p:tag name="NUM" val="9"/>
</p:tagLst>
</file>

<file path=ppt/tags/tag310.xml><?xml version="1.0" encoding="utf-8"?>
<p:tagLst xmlns:a="http://schemas.openxmlformats.org/drawingml/2006/main" xmlns:r="http://schemas.openxmlformats.org/officeDocument/2006/relationships" xmlns:p="http://schemas.openxmlformats.org/presentationml/2006/main">
  <p:tag name="NUM" val="1"/>
</p:tagLst>
</file>

<file path=ppt/tags/tag311.xml><?xml version="1.0" encoding="utf-8"?>
<p:tagLst xmlns:a="http://schemas.openxmlformats.org/drawingml/2006/main" xmlns:r="http://schemas.openxmlformats.org/officeDocument/2006/relationships" xmlns:p="http://schemas.openxmlformats.org/presentationml/2006/main">
  <p:tag name="NUM" val="2"/>
</p:tagLst>
</file>

<file path=ppt/tags/tag312.xml><?xml version="1.0" encoding="utf-8"?>
<p:tagLst xmlns:a="http://schemas.openxmlformats.org/drawingml/2006/main" xmlns:r="http://schemas.openxmlformats.org/officeDocument/2006/relationships" xmlns:p="http://schemas.openxmlformats.org/presentationml/2006/main">
  <p:tag name="NUM" val="3"/>
</p:tagLst>
</file>

<file path=ppt/tags/tag313.xml><?xml version="1.0" encoding="utf-8"?>
<p:tagLst xmlns:a="http://schemas.openxmlformats.org/drawingml/2006/main" xmlns:r="http://schemas.openxmlformats.org/officeDocument/2006/relationships" xmlns:p="http://schemas.openxmlformats.org/presentationml/2006/main">
  <p:tag name="NUM" val="1"/>
</p:tagLst>
</file>

<file path=ppt/tags/tag314.xml><?xml version="1.0" encoding="utf-8"?>
<p:tagLst xmlns:a="http://schemas.openxmlformats.org/drawingml/2006/main" xmlns:r="http://schemas.openxmlformats.org/officeDocument/2006/relationships" xmlns:p="http://schemas.openxmlformats.org/presentationml/2006/main">
  <p:tag name="NUM" val="2"/>
</p:tagLst>
</file>

<file path=ppt/tags/tag315.xml><?xml version="1.0" encoding="utf-8"?>
<p:tagLst xmlns:a="http://schemas.openxmlformats.org/drawingml/2006/main" xmlns:r="http://schemas.openxmlformats.org/officeDocument/2006/relationships" xmlns:p="http://schemas.openxmlformats.org/presentationml/2006/main">
  <p:tag name="NUM" val="3"/>
</p:tagLst>
</file>

<file path=ppt/tags/tag316.xml><?xml version="1.0" encoding="utf-8"?>
<p:tagLst xmlns:a="http://schemas.openxmlformats.org/drawingml/2006/main" xmlns:r="http://schemas.openxmlformats.org/officeDocument/2006/relationships" xmlns:p="http://schemas.openxmlformats.org/presentationml/2006/main">
  <p:tag name="NUM" val="1"/>
</p:tagLst>
</file>

<file path=ppt/tags/tag317.xml><?xml version="1.0" encoding="utf-8"?>
<p:tagLst xmlns:a="http://schemas.openxmlformats.org/drawingml/2006/main" xmlns:r="http://schemas.openxmlformats.org/officeDocument/2006/relationships" xmlns:p="http://schemas.openxmlformats.org/presentationml/2006/main">
  <p:tag name="NUM" val="2"/>
</p:tagLst>
</file>

<file path=ppt/tags/tag318.xml><?xml version="1.0" encoding="utf-8"?>
<p:tagLst xmlns:a="http://schemas.openxmlformats.org/drawingml/2006/main" xmlns:r="http://schemas.openxmlformats.org/officeDocument/2006/relationships" xmlns:p="http://schemas.openxmlformats.org/presentationml/2006/main">
  <p:tag name="NUM" val="3"/>
</p:tagLst>
</file>

<file path=ppt/tags/tag319.xml><?xml version="1.0" encoding="utf-8"?>
<p:tagLst xmlns:a="http://schemas.openxmlformats.org/drawingml/2006/main" xmlns:r="http://schemas.openxmlformats.org/officeDocument/2006/relationships" xmlns:p="http://schemas.openxmlformats.org/presentationml/2006/main">
  <p:tag name="NUM" val="4"/>
</p:tagLst>
</file>

<file path=ppt/tags/tag32.xml><?xml version="1.0" encoding="utf-8"?>
<p:tagLst xmlns:a="http://schemas.openxmlformats.org/drawingml/2006/main" xmlns:r="http://schemas.openxmlformats.org/officeDocument/2006/relationships" xmlns:p="http://schemas.openxmlformats.org/presentationml/2006/main">
  <p:tag name="NUM" val="10"/>
</p:tagLst>
</file>

<file path=ppt/tags/tag320.xml><?xml version="1.0" encoding="utf-8"?>
<p:tagLst xmlns:a="http://schemas.openxmlformats.org/drawingml/2006/main" xmlns:r="http://schemas.openxmlformats.org/officeDocument/2006/relationships" xmlns:p="http://schemas.openxmlformats.org/presentationml/2006/main">
  <p:tag name="NUM" val="1"/>
</p:tagLst>
</file>

<file path=ppt/tags/tag321.xml><?xml version="1.0" encoding="utf-8"?>
<p:tagLst xmlns:a="http://schemas.openxmlformats.org/drawingml/2006/main" xmlns:r="http://schemas.openxmlformats.org/officeDocument/2006/relationships" xmlns:p="http://schemas.openxmlformats.org/presentationml/2006/main">
  <p:tag name="NUM" val="2"/>
</p:tagLst>
</file>

<file path=ppt/tags/tag322.xml><?xml version="1.0" encoding="utf-8"?>
<p:tagLst xmlns:a="http://schemas.openxmlformats.org/drawingml/2006/main" xmlns:r="http://schemas.openxmlformats.org/officeDocument/2006/relationships" xmlns:p="http://schemas.openxmlformats.org/presentationml/2006/main">
  <p:tag name="NUM" val="3"/>
</p:tagLst>
</file>

<file path=ppt/tags/tag323.xml><?xml version="1.0" encoding="utf-8"?>
<p:tagLst xmlns:a="http://schemas.openxmlformats.org/drawingml/2006/main" xmlns:r="http://schemas.openxmlformats.org/officeDocument/2006/relationships" xmlns:p="http://schemas.openxmlformats.org/presentationml/2006/main">
  <p:tag name="NUM" val="4"/>
</p:tagLst>
</file>

<file path=ppt/tags/tag324.xml><?xml version="1.0" encoding="utf-8"?>
<p:tagLst xmlns:a="http://schemas.openxmlformats.org/drawingml/2006/main" xmlns:r="http://schemas.openxmlformats.org/officeDocument/2006/relationships" xmlns:p="http://schemas.openxmlformats.org/presentationml/2006/main">
  <p:tag name="NUM" val="5"/>
</p:tagLst>
</file>

<file path=ppt/tags/tag325.xml><?xml version="1.0" encoding="utf-8"?>
<p:tagLst xmlns:a="http://schemas.openxmlformats.org/drawingml/2006/main" xmlns:r="http://schemas.openxmlformats.org/officeDocument/2006/relationships" xmlns:p="http://schemas.openxmlformats.org/presentationml/2006/main">
  <p:tag name="NUM" val="6"/>
</p:tagLst>
</file>

<file path=ppt/tags/tag326.xml><?xml version="1.0" encoding="utf-8"?>
<p:tagLst xmlns:a="http://schemas.openxmlformats.org/drawingml/2006/main" xmlns:r="http://schemas.openxmlformats.org/officeDocument/2006/relationships" xmlns:p="http://schemas.openxmlformats.org/presentationml/2006/main">
  <p:tag name="NUM" val="7"/>
</p:tagLst>
</file>

<file path=ppt/tags/tag327.xml><?xml version="1.0" encoding="utf-8"?>
<p:tagLst xmlns:a="http://schemas.openxmlformats.org/drawingml/2006/main" xmlns:r="http://schemas.openxmlformats.org/officeDocument/2006/relationships" xmlns:p="http://schemas.openxmlformats.org/presentationml/2006/main">
  <p:tag name="NUM" val="8"/>
</p:tagLst>
</file>

<file path=ppt/tags/tag328.xml><?xml version="1.0" encoding="utf-8"?>
<p:tagLst xmlns:a="http://schemas.openxmlformats.org/drawingml/2006/main" xmlns:r="http://schemas.openxmlformats.org/officeDocument/2006/relationships" xmlns:p="http://schemas.openxmlformats.org/presentationml/2006/main">
  <p:tag name="NUM" val="9"/>
</p:tagLst>
</file>

<file path=ppt/tags/tag329.xml><?xml version="1.0" encoding="utf-8"?>
<p:tagLst xmlns:a="http://schemas.openxmlformats.org/drawingml/2006/main" xmlns:r="http://schemas.openxmlformats.org/officeDocument/2006/relationships" xmlns:p="http://schemas.openxmlformats.org/presentationml/2006/main">
  <p:tag name="NUM" val="10"/>
</p:tagLst>
</file>

<file path=ppt/tags/tag33.xml><?xml version="1.0" encoding="utf-8"?>
<p:tagLst xmlns:a="http://schemas.openxmlformats.org/drawingml/2006/main" xmlns:r="http://schemas.openxmlformats.org/officeDocument/2006/relationships" xmlns:p="http://schemas.openxmlformats.org/presentationml/2006/main">
  <p:tag name="NUM" val="11"/>
</p:tagLst>
</file>

<file path=ppt/tags/tag330.xml><?xml version="1.0" encoding="utf-8"?>
<p:tagLst xmlns:a="http://schemas.openxmlformats.org/drawingml/2006/main" xmlns:r="http://schemas.openxmlformats.org/officeDocument/2006/relationships" xmlns:p="http://schemas.openxmlformats.org/presentationml/2006/main">
  <p:tag name="NUM" val="11"/>
</p:tagLst>
</file>

<file path=ppt/tags/tag331.xml><?xml version="1.0" encoding="utf-8"?>
<p:tagLst xmlns:a="http://schemas.openxmlformats.org/drawingml/2006/main" xmlns:r="http://schemas.openxmlformats.org/officeDocument/2006/relationships" xmlns:p="http://schemas.openxmlformats.org/presentationml/2006/main">
  <p:tag name="NUM" val="12"/>
</p:tagLst>
</file>

<file path=ppt/tags/tag332.xml><?xml version="1.0" encoding="utf-8"?>
<p:tagLst xmlns:a="http://schemas.openxmlformats.org/drawingml/2006/main" xmlns:r="http://schemas.openxmlformats.org/officeDocument/2006/relationships" xmlns:p="http://schemas.openxmlformats.org/presentationml/2006/main">
  <p:tag name="NUM" val="13"/>
</p:tagLst>
</file>

<file path=ppt/tags/tag333.xml><?xml version="1.0" encoding="utf-8"?>
<p:tagLst xmlns:a="http://schemas.openxmlformats.org/drawingml/2006/main" xmlns:r="http://schemas.openxmlformats.org/officeDocument/2006/relationships" xmlns:p="http://schemas.openxmlformats.org/presentationml/2006/main">
  <p:tag name="NUM" val="14"/>
</p:tagLst>
</file>

<file path=ppt/tags/tag334.xml><?xml version="1.0" encoding="utf-8"?>
<p:tagLst xmlns:a="http://schemas.openxmlformats.org/drawingml/2006/main" xmlns:r="http://schemas.openxmlformats.org/officeDocument/2006/relationships" xmlns:p="http://schemas.openxmlformats.org/presentationml/2006/main">
  <p:tag name="NUM" val="15"/>
</p:tagLst>
</file>

<file path=ppt/tags/tag335.xml><?xml version="1.0" encoding="utf-8"?>
<p:tagLst xmlns:a="http://schemas.openxmlformats.org/drawingml/2006/main" xmlns:r="http://schemas.openxmlformats.org/officeDocument/2006/relationships" xmlns:p="http://schemas.openxmlformats.org/presentationml/2006/main">
  <p:tag name="NUM" val="16"/>
</p:tagLst>
</file>

<file path=ppt/tags/tag336.xml><?xml version="1.0" encoding="utf-8"?>
<p:tagLst xmlns:a="http://schemas.openxmlformats.org/drawingml/2006/main" xmlns:r="http://schemas.openxmlformats.org/officeDocument/2006/relationships" xmlns:p="http://schemas.openxmlformats.org/presentationml/2006/main">
  <p:tag name="NUM" val="17"/>
</p:tagLst>
</file>

<file path=ppt/tags/tag337.xml><?xml version="1.0" encoding="utf-8"?>
<p:tagLst xmlns:a="http://schemas.openxmlformats.org/drawingml/2006/main" xmlns:r="http://schemas.openxmlformats.org/officeDocument/2006/relationships" xmlns:p="http://schemas.openxmlformats.org/presentationml/2006/main">
  <p:tag name="NUM" val="1"/>
</p:tagLst>
</file>

<file path=ppt/tags/tag338.xml><?xml version="1.0" encoding="utf-8"?>
<p:tagLst xmlns:a="http://schemas.openxmlformats.org/drawingml/2006/main" xmlns:r="http://schemas.openxmlformats.org/officeDocument/2006/relationships" xmlns:p="http://schemas.openxmlformats.org/presentationml/2006/main">
  <p:tag name="NUM" val="2"/>
</p:tagLst>
</file>

<file path=ppt/tags/tag339.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12"/>
</p:tagLst>
</file>

<file path=ppt/tags/tag340.xml><?xml version="1.0" encoding="utf-8"?>
<p:tagLst xmlns:a="http://schemas.openxmlformats.org/drawingml/2006/main" xmlns:r="http://schemas.openxmlformats.org/officeDocument/2006/relationships" xmlns:p="http://schemas.openxmlformats.org/presentationml/2006/main">
  <p:tag name="NUM" val="1"/>
</p:tagLst>
</file>

<file path=ppt/tags/tag341.xml><?xml version="1.0" encoding="utf-8"?>
<p:tagLst xmlns:a="http://schemas.openxmlformats.org/drawingml/2006/main" xmlns:r="http://schemas.openxmlformats.org/officeDocument/2006/relationships" xmlns:p="http://schemas.openxmlformats.org/presentationml/2006/main">
  <p:tag name="NUM" val="2"/>
</p:tagLst>
</file>

<file path=ppt/tags/tag342.xml><?xml version="1.0" encoding="utf-8"?>
<p:tagLst xmlns:a="http://schemas.openxmlformats.org/drawingml/2006/main" xmlns:r="http://schemas.openxmlformats.org/officeDocument/2006/relationships" xmlns:p="http://schemas.openxmlformats.org/presentationml/2006/main">
  <p:tag name="NUM" val="3"/>
</p:tagLst>
</file>

<file path=ppt/tags/tag343.xml><?xml version="1.0" encoding="utf-8"?>
<p:tagLst xmlns:a="http://schemas.openxmlformats.org/drawingml/2006/main" xmlns:r="http://schemas.openxmlformats.org/officeDocument/2006/relationships" xmlns:p="http://schemas.openxmlformats.org/presentationml/2006/main">
  <p:tag name="NUM" val="1"/>
</p:tagLst>
</file>

<file path=ppt/tags/tag344.xml><?xml version="1.0" encoding="utf-8"?>
<p:tagLst xmlns:a="http://schemas.openxmlformats.org/drawingml/2006/main" xmlns:r="http://schemas.openxmlformats.org/officeDocument/2006/relationships" xmlns:p="http://schemas.openxmlformats.org/presentationml/2006/main">
  <p:tag name="NUM" val="2"/>
</p:tagLst>
</file>

<file path=ppt/tags/tag345.xml><?xml version="1.0" encoding="utf-8"?>
<p:tagLst xmlns:a="http://schemas.openxmlformats.org/drawingml/2006/main" xmlns:r="http://schemas.openxmlformats.org/officeDocument/2006/relationships" xmlns:p="http://schemas.openxmlformats.org/presentationml/2006/main">
  <p:tag name="NUM" val="3"/>
</p:tagLst>
</file>

<file path=ppt/tags/tag346.xml><?xml version="1.0" encoding="utf-8"?>
<p:tagLst xmlns:a="http://schemas.openxmlformats.org/drawingml/2006/main" xmlns:r="http://schemas.openxmlformats.org/officeDocument/2006/relationships" xmlns:p="http://schemas.openxmlformats.org/presentationml/2006/main">
  <p:tag name="NUM" val="4"/>
</p:tagLst>
</file>

<file path=ppt/tags/tag347.xml><?xml version="1.0" encoding="utf-8"?>
<p:tagLst xmlns:a="http://schemas.openxmlformats.org/drawingml/2006/main" xmlns:r="http://schemas.openxmlformats.org/officeDocument/2006/relationships" xmlns:p="http://schemas.openxmlformats.org/presentationml/2006/main">
  <p:tag name="NUM" val="5"/>
</p:tagLst>
</file>

<file path=ppt/tags/tag348.xml><?xml version="1.0" encoding="utf-8"?>
<p:tagLst xmlns:a="http://schemas.openxmlformats.org/drawingml/2006/main" xmlns:r="http://schemas.openxmlformats.org/officeDocument/2006/relationships" xmlns:p="http://schemas.openxmlformats.org/presentationml/2006/main">
  <p:tag name="NUM" val="6"/>
</p:tagLst>
</file>

<file path=ppt/tags/tag349.xml><?xml version="1.0" encoding="utf-8"?>
<p:tagLst xmlns:a="http://schemas.openxmlformats.org/drawingml/2006/main" xmlns:r="http://schemas.openxmlformats.org/officeDocument/2006/relationships" xmlns:p="http://schemas.openxmlformats.org/presentationml/2006/main">
  <p:tag name="NUM" val="7"/>
</p:tagLst>
</file>

<file path=ppt/tags/tag35.xml><?xml version="1.0" encoding="utf-8"?>
<p:tagLst xmlns:a="http://schemas.openxmlformats.org/drawingml/2006/main" xmlns:r="http://schemas.openxmlformats.org/officeDocument/2006/relationships" xmlns:p="http://schemas.openxmlformats.org/presentationml/2006/main">
  <p:tag name="NUM" val="1"/>
</p:tagLst>
</file>

<file path=ppt/tags/tag350.xml><?xml version="1.0" encoding="utf-8"?>
<p:tagLst xmlns:a="http://schemas.openxmlformats.org/drawingml/2006/main" xmlns:r="http://schemas.openxmlformats.org/officeDocument/2006/relationships" xmlns:p="http://schemas.openxmlformats.org/presentationml/2006/main">
  <p:tag name="NUM" val="1"/>
</p:tagLst>
</file>

<file path=ppt/tags/tag351.xml><?xml version="1.0" encoding="utf-8"?>
<p:tagLst xmlns:a="http://schemas.openxmlformats.org/drawingml/2006/main" xmlns:r="http://schemas.openxmlformats.org/officeDocument/2006/relationships" xmlns:p="http://schemas.openxmlformats.org/presentationml/2006/main">
  <p:tag name="NUM" val="2"/>
</p:tagLst>
</file>

<file path=ppt/tags/tag352.xml><?xml version="1.0" encoding="utf-8"?>
<p:tagLst xmlns:a="http://schemas.openxmlformats.org/drawingml/2006/main" xmlns:r="http://schemas.openxmlformats.org/officeDocument/2006/relationships" xmlns:p="http://schemas.openxmlformats.org/presentationml/2006/main">
  <p:tag name="NUM" val="1"/>
</p:tagLst>
</file>

<file path=ppt/tags/tag353.xml><?xml version="1.0" encoding="utf-8"?>
<p:tagLst xmlns:a="http://schemas.openxmlformats.org/drawingml/2006/main" xmlns:r="http://schemas.openxmlformats.org/officeDocument/2006/relationships" xmlns:p="http://schemas.openxmlformats.org/presentationml/2006/main">
  <p:tag name="NUM" val="2"/>
</p:tagLst>
</file>

<file path=ppt/tags/tag354.xml><?xml version="1.0" encoding="utf-8"?>
<p:tagLst xmlns:a="http://schemas.openxmlformats.org/drawingml/2006/main" xmlns:r="http://schemas.openxmlformats.org/officeDocument/2006/relationships" xmlns:p="http://schemas.openxmlformats.org/presentationml/2006/main">
  <p:tag name="NUM" val="3"/>
</p:tagLst>
</file>

<file path=ppt/tags/tag355.xml><?xml version="1.0" encoding="utf-8"?>
<p:tagLst xmlns:a="http://schemas.openxmlformats.org/drawingml/2006/main" xmlns:r="http://schemas.openxmlformats.org/officeDocument/2006/relationships" xmlns:p="http://schemas.openxmlformats.org/presentationml/2006/main">
  <p:tag name="NUM" val="4"/>
</p:tagLst>
</file>

<file path=ppt/tags/tag356.xml><?xml version="1.0" encoding="utf-8"?>
<p:tagLst xmlns:a="http://schemas.openxmlformats.org/drawingml/2006/main" xmlns:r="http://schemas.openxmlformats.org/officeDocument/2006/relationships" xmlns:p="http://schemas.openxmlformats.org/presentationml/2006/main">
  <p:tag name="NUM" val="1"/>
</p:tagLst>
</file>

<file path=ppt/tags/tag357.xml><?xml version="1.0" encoding="utf-8"?>
<p:tagLst xmlns:a="http://schemas.openxmlformats.org/drawingml/2006/main" xmlns:r="http://schemas.openxmlformats.org/officeDocument/2006/relationships" xmlns:p="http://schemas.openxmlformats.org/presentationml/2006/main">
  <p:tag name="NUM" val="2"/>
</p:tagLst>
</file>

<file path=ppt/tags/tag358.xml><?xml version="1.0" encoding="utf-8"?>
<p:tagLst xmlns:a="http://schemas.openxmlformats.org/drawingml/2006/main" xmlns:r="http://schemas.openxmlformats.org/officeDocument/2006/relationships" xmlns:p="http://schemas.openxmlformats.org/presentationml/2006/main">
  <p:tag name="NUM" val="3"/>
</p:tagLst>
</file>

<file path=ppt/tags/tag359.xml><?xml version="1.0" encoding="utf-8"?>
<p:tagLst xmlns:a="http://schemas.openxmlformats.org/drawingml/2006/main" xmlns:r="http://schemas.openxmlformats.org/officeDocument/2006/relationships" xmlns:p="http://schemas.openxmlformats.org/presentationml/2006/main">
  <p:tag name="NUM" val="1"/>
</p:tagLst>
</file>

<file path=ppt/tags/tag36.xml><?xml version="1.0" encoding="utf-8"?>
<p:tagLst xmlns:a="http://schemas.openxmlformats.org/drawingml/2006/main" xmlns:r="http://schemas.openxmlformats.org/officeDocument/2006/relationships" xmlns:p="http://schemas.openxmlformats.org/presentationml/2006/main">
  <p:tag name="NUM" val="2"/>
</p:tagLst>
</file>

<file path=ppt/tags/tag360.xml><?xml version="1.0" encoding="utf-8"?>
<p:tagLst xmlns:a="http://schemas.openxmlformats.org/drawingml/2006/main" xmlns:r="http://schemas.openxmlformats.org/officeDocument/2006/relationships" xmlns:p="http://schemas.openxmlformats.org/presentationml/2006/main">
  <p:tag name="NUM" val="2"/>
</p:tagLst>
</file>

<file path=ppt/tags/tag361.xml><?xml version="1.0" encoding="utf-8"?>
<p:tagLst xmlns:a="http://schemas.openxmlformats.org/drawingml/2006/main" xmlns:r="http://schemas.openxmlformats.org/officeDocument/2006/relationships" xmlns:p="http://schemas.openxmlformats.org/presentationml/2006/main">
  <p:tag name="NUM" val="3"/>
</p:tagLst>
</file>

<file path=ppt/tags/tag362.xml><?xml version="1.0" encoding="utf-8"?>
<p:tagLst xmlns:a="http://schemas.openxmlformats.org/drawingml/2006/main" xmlns:r="http://schemas.openxmlformats.org/officeDocument/2006/relationships" xmlns:p="http://schemas.openxmlformats.org/presentationml/2006/main">
  <p:tag name="NUM" val="4"/>
</p:tagLst>
</file>

<file path=ppt/tags/tag363.xml><?xml version="1.0" encoding="utf-8"?>
<p:tagLst xmlns:a="http://schemas.openxmlformats.org/drawingml/2006/main" xmlns:r="http://schemas.openxmlformats.org/officeDocument/2006/relationships" xmlns:p="http://schemas.openxmlformats.org/presentationml/2006/main">
  <p:tag name="NUM" val="5"/>
</p:tagLst>
</file>

<file path=ppt/tags/tag364.xml><?xml version="1.0" encoding="utf-8"?>
<p:tagLst xmlns:a="http://schemas.openxmlformats.org/drawingml/2006/main" xmlns:r="http://schemas.openxmlformats.org/officeDocument/2006/relationships" xmlns:p="http://schemas.openxmlformats.org/presentationml/2006/main">
  <p:tag name="NUM" val="6"/>
</p:tagLst>
</file>

<file path=ppt/tags/tag365.xml><?xml version="1.0" encoding="utf-8"?>
<p:tagLst xmlns:a="http://schemas.openxmlformats.org/drawingml/2006/main" xmlns:r="http://schemas.openxmlformats.org/officeDocument/2006/relationships" xmlns:p="http://schemas.openxmlformats.org/presentationml/2006/main">
  <p:tag name="NUM" val="7"/>
</p:tagLst>
</file>

<file path=ppt/tags/tag37.xml><?xml version="1.0" encoding="utf-8"?>
<p:tagLst xmlns:a="http://schemas.openxmlformats.org/drawingml/2006/main" xmlns:r="http://schemas.openxmlformats.org/officeDocument/2006/relationships" xmlns:p="http://schemas.openxmlformats.org/presentationml/2006/main">
  <p:tag name="NUM" val="3"/>
</p:tagLst>
</file>

<file path=ppt/tags/tag38.xml><?xml version="1.0" encoding="utf-8"?>
<p:tagLst xmlns:a="http://schemas.openxmlformats.org/drawingml/2006/main" xmlns:r="http://schemas.openxmlformats.org/officeDocument/2006/relationships" xmlns:p="http://schemas.openxmlformats.org/presentationml/2006/main">
  <p:tag name="NUM" val="4"/>
</p:tagLst>
</file>

<file path=ppt/tags/tag39.xml><?xml version="1.0" encoding="utf-8"?>
<p:tagLst xmlns:a="http://schemas.openxmlformats.org/drawingml/2006/main" xmlns:r="http://schemas.openxmlformats.org/officeDocument/2006/relationships" xmlns:p="http://schemas.openxmlformats.org/presentationml/2006/main">
  <p:tag name="NUM" val="5"/>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6"/>
</p:tagLst>
</file>

<file path=ppt/tags/tag41.xml><?xml version="1.0" encoding="utf-8"?>
<p:tagLst xmlns:a="http://schemas.openxmlformats.org/drawingml/2006/main" xmlns:r="http://schemas.openxmlformats.org/officeDocument/2006/relationships" xmlns:p="http://schemas.openxmlformats.org/presentationml/2006/main">
  <p:tag name="NUM" val="7"/>
</p:tagLst>
</file>

<file path=ppt/tags/tag42.xml><?xml version="1.0" encoding="utf-8"?>
<p:tagLst xmlns:a="http://schemas.openxmlformats.org/drawingml/2006/main" xmlns:r="http://schemas.openxmlformats.org/officeDocument/2006/relationships" xmlns:p="http://schemas.openxmlformats.org/presentationml/2006/main">
  <p:tag name="NUM" val="8"/>
</p:tagLst>
</file>

<file path=ppt/tags/tag43.xml><?xml version="1.0" encoding="utf-8"?>
<p:tagLst xmlns:a="http://schemas.openxmlformats.org/drawingml/2006/main" xmlns:r="http://schemas.openxmlformats.org/officeDocument/2006/relationships" xmlns:p="http://schemas.openxmlformats.org/presentationml/2006/main">
  <p:tag name="NUM" val="9"/>
</p:tagLst>
</file>

<file path=ppt/tags/tag44.xml><?xml version="1.0" encoding="utf-8"?>
<p:tagLst xmlns:a="http://schemas.openxmlformats.org/drawingml/2006/main" xmlns:r="http://schemas.openxmlformats.org/officeDocument/2006/relationships" xmlns:p="http://schemas.openxmlformats.org/presentationml/2006/main">
  <p:tag name="NUM" val="10"/>
</p:tagLst>
</file>

<file path=ppt/tags/tag45.xml><?xml version="1.0" encoding="utf-8"?>
<p:tagLst xmlns:a="http://schemas.openxmlformats.org/drawingml/2006/main" xmlns:r="http://schemas.openxmlformats.org/officeDocument/2006/relationships" xmlns:p="http://schemas.openxmlformats.org/presentationml/2006/main">
  <p:tag name="NUM" val="11"/>
</p:tagLst>
</file>

<file path=ppt/tags/tag46.xml><?xml version="1.0" encoding="utf-8"?>
<p:tagLst xmlns:a="http://schemas.openxmlformats.org/drawingml/2006/main" xmlns:r="http://schemas.openxmlformats.org/officeDocument/2006/relationships" xmlns:p="http://schemas.openxmlformats.org/presentationml/2006/main">
  <p:tag name="NUM" val="12"/>
</p:tagLst>
</file>

<file path=ppt/tags/tag47.xml><?xml version="1.0" encoding="utf-8"?>
<p:tagLst xmlns:a="http://schemas.openxmlformats.org/drawingml/2006/main" xmlns:r="http://schemas.openxmlformats.org/officeDocument/2006/relationships" xmlns:p="http://schemas.openxmlformats.org/presentationml/2006/main">
  <p:tag name="NUM" val="13"/>
</p:tagLst>
</file>

<file path=ppt/tags/tag48.xml><?xml version="1.0" encoding="utf-8"?>
<p:tagLst xmlns:a="http://schemas.openxmlformats.org/drawingml/2006/main" xmlns:r="http://schemas.openxmlformats.org/officeDocument/2006/relationships" xmlns:p="http://schemas.openxmlformats.org/presentationml/2006/main">
  <p:tag name="NUM" val="14"/>
</p:tagLst>
</file>

<file path=ppt/tags/tag49.xml><?xml version="1.0" encoding="utf-8"?>
<p:tagLst xmlns:a="http://schemas.openxmlformats.org/drawingml/2006/main" xmlns:r="http://schemas.openxmlformats.org/officeDocument/2006/relationships" xmlns:p="http://schemas.openxmlformats.org/presentationml/2006/main">
  <p:tag name="NUM" val="15"/>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1"/>
</p:tagLst>
</file>

<file path=ppt/tags/tag51.xml><?xml version="1.0" encoding="utf-8"?>
<p:tagLst xmlns:a="http://schemas.openxmlformats.org/drawingml/2006/main" xmlns:r="http://schemas.openxmlformats.org/officeDocument/2006/relationships" xmlns:p="http://schemas.openxmlformats.org/presentationml/2006/main">
  <p:tag name="NUM" val="2"/>
</p:tagLst>
</file>

<file path=ppt/tags/tag52.xml><?xml version="1.0" encoding="utf-8"?>
<p:tagLst xmlns:a="http://schemas.openxmlformats.org/drawingml/2006/main" xmlns:r="http://schemas.openxmlformats.org/officeDocument/2006/relationships" xmlns:p="http://schemas.openxmlformats.org/presentationml/2006/main">
  <p:tag name="NUM" val="3"/>
</p:tagLst>
</file>

<file path=ppt/tags/tag53.xml><?xml version="1.0" encoding="utf-8"?>
<p:tagLst xmlns:a="http://schemas.openxmlformats.org/drawingml/2006/main" xmlns:r="http://schemas.openxmlformats.org/officeDocument/2006/relationships" xmlns:p="http://schemas.openxmlformats.org/presentationml/2006/main">
  <p:tag name="NUM" val="4"/>
</p:tagLst>
</file>

<file path=ppt/tags/tag54.xml><?xml version="1.0" encoding="utf-8"?>
<p:tagLst xmlns:a="http://schemas.openxmlformats.org/drawingml/2006/main" xmlns:r="http://schemas.openxmlformats.org/officeDocument/2006/relationships" xmlns:p="http://schemas.openxmlformats.org/presentationml/2006/main">
  <p:tag name="NUM" val="5"/>
</p:tagLst>
</file>

<file path=ppt/tags/tag55.xml><?xml version="1.0" encoding="utf-8"?>
<p:tagLst xmlns:a="http://schemas.openxmlformats.org/drawingml/2006/main" xmlns:r="http://schemas.openxmlformats.org/officeDocument/2006/relationships" xmlns:p="http://schemas.openxmlformats.org/presentationml/2006/main">
  <p:tag name="NUM" val="6"/>
</p:tagLst>
</file>

<file path=ppt/tags/tag56.xml><?xml version="1.0" encoding="utf-8"?>
<p:tagLst xmlns:a="http://schemas.openxmlformats.org/drawingml/2006/main" xmlns:r="http://schemas.openxmlformats.org/officeDocument/2006/relationships" xmlns:p="http://schemas.openxmlformats.org/presentationml/2006/main">
  <p:tag name="NUM" val="1"/>
</p:tagLst>
</file>

<file path=ppt/tags/tag57.xml><?xml version="1.0" encoding="utf-8"?>
<p:tagLst xmlns:a="http://schemas.openxmlformats.org/drawingml/2006/main" xmlns:r="http://schemas.openxmlformats.org/officeDocument/2006/relationships" xmlns:p="http://schemas.openxmlformats.org/presentationml/2006/main">
  <p:tag name="NUM" val="2"/>
</p:tagLst>
</file>

<file path=ppt/tags/tag58.xml><?xml version="1.0" encoding="utf-8"?>
<p:tagLst xmlns:a="http://schemas.openxmlformats.org/drawingml/2006/main" xmlns:r="http://schemas.openxmlformats.org/officeDocument/2006/relationships" xmlns:p="http://schemas.openxmlformats.org/presentationml/2006/main">
  <p:tag name="NUM" val="3"/>
</p:tagLst>
</file>

<file path=ppt/tags/tag59.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60.xml><?xml version="1.0" encoding="utf-8"?>
<p:tagLst xmlns:a="http://schemas.openxmlformats.org/drawingml/2006/main" xmlns:r="http://schemas.openxmlformats.org/officeDocument/2006/relationships" xmlns:p="http://schemas.openxmlformats.org/presentationml/2006/main">
  <p:tag name="NUM" val="2"/>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2.xml><?xml version="1.0" encoding="utf-8"?>
<p:tagLst xmlns:a="http://schemas.openxmlformats.org/drawingml/2006/main" xmlns:r="http://schemas.openxmlformats.org/officeDocument/2006/relationships" xmlns:p="http://schemas.openxmlformats.org/presentationml/2006/main">
  <p:tag name="NUM" val="4"/>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2"/>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4"/>
</p:tagLst>
</file>

<file path=ppt/tags/tag67.xml><?xml version="1.0" encoding="utf-8"?>
<p:tagLst xmlns:a="http://schemas.openxmlformats.org/drawingml/2006/main" xmlns:r="http://schemas.openxmlformats.org/officeDocument/2006/relationships" xmlns:p="http://schemas.openxmlformats.org/presentationml/2006/main">
  <p:tag name="NUM" val="5"/>
</p:tagLst>
</file>

<file path=ppt/tags/tag68.xml><?xml version="1.0" encoding="utf-8"?>
<p:tagLst xmlns:a="http://schemas.openxmlformats.org/drawingml/2006/main" xmlns:r="http://schemas.openxmlformats.org/officeDocument/2006/relationships" xmlns:p="http://schemas.openxmlformats.org/presentationml/2006/main">
  <p:tag name="NUM" val="6"/>
</p:tagLst>
</file>

<file path=ppt/tags/tag69.xml><?xml version="1.0" encoding="utf-8"?>
<p:tagLst xmlns:a="http://schemas.openxmlformats.org/drawingml/2006/main" xmlns:r="http://schemas.openxmlformats.org/officeDocument/2006/relationships" xmlns:p="http://schemas.openxmlformats.org/presentationml/2006/main">
  <p:tag name="NUM" val="7"/>
</p:tagLst>
</file>

<file path=ppt/tags/tag7.xml><?xml version="1.0" encoding="utf-8"?>
<p:tagLst xmlns:a="http://schemas.openxmlformats.org/drawingml/2006/main" xmlns:r="http://schemas.openxmlformats.org/officeDocument/2006/relationships" xmlns:p="http://schemas.openxmlformats.org/presentationml/2006/main">
  <p:tag name="NUM" val="3"/>
</p:tagLst>
</file>

<file path=ppt/tags/tag70.xml><?xml version="1.0" encoding="utf-8"?>
<p:tagLst xmlns:a="http://schemas.openxmlformats.org/drawingml/2006/main" xmlns:r="http://schemas.openxmlformats.org/officeDocument/2006/relationships" xmlns:p="http://schemas.openxmlformats.org/presentationml/2006/main">
  <p:tag name="NUM" val="8"/>
</p:tagLst>
</file>

<file path=ppt/tags/tag71.xml><?xml version="1.0" encoding="utf-8"?>
<p:tagLst xmlns:a="http://schemas.openxmlformats.org/drawingml/2006/main" xmlns:r="http://schemas.openxmlformats.org/officeDocument/2006/relationships" xmlns:p="http://schemas.openxmlformats.org/presentationml/2006/main">
  <p:tag name="NUM" val="9"/>
</p:tagLst>
</file>

<file path=ppt/tags/tag72.xml><?xml version="1.0" encoding="utf-8"?>
<p:tagLst xmlns:a="http://schemas.openxmlformats.org/drawingml/2006/main" xmlns:r="http://schemas.openxmlformats.org/officeDocument/2006/relationships" xmlns:p="http://schemas.openxmlformats.org/presentationml/2006/main">
  <p:tag name="NUM" val="10"/>
</p:tagLst>
</file>

<file path=ppt/tags/tag73.xml><?xml version="1.0" encoding="utf-8"?>
<p:tagLst xmlns:a="http://schemas.openxmlformats.org/drawingml/2006/main" xmlns:r="http://schemas.openxmlformats.org/officeDocument/2006/relationships" xmlns:p="http://schemas.openxmlformats.org/presentationml/2006/main">
  <p:tag name="NUM" val="11"/>
</p:tagLst>
</file>

<file path=ppt/tags/tag74.xml><?xml version="1.0" encoding="utf-8"?>
<p:tagLst xmlns:a="http://schemas.openxmlformats.org/drawingml/2006/main" xmlns:r="http://schemas.openxmlformats.org/officeDocument/2006/relationships" xmlns:p="http://schemas.openxmlformats.org/presentationml/2006/main">
  <p:tag name="NUM" val="12"/>
</p:tagLst>
</file>

<file path=ppt/tags/tag75.xml><?xml version="1.0" encoding="utf-8"?>
<p:tagLst xmlns:a="http://schemas.openxmlformats.org/drawingml/2006/main" xmlns:r="http://schemas.openxmlformats.org/officeDocument/2006/relationships" xmlns:p="http://schemas.openxmlformats.org/presentationml/2006/main">
  <p:tag name="NUM" val="13"/>
</p:tagLst>
</file>

<file path=ppt/tags/tag76.xml><?xml version="1.0" encoding="utf-8"?>
<p:tagLst xmlns:a="http://schemas.openxmlformats.org/drawingml/2006/main" xmlns:r="http://schemas.openxmlformats.org/officeDocument/2006/relationships" xmlns:p="http://schemas.openxmlformats.org/presentationml/2006/main">
  <p:tag name="NUM" val="14"/>
</p:tagLst>
</file>

<file path=ppt/tags/tag77.xml><?xml version="1.0" encoding="utf-8"?>
<p:tagLst xmlns:a="http://schemas.openxmlformats.org/drawingml/2006/main" xmlns:r="http://schemas.openxmlformats.org/officeDocument/2006/relationships" xmlns:p="http://schemas.openxmlformats.org/presentationml/2006/main">
  <p:tag name="NUM" val="15"/>
</p:tagLst>
</file>

<file path=ppt/tags/tag78.xml><?xml version="1.0" encoding="utf-8"?>
<p:tagLst xmlns:a="http://schemas.openxmlformats.org/drawingml/2006/main" xmlns:r="http://schemas.openxmlformats.org/officeDocument/2006/relationships" xmlns:p="http://schemas.openxmlformats.org/presentationml/2006/main">
  <p:tag name="NUM" val="16"/>
</p:tagLst>
</file>

<file path=ppt/tags/tag79.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4"/>
</p:tagLst>
</file>

<file path=ppt/tags/tag80.xml><?xml version="1.0" encoding="utf-8"?>
<p:tagLst xmlns:a="http://schemas.openxmlformats.org/drawingml/2006/main" xmlns:r="http://schemas.openxmlformats.org/officeDocument/2006/relationships" xmlns:p="http://schemas.openxmlformats.org/presentationml/2006/main">
  <p:tag name="NUM" val="2"/>
</p:tagLst>
</file>

<file path=ppt/tags/tag81.xml><?xml version="1.0" encoding="utf-8"?>
<p:tagLst xmlns:a="http://schemas.openxmlformats.org/drawingml/2006/main" xmlns:r="http://schemas.openxmlformats.org/officeDocument/2006/relationships" xmlns:p="http://schemas.openxmlformats.org/presentationml/2006/main">
  <p:tag name="NUM" val="3"/>
</p:tagLst>
</file>

<file path=ppt/tags/tag82.xml><?xml version="1.0" encoding="utf-8"?>
<p:tagLst xmlns:a="http://schemas.openxmlformats.org/drawingml/2006/main" xmlns:r="http://schemas.openxmlformats.org/officeDocument/2006/relationships" xmlns:p="http://schemas.openxmlformats.org/presentationml/2006/main">
  <p:tag name="NUM" val="4"/>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2"/>
</p:tagLst>
</file>

<file path=ppt/tags/tag85.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4"/>
</p:tagLst>
</file>

<file path=ppt/tags/tag87.xml><?xml version="1.0" encoding="utf-8"?>
<p:tagLst xmlns:a="http://schemas.openxmlformats.org/drawingml/2006/main" xmlns:r="http://schemas.openxmlformats.org/officeDocument/2006/relationships" xmlns:p="http://schemas.openxmlformats.org/presentationml/2006/main">
  <p:tag name="NUM" val="5"/>
</p:tagLst>
</file>

<file path=ppt/tags/tag88.xml><?xml version="1.0" encoding="utf-8"?>
<p:tagLst xmlns:a="http://schemas.openxmlformats.org/drawingml/2006/main" xmlns:r="http://schemas.openxmlformats.org/officeDocument/2006/relationships" xmlns:p="http://schemas.openxmlformats.org/presentationml/2006/main">
  <p:tag name="NUM" val="1"/>
</p:tagLst>
</file>

<file path=ppt/tags/tag89.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5"/>
</p:tagLst>
</file>

<file path=ppt/tags/tag90.xml><?xml version="1.0" encoding="utf-8"?>
<p:tagLst xmlns:a="http://schemas.openxmlformats.org/drawingml/2006/main" xmlns:r="http://schemas.openxmlformats.org/officeDocument/2006/relationships" xmlns:p="http://schemas.openxmlformats.org/presentationml/2006/main">
  <p:tag name="NUM" val="3"/>
</p:tagLst>
</file>

<file path=ppt/tags/tag91.xml><?xml version="1.0" encoding="utf-8"?>
<p:tagLst xmlns:a="http://schemas.openxmlformats.org/drawingml/2006/main" xmlns:r="http://schemas.openxmlformats.org/officeDocument/2006/relationships" xmlns:p="http://schemas.openxmlformats.org/presentationml/2006/main">
  <p:tag name="NUM" val="4"/>
</p:tagLst>
</file>

<file path=ppt/tags/tag92.xml><?xml version="1.0" encoding="utf-8"?>
<p:tagLst xmlns:a="http://schemas.openxmlformats.org/drawingml/2006/main" xmlns:r="http://schemas.openxmlformats.org/officeDocument/2006/relationships" xmlns:p="http://schemas.openxmlformats.org/presentationml/2006/main">
  <p:tag name="NUM" val="5"/>
</p:tagLst>
</file>

<file path=ppt/tags/tag93.xml><?xml version="1.0" encoding="utf-8"?>
<p:tagLst xmlns:a="http://schemas.openxmlformats.org/drawingml/2006/main" xmlns:r="http://schemas.openxmlformats.org/officeDocument/2006/relationships" xmlns:p="http://schemas.openxmlformats.org/presentationml/2006/main">
  <p:tag name="NUM" val="6"/>
</p:tagLst>
</file>

<file path=ppt/tags/tag94.xml><?xml version="1.0" encoding="utf-8"?>
<p:tagLst xmlns:a="http://schemas.openxmlformats.org/drawingml/2006/main" xmlns:r="http://schemas.openxmlformats.org/officeDocument/2006/relationships" xmlns:p="http://schemas.openxmlformats.org/presentationml/2006/main">
  <p:tag name="NUM" val="7"/>
</p:tagLst>
</file>

<file path=ppt/tags/tag95.xml><?xml version="1.0" encoding="utf-8"?>
<p:tagLst xmlns:a="http://schemas.openxmlformats.org/drawingml/2006/main" xmlns:r="http://schemas.openxmlformats.org/officeDocument/2006/relationships" xmlns:p="http://schemas.openxmlformats.org/presentationml/2006/main">
  <p:tag name="NUM" val="8"/>
</p:tagLst>
</file>

<file path=ppt/tags/tag96.xml><?xml version="1.0" encoding="utf-8"?>
<p:tagLst xmlns:a="http://schemas.openxmlformats.org/drawingml/2006/main" xmlns:r="http://schemas.openxmlformats.org/officeDocument/2006/relationships" xmlns:p="http://schemas.openxmlformats.org/presentationml/2006/main">
  <p:tag name="NUM" val="9"/>
</p:tagLst>
</file>

<file path=ppt/tags/tag97.xml><?xml version="1.0" encoding="utf-8"?>
<p:tagLst xmlns:a="http://schemas.openxmlformats.org/drawingml/2006/main" xmlns:r="http://schemas.openxmlformats.org/officeDocument/2006/relationships" xmlns:p="http://schemas.openxmlformats.org/presentationml/2006/main">
  <p:tag name="NUM" val="1"/>
</p:tagLst>
</file>

<file path=ppt/tags/tag98.xml><?xml version="1.0" encoding="utf-8"?>
<p:tagLst xmlns:a="http://schemas.openxmlformats.org/drawingml/2006/main" xmlns:r="http://schemas.openxmlformats.org/officeDocument/2006/relationships" xmlns:p="http://schemas.openxmlformats.org/presentationml/2006/main">
  <p:tag name="NUM" val="2"/>
</p:tagLst>
</file>

<file path=ppt/tags/tag9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Reading Comprehension Worksheets by Slidesgo">
  <a:themeElements>
    <a:clrScheme name="Simple Light">
      <a:dk1>
        <a:srgbClr val="0A2246"/>
      </a:dk1>
      <a:lt1>
        <a:srgbClr val="FFFFFF"/>
      </a:lt1>
      <a:dk2>
        <a:srgbClr val="B9CCEA"/>
      </a:dk2>
      <a:lt2>
        <a:srgbClr val="FDB724"/>
      </a:lt2>
      <a:accent1>
        <a:srgbClr val="34A299"/>
      </a:accent1>
      <a:accent2>
        <a:srgbClr val="404AA9"/>
      </a:accent2>
      <a:accent3>
        <a:srgbClr val="99D0CC"/>
      </a:accent3>
      <a:accent4>
        <a:srgbClr val="F16F67"/>
      </a:accent4>
      <a:accent5>
        <a:srgbClr val="404AA9"/>
      </a:accent5>
      <a:accent6>
        <a:srgbClr val="B9CCEA"/>
      </a:accent6>
      <a:hlink>
        <a:srgbClr val="F16F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TotalTime>
  <Words>3775</Words>
  <Application>Microsoft Office PowerPoint</Application>
  <PresentationFormat>Affichage à l'écran (16:9)</PresentationFormat>
  <Paragraphs>277</Paragraphs>
  <Slides>60</Slides>
  <Notes>60</Notes>
  <HiddenSlides>2</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60</vt:i4>
      </vt:variant>
    </vt:vector>
  </HeadingPairs>
  <TitlesOfParts>
    <vt:vector size="67" baseType="lpstr">
      <vt:lpstr>Arial</vt:lpstr>
      <vt:lpstr>DM Serif Text</vt:lpstr>
      <vt:lpstr>Open Sans</vt:lpstr>
      <vt:lpstr>Poppins</vt:lpstr>
      <vt:lpstr>ColfaxAI</vt:lpstr>
      <vt:lpstr>Candal</vt:lpstr>
      <vt:lpstr>Reading Comprehension Worksheets by Slidesgo</vt:lpstr>
      <vt:lpstr>APPLICATION DE RECOMMANDATION DE CONTENU</vt:lpstr>
      <vt:lpstr>01</vt:lpstr>
      <vt:lpstr>LE CONTEXTE</vt:lpstr>
      <vt:lpstr>COMMENT PEUT-ELLE CONTRIBUER À LA CROISSANCE DE NOTRE ENTREPRISE ?</vt:lpstr>
      <vt:lpstr>LE POURQUOI</vt:lpstr>
      <vt:lpstr>L’OBJECTIF</vt:lpstr>
      <vt:lpstr>LA DIFFÉRENCE</vt:lpstr>
      <vt:lpstr>LA MODÉLISATION</vt:lpstr>
      <vt:lpstr>LES DONNÉES</vt:lpstr>
      <vt:lpstr>LES DONNÉES</vt:lpstr>
      <vt:lpstr>LA SÉRENDIPITÉ</vt:lpstr>
      <vt:lpstr>LE DÉFI</vt:lpstr>
      <vt:lpstr>LES INDICATEURS</vt:lpstr>
      <vt:lpstr>LE TEST</vt:lpstr>
      <vt:lpstr>LA PISTE</vt:lpstr>
      <vt:lpstr>LES PARTICULARITÉS</vt:lpstr>
      <vt:lpstr>LES MODÈLES</vt:lpstr>
      <vt:lpstr>LES MODÈLES</vt:lpstr>
      <vt:lpstr>LES MODÈLES</vt:lpstr>
      <vt:lpstr>LES MODÈLES</vt:lpstr>
      <vt:lpstr>LES MODÈLES</vt:lpstr>
      <vt:lpstr>LA MÉTRIQUE</vt:lpstr>
      <vt:lpstr>LE CONTENT-BASED FILTERING</vt:lpstr>
      <vt:lpstr>LE COLLABORATIVE FILTERING</vt:lpstr>
      <vt:lpstr>LE COLLABORATIVE FILTERING</vt:lpstr>
      <vt:lpstr>LE COLLABORATIVE FILTERING</vt:lpstr>
      <vt:lpstr>LA TRANSFORMATION</vt:lpstr>
      <vt:lpstr>LA TRANSFORMATION</vt:lpstr>
      <vt:lpstr>LE COLLABORATIVE FILTERING</vt:lpstr>
      <vt:lpstr>LE COLLABORATIVE FILTERING</vt:lpstr>
      <vt:lpstr>LE COLLABORATIVE FILTERING</vt:lpstr>
      <vt:lpstr>LE COLLABORATIVE FILTERING</vt:lpstr>
      <vt:lpstr>LES AVANTAGES ET LES INCONVÉNIENTS</vt:lpstr>
      <vt:lpstr>LE HYBRID FILTERING</vt:lpstr>
      <vt:lpstr>LE BENCHMARK</vt:lpstr>
      <vt:lpstr>LE BENCHMARK</vt:lpstr>
      <vt:lpstr>LE DÉPLOIEMENT</vt:lpstr>
      <vt:lpstr>LES FONCTIONNALITÉS</vt:lpstr>
      <vt:lpstr>LE MVP</vt:lpstr>
      <vt:lpstr>LE MVP: L’AVANTAGE</vt:lpstr>
      <vt:lpstr>L’AVIS DE JULIEN</vt:lpstr>
      <vt:lpstr>AZURE</vt:lpstr>
      <vt:lpstr>AZURE FUNCTIONS</vt:lpstr>
      <vt:lpstr>L’INTÉRÊT</vt:lpstr>
      <vt:lpstr>AZURE FUNCTIONS: LE BUDGET</vt:lpstr>
      <vt:lpstr>AZURE FUNCTIONS: LE BUDGET</vt:lpstr>
      <vt:lpstr>L’ARCHITECTURE DU MVP</vt:lpstr>
      <vt:lpstr>AZURE FUNCTIONS: EN LOCAL</vt:lpstr>
      <vt:lpstr>AZURE FUNCTIONS: EN LOCAL</vt:lpstr>
      <vt:lpstr>TEST SERVERLESS</vt:lpstr>
      <vt:lpstr>GIT ET CI/CD</vt:lpstr>
      <vt:lpstr>GIT ET GITHUB</vt:lpstr>
      <vt:lpstr>DÉMONSTRATION DU MVP</vt:lpstr>
      <vt:lpstr>L’ARCHITECTURE CIBLE</vt:lpstr>
      <vt:lpstr>LA CONCLUSION</vt:lpstr>
      <vt:lpstr>AXES D’AMÉLIORATIONS</vt:lpstr>
      <vt:lpstr>Présentation PowerPoint</vt:lpstr>
      <vt:lpstr>ÉTHIQUE</vt:lpstr>
      <vt:lpstr>RESSENTI</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DE RECOMMANDATION DE CONTENU</dc:title>
  <dc:creator>Moi</dc:creator>
  <cp:lastModifiedBy>Abdessamad</cp:lastModifiedBy>
  <cp:revision>1</cp:revision>
  <dcterms:modified xsi:type="dcterms:W3CDTF">2022-12-26T13:32:05Z</dcterms:modified>
</cp:coreProperties>
</file>